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672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испытываете зависимость от цифровых медиа (проще говоря, от всего  того, что мы читаем, смотрим или слушаем в интернете)?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6-4A0C-9102-E7D5E2A6BC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46-4A0C-9102-E7D5E2A6BC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46-4A0C-9102-E7D5E2A6BCF2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5-4273-86BF-FCA6DA611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065928428697737"/>
          <c:y val="0.51541947765202134"/>
          <c:w val="0.17185860633546737"/>
          <c:h val="0.39905642126671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235650238858457"/>
          <c:y val="2.3951734921658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думаете, влияет ли чрезмерное использование цифровых медиа на Вашу концентрацию и продуктивность?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B-4B79-AA38-CDBD0CA9D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B-4B79-AA38-CDBD0CA9D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B-4B79-AA38-CDBD0CA9DED9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7.33</c:v>
                </c:pt>
                <c:pt idx="1">
                  <c:v>26.7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B0A-A72A-4024BE3EE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7132540536812"/>
          <c:y val="0.43824309762167252"/>
          <c:w val="0.21628674594631883"/>
          <c:h val="0.44520668748089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Чувствовали ли Вы, что информация из соц. сетей перегружает Ваш мозг?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9-45D2-BFB2-A2F935B1C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9-45D2-BFB2-A2F935B1C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09-45D2-BFB2-A2F935B1CC80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5.33</c:v>
                </c:pt>
                <c:pt idx="1">
                  <c:v>3.33</c:v>
                </c:pt>
                <c:pt idx="2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6-4B22-BCFE-0E1F4F25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01257083438621"/>
          <c:y val="0.35444196136425071"/>
          <c:w val="0.18743410332598487"/>
          <c:h val="0.50771936219496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установки лимитов времени на использование соц. сетей?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4A-444F-BE4A-3E5B68FF6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4A-444F-BE4A-3E5B68FF6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4A-444F-BE4A-3E5B68FF62EB}"/>
              </c:ext>
            </c:extLst>
          </c:dPt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Отрицательно</c:v>
                </c:pt>
                <c:pt idx="2">
                  <c:v>Нейтрально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8-4BB7-B4C0-413551B6A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21223710928396"/>
          <c:y val="0.40812943322684569"/>
          <c:w val="0.2327735974050445"/>
          <c:h val="0.44708747962898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часто Вы отвлекаетесь, во время выполнения дел?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C7-42EC-B484-52AF4D8DE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7-42EC-B484-52AF4D8DE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7-42EC-B484-52AF4D8DE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7-42EC-B484-52AF4D8DE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7-42EC-B484-52AF4D8DE2CA}"/>
              </c:ext>
            </c:extLst>
          </c:dPt>
          <c:cat>
            <c:strRef>
              <c:f>Лист1!$A$2:$A$6</c:f>
              <c:strCache>
                <c:ptCount val="5"/>
                <c:pt idx="0">
                  <c:v>Могу отвлечься и забыть про дело</c:v>
                </c:pt>
                <c:pt idx="1">
                  <c:v>Иногда отвлекаюсь, чтобы ответитьна сообщения</c:v>
                </c:pt>
                <c:pt idx="2">
                  <c:v>Делаю краткие перерывы междуделами</c:v>
                </c:pt>
                <c:pt idx="3">
                  <c:v>Не пользуюсь соц. сетями пока незакончу все дела</c:v>
                </c:pt>
                <c:pt idx="4">
                  <c:v>Свой вариант ниже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2.67</c:v>
                </c:pt>
                <c:pt idx="3">
                  <c:v>0.67</c:v>
                </c:pt>
                <c:pt idx="4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C7-42EC-B484-52AF4D8D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Ваше психическое здоровье ухудшается из-за частого использования интернета?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5-4320-8DA2-FB67D0CFC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D5-4320-8DA2-FB67D0CFC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D5-4320-8DA2-FB67D0CFC0BB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Возможно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1E8-A44E-0796C02D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30517345174369"/>
          <c:y val="0.34975424994952553"/>
          <c:w val="0.25467035201496829"/>
          <c:h val="0.58457338986472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создания виртуального куратора?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7-4C31-8B99-BEB8D84ECF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D7-4C31-8B99-BEB8D84ECF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D7-4C31-8B99-BEB8D84ECF88}"/>
              </c:ext>
            </c:extLst>
          </c:dPt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Нейтрально</c:v>
                </c:pt>
                <c:pt idx="2">
                  <c:v>Нет надобности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66.7</c:v>
                </c:pt>
                <c:pt idx="1">
                  <c:v>27.7</c:v>
                </c:pt>
                <c:pt idx="2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2-473A-BEF7-73FA4F3F3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32787096408781"/>
          <c:y val="0.44380411206912013"/>
          <c:w val="0.26067212903591225"/>
          <c:h val="0.2700191004276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бы Вы хотели улучшить в своем взаимодействии с соц. сетями?*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D-4377-893E-0A59D5E142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2D-4377-893E-0A59D5E142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2D-4377-893E-0A59D5E142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2D-4377-893E-0A59D5E142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2D-4377-893E-0A59D5E142D5}"/>
              </c:ext>
            </c:extLst>
          </c:dPt>
          <c:cat>
            <c:strRef>
              <c:f>Лист1!$A$2:$A$6</c:f>
              <c:strCache>
                <c:ptCount val="5"/>
                <c:pt idx="0">
                  <c:v>Сократить время использования</c:v>
                </c:pt>
                <c:pt idx="1">
                  <c:v>Уменьшить стресс отинформации</c:v>
                </c:pt>
                <c:pt idx="2">
                  <c:v>Повысить концентрацию</c:v>
                </c:pt>
                <c:pt idx="3">
                  <c:v>Улучшить качество сна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2.67</c:v>
                </c:pt>
                <c:pt idx="1">
                  <c:v>5.33</c:v>
                </c:pt>
                <c:pt idx="2">
                  <c:v>6</c:v>
                </c:pt>
                <c:pt idx="3">
                  <c:v>4.67</c:v>
                </c:pt>
                <c:pt idx="4">
                  <c:v>13.4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9-4C6E-954F-C33DEFC3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21713315654041"/>
          <c:y val="0.26139632545931757"/>
          <c:w val="0.30205861028422581"/>
          <c:h val="0.689843246517262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000" b="1"/>
            </a:lvl1pPr>
          </a:lstStyle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25493B-C8A2-4F12-ABC3-47874A0E3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48825"/>
              </p:ext>
            </p:extLst>
          </p:nvPr>
        </p:nvGraphicFramePr>
        <p:xfrm>
          <a:off x="139205" y="3417115"/>
          <a:ext cx="590071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5CCD687-C7CF-41F8-AF13-2AE8217A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337834"/>
              </p:ext>
            </p:extLst>
          </p:nvPr>
        </p:nvGraphicFramePr>
        <p:xfrm>
          <a:off x="6413213" y="3598088"/>
          <a:ext cx="5334534" cy="289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AFA9D09-8BC8-4379-AE69-A15BC02F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194145"/>
              </p:ext>
            </p:extLst>
          </p:nvPr>
        </p:nvGraphicFramePr>
        <p:xfrm>
          <a:off x="425451" y="1076152"/>
          <a:ext cx="5508624" cy="245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A250B-5A7A-48C8-8830-4D4367744901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384B25B-581E-451A-9A93-B226FB647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616763"/>
              </p:ext>
            </p:extLst>
          </p:nvPr>
        </p:nvGraphicFramePr>
        <p:xfrm>
          <a:off x="6275388" y="1147927"/>
          <a:ext cx="5885573" cy="245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878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227A7EF-6185-4DF3-BA9E-805A1A4A3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899490"/>
              </p:ext>
            </p:extLst>
          </p:nvPr>
        </p:nvGraphicFramePr>
        <p:xfrm>
          <a:off x="6275388" y="3582817"/>
          <a:ext cx="5876966" cy="294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BFC6E1-F60B-46B1-B043-33CF42CD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663972"/>
              </p:ext>
            </p:extLst>
          </p:nvPr>
        </p:nvGraphicFramePr>
        <p:xfrm>
          <a:off x="219035" y="3429000"/>
          <a:ext cx="5876966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662D687-56F9-4967-AF1D-9252C8C03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184839"/>
              </p:ext>
            </p:extLst>
          </p:nvPr>
        </p:nvGraphicFramePr>
        <p:xfrm>
          <a:off x="6310808" y="333375"/>
          <a:ext cx="5473205" cy="301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060A686-D259-4ABE-83FB-0AE912C09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491367"/>
              </p:ext>
            </p:extLst>
          </p:nvPr>
        </p:nvGraphicFramePr>
        <p:xfrm>
          <a:off x="407988" y="354508"/>
          <a:ext cx="5688012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477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Коммуникатор</a:t>
            </a:r>
            <a:br>
              <a:rPr lang="ru-RU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3798137"/>
            <a:chOff x="6275388" y="1991595"/>
            <a:chExt cx="5508623" cy="379813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935</Words>
  <Application>Microsoft Office PowerPoint</Application>
  <PresentationFormat>Широкоэкранный</PresentationFormat>
  <Paragraphs>123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36</cp:revision>
  <dcterms:created xsi:type="dcterms:W3CDTF">2025-03-19T17:49:07Z</dcterms:created>
  <dcterms:modified xsi:type="dcterms:W3CDTF">2025-05-12T12:41:03Z</dcterms:modified>
</cp:coreProperties>
</file>