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3798137"/>
            <a:chOff x="6275388" y="1991595"/>
            <a:chExt cx="5508623" cy="379813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812</Words>
  <Application>Microsoft Office PowerPoint</Application>
  <PresentationFormat>Широкоэкранный</PresentationFormat>
  <Paragraphs>113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31</cp:revision>
  <dcterms:created xsi:type="dcterms:W3CDTF">2025-03-19T17:49:07Z</dcterms:created>
  <dcterms:modified xsi:type="dcterms:W3CDTF">2025-05-11T14:06:47Z</dcterms:modified>
</cp:coreProperties>
</file>