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5057" autoAdjust="0"/>
  </p:normalViewPr>
  <p:slideViewPr>
    <p:cSldViewPr snapToGrid="0">
      <p:cViewPr varScale="1">
        <p:scale>
          <a:sx n="88" d="100"/>
          <a:sy n="88" d="100"/>
        </p:scale>
        <p:origin x="92" y="196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F%D1%81%D0%B8%D1%85%D0%B8%D1%87%D0%B5%D1%81%D0%BA%D0%BE%D0%B5_%D1%80%D0%B0%D1%81%D1%81%D1%82%D1%80%D0%BE%D0%B9%D1%81%D1%82%D0%B2%D0%B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1%D0%B8%D0%BD%D0%B4%D1%80%D0%BE%D0%BC_%D0%B4%D0%B5%D1%84%D0%B8%D1%86%D0%B8%D1%82%D0%B0_%D0%B2%D0%BD%D0%B8%D0%BC%D0%B0%D0%BD%D0%B8%D1%8F_%D0%B8_%D0%B3%D0%B8%D0%BF%D0%B5%D1%80%D0%B0%D0%BA%D1%82%D0%B8%D0%B2%D0%BD%D0%BE%D1%81%D1%82%D0%B8" TargetMode="External"/><Relationship Id="rId5" Type="http://schemas.openxmlformats.org/officeDocument/2006/relationships/hyperlink" Target="https://ru.wikipedia.org/wiki/%D0%9A%D0%BE%D0%B3%D0%BD%D0%B8%D1%82%D0%B8%D0%B2%D0%BD%D1%8B%D0%B5_%D0%BD%D0%B0%D1%80%D1%83%D1%88%D0%B5%D0%BD%D0%B8%D1%8F" TargetMode="External"/><Relationship Id="rId4" Type="http://schemas.openxmlformats.org/officeDocument/2006/relationships/hyperlink" Target="https://ru.wikipedia.org/wiki/%D0%94%D0%BE%D1%81%D0%BB%D0%BE%D0%B2%D0%BD%D1%8B%D0%B9_%D0%BF%D0%B5%D1%80%D0%B5%D0%B2%D0%BE%D0%B4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i.ox.ac.uk/news-events/no-evidence-screen-time-is-negative-for-childrens-cognitive-development-and-well-being-oxford-stud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guardian.com/lifeandstyle/2025/jan/29/all-in-the-mind-the-surprising-truth-about-brain-ro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1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Дословный перев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дословно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 — «гниение / разложение мозга») 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Когнитивные нарушен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Синдром дефицита внимания и гиперактивност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снижение 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Психическое расстройств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нарушение психики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Из-за этого студенты и школьники, часто использующие компьютер, могут отвлекаться от выполнения важных задач на низкокачественный контент и снижать свою продуктивность в учёбе/работе.</a:t>
            </a:r>
          </a:p>
          <a:p>
            <a:pPr>
              <a:buNone/>
            </a:pPr>
            <a:br>
              <a:rPr lang="ru-RU" u="none" dirty="0">
                <a:solidFill>
                  <a:schemeClr val="tx1"/>
                </a:solidFill>
              </a:rPr>
            </a:br>
            <a:endParaRPr lang="ru-RU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Эндрю Пшибыльский</a:t>
            </a:r>
            <a:r>
              <a:rPr lang="en-US" sz="1200" b="0" i="0" dirty="0">
                <a:effectLst/>
                <a:latin typeface="+mj-lt"/>
              </a:rPr>
              <a:t> - </a:t>
            </a: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профессор человеческого поведения и технологий в Оксфордском университете</a:t>
            </a:r>
            <a:r>
              <a:rPr lang="en-US" sz="1200" b="0" i="0" dirty="0">
                <a:solidFill>
                  <a:srgbClr val="121212"/>
                </a:solidFill>
                <a:effectLst/>
                <a:latin typeface="+mj-lt"/>
              </a:rPr>
              <a:t>.</a:t>
            </a:r>
          </a:p>
          <a:p>
            <a:r>
              <a:rPr lang="ru-RU" sz="1200" b="0" i="0" dirty="0">
                <a:effectLst/>
                <a:latin typeface="+mj-lt"/>
              </a:rPr>
              <a:t>Пшибыльский скептически относился к заявлениям о том, что интернет способен влиять на уровень </a:t>
            </a:r>
            <a:r>
              <a:rPr lang="en-US" sz="1200" b="0" i="0" dirty="0">
                <a:effectLst/>
                <a:latin typeface="+mj-lt"/>
              </a:rPr>
              <a:t>IQ </a:t>
            </a:r>
            <a:r>
              <a:rPr lang="ru-RU" sz="1200" b="0" i="0" dirty="0">
                <a:effectLst/>
                <a:latin typeface="+mj-lt"/>
              </a:rPr>
              <a:t>человека.</a:t>
            </a:r>
          </a:p>
          <a:p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В 2023 году Пшибыльский и его коллеги изучили данные почти 12 000 детей в США в возрасте от девяти до 12 лет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GuardianTextEgypti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 не обнаружили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GuardianTextEgyptian"/>
              </a:rPr>
              <a:t> </a:t>
            </a: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никакого влияния экранного времени на функциональную связность.</a:t>
            </a:r>
          </a:p>
          <a:p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Они также не обнаружили негативного влияния на самооценку благополучия детей.</a:t>
            </a:r>
          </a:p>
          <a:p>
            <a:r>
              <a:rPr lang="ru-RU" sz="1200" b="0" i="0" dirty="0">
                <a:solidFill>
                  <a:srgbClr val="121212"/>
                </a:solidFill>
                <a:effectLst/>
                <a:latin typeface="GuardianTextEgyptian"/>
              </a:rPr>
              <a:t>Тем не менее, Эндрю говорит о том, что люди всегда были отвлекаемыми. </a:t>
            </a:r>
          </a:p>
          <a:p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Люди всегда были отвлекающими. Мы всегда искали утешения в мимолетном. Если вы посмотрите на историю СМИ в Великобритании, просто в качестве простого примера, то в 1940-х, 1950-х, 1960-х годах, сколько миллионов таблоидов продавалось каждый день? Ошеломляющие цифры, потому что люди баловались этим. Это то, что люди всегда делали, и мы немного моралистичны по этому поводу.</a:t>
            </a: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Привела ли эпоха Интернета к увеличению числа авиакатастроф или смерти пациентов на операционных столах?</a:t>
            </a: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Ответ — нет: мы намного лучше справляемся со всеми этими вещами</a:t>
            </a: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0" indent="0">
              <a:buFontTx/>
              <a:buNone/>
            </a:pP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0" indent="0">
              <a:buFontTx/>
              <a:buNone/>
            </a:pPr>
            <a:r>
              <a:rPr lang="ru-RU" sz="1200" b="0" i="0" dirty="0">
                <a:solidFill>
                  <a:srgbClr val="121212"/>
                </a:solidFill>
                <a:effectLst/>
                <a:latin typeface="GuardianTextEgyptian"/>
              </a:rPr>
              <a:t>Наш проект призван предупреждать отвлечение от работы или учёбы.</a:t>
            </a:r>
          </a:p>
          <a:p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endParaRPr lang="en-US" sz="1200" b="0" i="1" dirty="0">
              <a:effectLst/>
              <a:latin typeface="+mj-lt"/>
            </a:endParaRPr>
          </a:p>
          <a:p>
            <a:r>
              <a:rPr lang="ru-RU" dirty="0"/>
              <a:t>Источники:</a:t>
            </a:r>
            <a:br>
              <a:rPr lang="ru-RU" dirty="0"/>
            </a:br>
            <a:r>
              <a:rPr lang="en-US" dirty="0">
                <a:hlinkClick r:id="rId4"/>
              </a:rPr>
              <a:t>All in the mind? The surprising truth about brain rot | Health &amp; wellbeing | The Guardian</a:t>
            </a:r>
            <a:r>
              <a:rPr lang="en-US" dirty="0"/>
              <a:t> (https://www.theguardian.com/lifeandstyle/2025/jan/29/all-in-the-mind-the-surprising-truth-about-brain-rot)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Черниговская (изучить)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8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01653-2B19-434B-E81A-7D25F02FD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Маскот-напоминалка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96ED5F-4AE5-325D-9C26-D0D75F7A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417652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961074" y="2008094"/>
            <a:ext cx="2414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2196150" y="2967335"/>
            <a:ext cx="7799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разговорный термин, используемый для описания интернет-контента, </a:t>
            </a:r>
          </a:p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который имеет низкое качество или ценность.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2355682" y="2644170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9D931-8F70-5CE2-455A-17AFD225A874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соцопроса</a:t>
            </a:r>
          </a:p>
        </p:txBody>
      </p:sp>
    </p:spTree>
    <p:extLst>
      <p:ext uri="{BB962C8B-B14F-4D97-AF65-F5344CB8AC3E}">
        <p14:creationId xmlns:p14="http://schemas.microsoft.com/office/powerpoint/2010/main" val="66969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671707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МАСКОТ-НАПОМИНАЛКА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2697056" y="2402543"/>
            <a:ext cx="679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Верный друг на твоём рабочем столе!</a:t>
            </a:r>
          </a:p>
        </p:txBody>
      </p:sp>
      <p:pic>
        <p:nvPicPr>
          <p:cNvPr id="205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5202588-BD97-0176-D590-4DC7E04C0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5F8F990E-FAE2-9AF8-1361-B5DFF5519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45A663FE-3C9F-BF36-7A26-514D5E6DA77C}"/>
              </a:ext>
            </a:extLst>
          </p:cNvPr>
          <p:cNvSpPr/>
          <p:nvPr/>
        </p:nvSpPr>
        <p:spPr>
          <a:xfrm>
            <a:off x="3495676" y="3505200"/>
            <a:ext cx="2476500" cy="10297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D5190-B7EB-0D8D-4B9B-10AC82E41944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соцопроса</a:t>
            </a:r>
          </a:p>
        </p:txBody>
      </p:sp>
    </p:spTree>
    <p:extLst>
      <p:ext uri="{BB962C8B-B14F-4D97-AF65-F5344CB8AC3E}">
        <p14:creationId xmlns:p14="http://schemas.microsoft.com/office/powerpoint/2010/main" val="381615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B76E2-700B-D750-F033-DFBA9C123666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Суть решения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368300" y="1657703"/>
            <a:ext cx="5688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Заметки и календарь всегда под рукой!</a:t>
            </a:r>
          </a:p>
          <a:p>
            <a:endParaRPr lang="ru-RU" sz="2400" b="1" dirty="0"/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5688013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441960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135689" y="3505200"/>
            <a:ext cx="2476500" cy="10297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9FA77-82A2-DCFE-5E57-FF1177A70DC5}"/>
              </a:ext>
            </a:extLst>
          </p:cNvPr>
          <p:cNvSpPr txBox="1"/>
          <p:nvPr/>
        </p:nvSpPr>
        <p:spPr>
          <a:xfrm>
            <a:off x="407988" y="2644170"/>
            <a:ext cx="51972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Интерактивный маскот, находящийся на рабочем столе компьютера может выполнять функции помощника, заметок и планера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" t="6372" r="48664" b="6089"/>
          <a:stretch/>
        </p:blipFill>
        <p:spPr bwMode="auto">
          <a:xfrm>
            <a:off x="407988" y="1125538"/>
            <a:ext cx="5090362" cy="539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Суть решения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85" y="1769364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2807273" y="1456944"/>
            <a:ext cx="2476500" cy="102973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456944"/>
            <a:ext cx="5688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Кастомизируйте вашего ассистента!</a:t>
            </a:r>
          </a:p>
          <a:p>
            <a:endParaRPr lang="ru-RU" sz="2400" dirty="0"/>
          </a:p>
          <a:p>
            <a:r>
              <a:rPr lang="ru-RU" sz="2400" dirty="0"/>
              <a:t>Гибкая настройка внешнего вида позволяет использовать вашего любимого персонажа или персонажа приятного вашему глазу.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6D4BE-5DEE-1412-17F4-A0ECDFB11D6B}"/>
              </a:ext>
            </a:extLst>
          </p:cNvPr>
          <p:cNvSpPr txBox="1"/>
          <p:nvPr/>
        </p:nvSpPr>
        <p:spPr>
          <a:xfrm>
            <a:off x="407988" y="417652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Суть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866194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482</Words>
  <Application>Microsoft Office PowerPoint</Application>
  <PresentationFormat>Широкоэкранный</PresentationFormat>
  <Paragraphs>47</Paragraphs>
  <Slides>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GuardianTextEgyptian</vt:lpstr>
      <vt:lpstr>Times New Roman</vt:lpstr>
      <vt:lpstr>Тема Office</vt:lpstr>
      <vt:lpstr>Маскот-напоминалка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Dron Kon</dc:creator>
  <cp:lastModifiedBy>Dron Kon</cp:lastModifiedBy>
  <cp:revision>11</cp:revision>
  <dcterms:created xsi:type="dcterms:W3CDTF">2025-03-19T17:49:07Z</dcterms:created>
  <dcterms:modified xsi:type="dcterms:W3CDTF">2025-03-20T07:43:02Z</dcterms:modified>
</cp:coreProperties>
</file>