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3"/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naheim"/>
      <p:regular r:id="rId9"/>
    </p:embeddedFont>
    <p:embeddedFont>
      <p:font typeface="Barlow Condensed ExtraBold"/>
      <p:bold r:id="rId10"/>
      <p:boldItalic r:id="rId11"/>
    </p:embeddedFont>
    <p:embeddedFont>
      <p:font typeface="Overpass Mono"/>
      <p:regular r:id="rId12"/>
      <p:bold r:id="rId13"/>
    </p:embeddedFont>
    <p:embeddedFont>
      <p:font typeface="Barl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CondensedExtraBold-boldItalic.fntdata"/><Relationship Id="rId10" Type="http://schemas.openxmlformats.org/officeDocument/2006/relationships/font" Target="fonts/BarlowCondensedExtraBold-bold.fntdata"/><Relationship Id="rId13" Type="http://schemas.openxmlformats.org/officeDocument/2006/relationships/font" Target="fonts/OverpassMono-bold.fntdata"/><Relationship Id="rId12" Type="http://schemas.openxmlformats.org/officeDocument/2006/relationships/font" Target="fonts/Overpass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Anaheim-regular.fntdata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82deb550b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82deb550b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82deb550b6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82deb550b6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zure.microsoft.com/en-in/free/student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Azure - Cloud</a:t>
            </a:r>
            <a:endParaRPr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769050" y="3396100"/>
            <a:ext cx="765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&lt;Cloud Computing Day-7 /&gt;</a:t>
            </a:r>
            <a:endParaRPr sz="2100">
              <a:solidFill>
                <a:schemeClr val="dk2"/>
              </a:solidFill>
            </a:endParaRPr>
          </a:p>
        </p:txBody>
      </p:sp>
      <p:grpSp>
        <p:nvGrpSpPr>
          <p:cNvPr id="653" name="Google Shape;653;p49"/>
          <p:cNvGrpSpPr/>
          <p:nvPr/>
        </p:nvGrpSpPr>
        <p:grpSpPr>
          <a:xfrm>
            <a:off x="238075" y="67500"/>
            <a:ext cx="8662923" cy="823325"/>
            <a:chOff x="238075" y="67500"/>
            <a:chExt cx="8662923" cy="823325"/>
          </a:xfrm>
        </p:grpSpPr>
        <p:pic>
          <p:nvPicPr>
            <p:cNvPr id="654" name="Google Shape;65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075" y="189200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/>
          <p:nvPr>
            <p:ph idx="1" type="body"/>
          </p:nvPr>
        </p:nvSpPr>
        <p:spPr>
          <a:xfrm>
            <a:off x="4594825" y="2089800"/>
            <a:ext cx="39327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Login to the below Website to redeem.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https://azure.microsoft.com/en-in/free/students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0"/>
          <p:cNvSpPr txBox="1"/>
          <p:nvPr>
            <p:ph type="title"/>
          </p:nvPr>
        </p:nvSpPr>
        <p:spPr>
          <a:xfrm>
            <a:off x="4579531" y="92435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Redeem Azure Student Benefits</a:t>
            </a:r>
            <a:endParaRPr/>
          </a:p>
        </p:txBody>
      </p:sp>
      <p:grpSp>
        <p:nvGrpSpPr>
          <p:cNvPr id="662" name="Google Shape;662;p50"/>
          <p:cNvGrpSpPr/>
          <p:nvPr/>
        </p:nvGrpSpPr>
        <p:grpSpPr>
          <a:xfrm>
            <a:off x="238075" y="67500"/>
            <a:ext cx="8662923" cy="823325"/>
            <a:chOff x="238075" y="67500"/>
            <a:chExt cx="8662923" cy="823325"/>
          </a:xfrm>
        </p:grpSpPr>
        <p:pic>
          <p:nvPicPr>
            <p:cNvPr id="663" name="Google Shape;663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4" name="Google Shape;664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8075" y="189200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1"/>
          <p:cNvSpPr txBox="1"/>
          <p:nvPr>
            <p:ph type="title"/>
          </p:nvPr>
        </p:nvSpPr>
        <p:spPr>
          <a:xfrm>
            <a:off x="2951850" y="700250"/>
            <a:ext cx="501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joining!</a:t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>
            <a:off x="2663850" y="3283750"/>
            <a:ext cx="3964200" cy="8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51"/>
          <p:cNvGrpSpPr/>
          <p:nvPr/>
        </p:nvGrpSpPr>
        <p:grpSpPr>
          <a:xfrm>
            <a:off x="238075" y="67500"/>
            <a:ext cx="8662923" cy="823325"/>
            <a:chOff x="238075" y="67500"/>
            <a:chExt cx="8662923" cy="823325"/>
          </a:xfrm>
        </p:grpSpPr>
        <p:pic>
          <p:nvPicPr>
            <p:cNvPr id="672" name="Google Shape;672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075" y="189200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