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7" r:id="rId3"/>
    <p:sldId id="259" r:id="rId4"/>
    <p:sldId id="314" r:id="rId5"/>
    <p:sldId id="260" r:id="rId6"/>
    <p:sldId id="311" r:id="rId7"/>
    <p:sldId id="315" r:id="rId8"/>
    <p:sldId id="316" r:id="rId9"/>
    <p:sldId id="317" r:id="rId10"/>
    <p:sldId id="261" r:id="rId11"/>
    <p:sldId id="262" r:id="rId12"/>
    <p:sldId id="313" r:id="rId13"/>
  </p:sldIdLst>
  <p:sldSz cx="9144000" cy="5143500" type="screen16x9"/>
  <p:notesSz cx="6858000" cy="9144000"/>
  <p:embeddedFontLst>
    <p:embeddedFont>
      <p:font typeface="Comfortaa" panose="020B0604020202020204" charset="0"/>
      <p:regular r:id="rId15"/>
      <p:bold r:id="rId16"/>
    </p:embeddedFont>
    <p:embeddedFont>
      <p:font typeface="Fira Code" panose="020B0809050000020004" pitchFamily="49" charset="0"/>
      <p:regular r:id="rId17"/>
      <p:bold r:id="rId18"/>
    </p:embeddedFont>
    <p:embeddedFont>
      <p:font typeface="Nunito Light" pitchFamily="2" charset="0"/>
      <p:regular r:id="rId19"/>
      <p:italic r:id="rId20"/>
    </p:embeddedFont>
    <p:embeddedFont>
      <p:font typeface="Source Code Pro" panose="020B050903040302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C7FA98-5936-4EE5-BCDB-DC72C534F1DB}">
  <a:tblStyle styleId="{3FC7FA98-5936-4EE5-BCDB-DC72C534F1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E4A7E0-A648-4E65-A6AF-677539FBAF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7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40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72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58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500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26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5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826392"/>
            <a:ext cx="5797500" cy="12131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Backtracking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Competitive Programming Day-5 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7" name="Google Shape;247;p31"/>
          <p:cNvGrpSpPr/>
          <p:nvPr/>
        </p:nvGrpSpPr>
        <p:grpSpPr>
          <a:xfrm>
            <a:off x="251200" y="948007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3E0544C-CAEE-CF88-3BCA-E75821A9922C}"/>
              </a:ext>
            </a:extLst>
          </p:cNvPr>
          <p:cNvSpPr txBox="1"/>
          <p:nvPr/>
        </p:nvSpPr>
        <p:spPr>
          <a:xfrm>
            <a:off x="2326888" y="2422043"/>
            <a:ext cx="4653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60F9D-8FDF-93F1-D86B-1B72B52B206E}"/>
              </a:ext>
            </a:extLst>
          </p:cNvPr>
          <p:cNvSpPr txBox="1"/>
          <p:nvPr/>
        </p:nvSpPr>
        <p:spPr>
          <a:xfrm>
            <a:off x="2533835" y="809364"/>
            <a:ext cx="4653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57C7B-F3FE-FA53-FA74-3D96AA81B873}"/>
              </a:ext>
            </a:extLst>
          </p:cNvPr>
          <p:cNvSpPr txBox="1"/>
          <p:nvPr/>
        </p:nvSpPr>
        <p:spPr>
          <a:xfrm>
            <a:off x="3102652" y="676756"/>
            <a:ext cx="4653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A01EB0-A880-1942-2CDE-5FFFE1950D97}"/>
              </a:ext>
            </a:extLst>
          </p:cNvPr>
          <p:cNvSpPr txBox="1"/>
          <p:nvPr/>
        </p:nvSpPr>
        <p:spPr>
          <a:xfrm>
            <a:off x="913303" y="312506"/>
            <a:ext cx="4653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05A755-A254-9B7D-C593-42B77534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192BD1-A616-F978-416F-52A96D16F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878" y="0"/>
            <a:ext cx="1224422" cy="10709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Problem statement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420975" y="1345225"/>
            <a:ext cx="85000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Generate All Permutations: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Given a set of numbers, you need to generate all possible permutations of those numbers. A permutation is an arrangement of numbers in a specific order.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E1ADB-9A71-CD4A-E69D-7AF51856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31" y="110563"/>
            <a:ext cx="1224422" cy="1070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B1DC4A-563E-9FF8-CCA2-2321DD944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2774207" y="1790541"/>
            <a:ext cx="5023543" cy="2610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4"/>
                </a:solidFill>
              </a:rPr>
              <a:t>Java code using Backtracking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1FE5E-549B-FD60-D28D-542A509E2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C6354E-D4D7-9C5C-1D8A-011A716B1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361" y="60843"/>
            <a:ext cx="1224422" cy="1070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3878116" y="2280648"/>
            <a:ext cx="4983014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/>
              <a:t>Thanks for watching!</a:t>
            </a:r>
            <a:endParaRPr sz="6600"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282870" y="1038409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8373504" y="2036413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43AE2C-C12A-A6D3-9443-CF93E0FBF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AAAC93-5AC0-7E3E-EA59-15F23571F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293" y="41447"/>
            <a:ext cx="1224422" cy="10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7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489541" y="1254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r>
              <a:rPr lang="en" dirty="0">
                <a:solidFill>
                  <a:schemeClr val="accent4"/>
                </a:solidFill>
              </a:rPr>
              <a:t>of this Video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body" idx="1"/>
          </p:nvPr>
        </p:nvSpPr>
        <p:spPr>
          <a:xfrm>
            <a:off x="720000" y="2011203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1.Backtracking Approach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2.Example problem</a:t>
            </a:r>
            <a:endParaRPr sz="3200" dirty="0"/>
          </a:p>
        </p:txBody>
      </p:sp>
      <p:graphicFrame>
        <p:nvGraphicFramePr>
          <p:cNvPr id="299" name="Google Shape;299;p32"/>
          <p:cNvGraphicFramePr/>
          <p:nvPr>
            <p:extLst>
              <p:ext uri="{D42A27DB-BD31-4B8C-83A1-F6EECF244321}">
                <p14:modId xmlns:p14="http://schemas.microsoft.com/office/powerpoint/2010/main" val="4214690246"/>
              </p:ext>
            </p:extLst>
          </p:nvPr>
        </p:nvGraphicFramePr>
        <p:xfrm>
          <a:off x="608487" y="2840256"/>
          <a:ext cx="7704000" cy="2169150"/>
        </p:xfrm>
        <a:graphic>
          <a:graphicData uri="http://schemas.openxmlformats.org/drawingml/2006/table">
            <a:tbl>
              <a:tblPr>
                <a:noFill/>
                <a:tableStyleId>{3FC7FA98-5936-4EE5-BCDB-DC72C534F1DB}</a:tableStyleId>
              </a:tblPr>
              <a:tblGrid>
                <a:gridCol w="249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lang="en-IN"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accent4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accent5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CF94754-4663-0817-98E0-5F71CC4BE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1002C2-43F2-244A-F300-EB1789B3C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77" y="21731"/>
            <a:ext cx="1224422" cy="10709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3794298" y="612928"/>
            <a:ext cx="4983014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Approach</a:t>
            </a:r>
            <a:endParaRPr sz="7200" dirty="0"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119430" y="2518388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-US" sz="1400" dirty="0"/>
              <a:t>Backtracking is a powerful algorithmic technique used to solve problems by exploring all possible solutions and undoing a solution step if it is found to be incorrect. It's often used for solving problems that involve making a sequence of choices or decisions.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294800" y="1023540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8373504" y="2036413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1B3219-047D-691B-EB83-E985A2039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3B2433-1CF7-043F-BAFE-97F5940AA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382" y="-47372"/>
            <a:ext cx="1224422" cy="10709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099594" y="1703429"/>
            <a:ext cx="4983014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How to Approach a problem</a:t>
            </a:r>
            <a:endParaRPr sz="4800"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294800" y="1023540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8373504" y="2036413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1B3219-047D-691B-EB83-E985A2039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3B2433-1CF7-043F-BAFE-97F5940AA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382" y="-47372"/>
            <a:ext cx="1224422" cy="10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7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907250" y="2388913"/>
            <a:ext cx="6837076" cy="1933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4"/>
                </a:solidFill>
              </a:rPr>
              <a:t>Start with an empty solution or a partially complete solution.</a:t>
            </a:r>
            <a:endParaRPr sz="3600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5515674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Step-1</a:t>
            </a:r>
            <a:endParaRPr lang="en-IN" sz="5000" dirty="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02AB8ED-2625-013C-29EE-995D6157E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619" y="-29668"/>
            <a:ext cx="1224422" cy="1070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45B3C7-4767-A0B5-14DB-1DF55F838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86428" cy="18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4"/>
                </a:solidFill>
              </a:rPr>
              <a:t>Explore possible choices or decisions to extend the solution.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5515674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Step-2</a:t>
            </a:r>
            <a:endParaRPr lang="en-IN" sz="5000" dirty="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B0CD6A2-7FE7-11C7-6177-CB6FF55C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921" y="0"/>
            <a:ext cx="1224422" cy="1070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54572A-EB67-445A-69B9-00582AC96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6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86428" cy="18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4"/>
                </a:solidFill>
              </a:rPr>
              <a:t>If a choice leads to a valid solution, continue exploring.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5515674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Step-3</a:t>
            </a:r>
            <a:endParaRPr lang="en-IN" sz="5000" dirty="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B0CD6A2-7FE7-11C7-6177-CB6FF55C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921" y="0"/>
            <a:ext cx="1224422" cy="1070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54572A-EB67-445A-69B9-00582AC96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3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86428" cy="18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/>
                </a:solidFill>
              </a:rPr>
              <a:t>If a choice leads to an invalid solution (i.e., violates a constraint or cannot be extended further), backtrack and undo the last decision.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5515674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Step-4</a:t>
            </a:r>
            <a:endParaRPr lang="en-IN" sz="5000" dirty="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B0CD6A2-7FE7-11C7-6177-CB6FF55C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921" y="0"/>
            <a:ext cx="1224422" cy="1070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54572A-EB67-445A-69B9-00582AC96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86428" cy="18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/>
                </a:solidFill>
              </a:rPr>
              <a:t>Repeat steps 2-4 until a valid solution is found or all possibilities have been explored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5515674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Step-5</a:t>
            </a:r>
            <a:endParaRPr lang="en-IN" sz="5000" dirty="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B0CD6A2-7FE7-11C7-6177-CB6FF55C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921" y="0"/>
            <a:ext cx="1224422" cy="1070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54572A-EB67-445A-69B9-00582AC96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9" y="60843"/>
            <a:ext cx="2043031" cy="76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209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228</Words>
  <Application>Microsoft Office PowerPoint</Application>
  <PresentationFormat>On-screen Show (16:9)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Source Code Pro</vt:lpstr>
      <vt:lpstr>Fira Code</vt:lpstr>
      <vt:lpstr>Nunito Light</vt:lpstr>
      <vt:lpstr>Comfortaa</vt:lpstr>
      <vt:lpstr>Arial</vt:lpstr>
      <vt:lpstr>Introduction to Java Programming for High School by Slidesgo</vt:lpstr>
      <vt:lpstr>Backtracking</vt:lpstr>
      <vt:lpstr>Contents of this Video</vt:lpstr>
      <vt:lpstr>Approach</vt:lpstr>
      <vt:lpstr>How to Approach a problem</vt:lpstr>
      <vt:lpstr>Start with an empty solution or a partially complete solution.</vt:lpstr>
      <vt:lpstr>Explore possible choices or decisions to extend the solution.</vt:lpstr>
      <vt:lpstr>If a choice leads to a valid solution, continue exploring.</vt:lpstr>
      <vt:lpstr>If a choice leads to an invalid solution (i.e., violates a constraint or cannot be extended further), backtrack and undo the last decision.</vt:lpstr>
      <vt:lpstr>Repeat steps 2-4 until a valid solution is found or all possibilities have been explored</vt:lpstr>
      <vt:lpstr>Problem statement</vt:lpstr>
      <vt:lpstr>Java code using Backtracking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  Programming</dc:title>
  <dc:creator>Arun Santhosh R A</dc:creator>
  <cp:lastModifiedBy>Arun Santhosh R A</cp:lastModifiedBy>
  <cp:revision>3</cp:revision>
  <dcterms:modified xsi:type="dcterms:W3CDTF">2023-09-12T12:53:06Z</dcterms:modified>
</cp:coreProperties>
</file>