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311" r:id="rId8"/>
    <p:sldId id="312" r:id="rId9"/>
    <p:sldId id="313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7FA98-5936-4EE5-BCDB-DC72C534F1DB}">
  <a:tblStyle styleId="{3FC7FA98-5936-4EE5-BCDB-DC72C534F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E4A7E0-A648-4E65-A6AF-677539FBAF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72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826392"/>
            <a:ext cx="5797500" cy="1213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Programming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Competitive Programming Day-4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7" name="Google Shape;247;p31"/>
          <p:cNvGrpSpPr/>
          <p:nvPr/>
        </p:nvGrpSpPr>
        <p:grpSpPr>
          <a:xfrm>
            <a:off x="251200" y="948007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E0544C-CAEE-CF88-3BCA-E75821A9922C}"/>
              </a:ext>
            </a:extLst>
          </p:cNvPr>
          <p:cNvSpPr txBox="1"/>
          <p:nvPr/>
        </p:nvSpPr>
        <p:spPr>
          <a:xfrm>
            <a:off x="2326888" y="2422043"/>
            <a:ext cx="465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0F9D-8FDF-93F1-D86B-1B72B52B206E}"/>
              </a:ext>
            </a:extLst>
          </p:cNvPr>
          <p:cNvSpPr txBox="1"/>
          <p:nvPr/>
        </p:nvSpPr>
        <p:spPr>
          <a:xfrm>
            <a:off x="2533835" y="809364"/>
            <a:ext cx="465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57C7B-F3FE-FA53-FA74-3D96AA81B873}"/>
              </a:ext>
            </a:extLst>
          </p:cNvPr>
          <p:cNvSpPr txBox="1"/>
          <p:nvPr/>
        </p:nvSpPr>
        <p:spPr>
          <a:xfrm>
            <a:off x="3102652" y="676756"/>
            <a:ext cx="465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01EB0-A880-1942-2CDE-5FFFE1950D97}"/>
              </a:ext>
            </a:extLst>
          </p:cNvPr>
          <p:cNvSpPr txBox="1"/>
          <p:nvPr/>
        </p:nvSpPr>
        <p:spPr>
          <a:xfrm>
            <a:off x="913303" y="312506"/>
            <a:ext cx="465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05A755-A254-9B7D-C593-42B77534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192BD1-A616-F978-416F-52A96D16F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878" y="0"/>
            <a:ext cx="1224422" cy="1070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489541" y="1254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r>
              <a:rPr lang="en" dirty="0">
                <a:solidFill>
                  <a:schemeClr val="accent4"/>
                </a:solidFill>
              </a:rPr>
              <a:t>of this Video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720000" y="2011203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1.Dynamic Programming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2.Example problem</a:t>
            </a:r>
            <a:endParaRPr sz="3200" dirty="0"/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567414378"/>
              </p:ext>
            </p:extLst>
          </p:nvPr>
        </p:nvGraphicFramePr>
        <p:xfrm>
          <a:off x="720000" y="1720350"/>
          <a:ext cx="7704000" cy="2169150"/>
        </p:xfrm>
        <a:graphic>
          <a:graphicData uri="http://schemas.openxmlformats.org/drawingml/2006/table">
            <a:tbl>
              <a:tblPr>
                <a:noFill/>
                <a:tableStyleId>{3FC7FA98-5936-4EE5-BCDB-DC72C534F1DB}</a:tableStyleId>
              </a:tblPr>
              <a:tblGrid>
                <a:gridCol w="24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CF94754-4663-0817-98E0-5F71CC4BE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1002C2-43F2-244A-F300-EB1789B3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77" y="21731"/>
            <a:ext cx="1224422" cy="1070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794298" y="612928"/>
            <a:ext cx="4983014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Approach</a:t>
            </a:r>
            <a:endParaRPr sz="7200"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119430" y="2518388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US" sz="1400" dirty="0"/>
              <a:t>Algorithmic problem is first broken down into sub-problems, the results are saved, and then the sub-problems are optimized to find the overall solution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294800" y="1023540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373504" y="20364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B3219-047D-691B-EB83-E985A203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3B2433-1CF7-043F-BAFE-97F5940A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82" y="-47372"/>
            <a:ext cx="1224422" cy="1070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Problem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420975" y="1345225"/>
            <a:ext cx="85000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Fibonacci series is a sequence of numbers in which each number is the sum of the two preceding ones. It typically starts with 0 and 1, and the subsequent numbers are generated by adding the last two numbers in the series. Mathematically, it can be defined as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Fibonacci(0)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Fibonacci(1)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Fibonacci(n) = Fibonacci(n-1) + Fibonacci(n-2) for n &gt; 1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E1ADB-9A71-CD4A-E69D-7AF51856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31" y="110563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B1DC4A-563E-9FF8-CCA2-2321DD94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/>
                </a:solidFill>
              </a:rPr>
              <a:t>Fibonacci Series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Top down dynamic programming 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551567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Memoization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2AB8ED-2625-013C-29EE-995D6157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19" y="-29668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45B3C7-4767-A0B5-14DB-1DF55F83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2774207" y="1790541"/>
            <a:ext cx="5023543" cy="2610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/>
                </a:solidFill>
              </a:rPr>
              <a:t>Java code for </a:t>
            </a:r>
            <a:r>
              <a:rPr lang="en-IN" dirty="0" err="1">
                <a:solidFill>
                  <a:schemeClr val="accent4"/>
                </a:solidFill>
              </a:rPr>
              <a:t>Memoization</a:t>
            </a:r>
            <a:r>
              <a:rPr lang="en-IN" dirty="0">
                <a:solidFill>
                  <a:schemeClr val="accent4"/>
                </a:solidFill>
              </a:rPr>
              <a:t> approach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1FE5E-549B-FD60-D28D-542A509E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C6354E-D4D7-9C5C-1D8A-011A716B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361" y="60843"/>
            <a:ext cx="1224422" cy="10709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/>
                </a:solidFill>
              </a:rPr>
              <a:t>Fibonacci Series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Bottom up dynamic programming 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551567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Tabulation</a:t>
            </a:r>
            <a:endParaRPr lang="en-IN"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B0CD6A2-7FE7-11C7-6177-CB6FF55C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21" y="0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4572A-EB67-445A-69B9-00582AC9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3230319" y="2042479"/>
            <a:ext cx="4917706" cy="2610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/>
                </a:solidFill>
              </a:rPr>
              <a:t>Java code for Tabulation approach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E843AF-9E7D-5C7E-0D5D-AB68CA84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32C0F-452F-99BC-276A-FDDD9A33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24" y="60843"/>
            <a:ext cx="1224422" cy="10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878116" y="2280648"/>
            <a:ext cx="4983014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Thanks for watching!</a:t>
            </a:r>
            <a:endParaRPr sz="66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282870" y="1038409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373504" y="20364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43AE2C-C12A-A6D3-9443-CF93E0FB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AAAC93-5AC0-7E3E-EA59-15F23571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293" y="41447"/>
            <a:ext cx="1224422" cy="10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7072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187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Nunito Light</vt:lpstr>
      <vt:lpstr>Comfortaa</vt:lpstr>
      <vt:lpstr>Source Code Pro</vt:lpstr>
      <vt:lpstr>Fira Code</vt:lpstr>
      <vt:lpstr>Arial</vt:lpstr>
      <vt:lpstr>Introduction to Java Programming for High School by Slidesgo</vt:lpstr>
      <vt:lpstr>Dynamic   Programming</vt:lpstr>
      <vt:lpstr>Contents of this Video</vt:lpstr>
      <vt:lpstr>Approach</vt:lpstr>
      <vt:lpstr>Problem statement</vt:lpstr>
      <vt:lpstr>Fibonacci Series </vt:lpstr>
      <vt:lpstr>Java code for Memoization approach</vt:lpstr>
      <vt:lpstr>Fibonacci Series </vt:lpstr>
      <vt:lpstr>Java code for Tabulation approach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  Programming</dc:title>
  <dc:creator>Arun Santhosh R A</dc:creator>
  <cp:lastModifiedBy>Arun Santhosh R A</cp:lastModifiedBy>
  <cp:revision>2</cp:revision>
  <dcterms:modified xsi:type="dcterms:W3CDTF">2023-09-09T14:18:42Z</dcterms:modified>
</cp:coreProperties>
</file>