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57" r:id="rId3"/>
    <p:sldId id="259" r:id="rId4"/>
    <p:sldId id="313" r:id="rId5"/>
    <p:sldId id="314" r:id="rId6"/>
    <p:sldId id="315" r:id="rId7"/>
    <p:sldId id="316" r:id="rId8"/>
    <p:sldId id="317" r:id="rId9"/>
    <p:sldId id="320" r:id="rId10"/>
  </p:sldIdLst>
  <p:sldSz cx="9144000" cy="5143500" type="screen16x9"/>
  <p:notesSz cx="6858000" cy="9144000"/>
  <p:embeddedFontLst>
    <p:embeddedFont>
      <p:font typeface="Comfortaa" panose="020B0604020202020204" charset="0"/>
      <p:regular r:id="rId12"/>
      <p:bold r:id="rId13"/>
    </p:embeddedFont>
    <p:embeddedFont>
      <p:font typeface="Fira Code" panose="020B0809050000020004" pitchFamily="49" charset="0"/>
      <p:regular r:id="rId14"/>
      <p:bold r:id="rId15"/>
    </p:embeddedFont>
    <p:embeddedFont>
      <p:font typeface="Nunito Light" pitchFamily="2" charset="0"/>
      <p:regular r:id="rId16"/>
      <p:italic r:id="rId17"/>
    </p:embeddedFont>
    <p:embeddedFont>
      <p:font typeface="Source Code Pro" panose="020B0509030403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1B639-8AB0-48FE-97A4-2432059E32E0}" v="17" dt="2023-09-17T10:35:57.501"/>
  </p1510:revLst>
</p1510:revInfo>
</file>

<file path=ppt/tableStyles.xml><?xml version="1.0" encoding="utf-8"?>
<a:tblStyleLst xmlns:a="http://schemas.openxmlformats.org/drawingml/2006/main" def="{3FC7FA98-5936-4EE5-BCDB-DC72C534F1DB}">
  <a:tblStyle styleId="{3FC7FA98-5936-4EE5-BCDB-DC72C534F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E4A7E0-A648-4E65-A6AF-677539FBAF7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Chowdhury" userId="4c318960c906b4f3" providerId="LiveId" clId="{CCD1B639-8AB0-48FE-97A4-2432059E32E0}"/>
    <pc:docChg chg="undo custSel addSld delSld modSld">
      <pc:chgData name="Tanushree Chowdhury" userId="4c318960c906b4f3" providerId="LiveId" clId="{CCD1B639-8AB0-48FE-97A4-2432059E32E0}" dt="2023-09-17T21:12:56.151" v="866" actId="20577"/>
      <pc:docMkLst>
        <pc:docMk/>
      </pc:docMkLst>
      <pc:sldChg chg="modSp mod">
        <pc:chgData name="Tanushree Chowdhury" userId="4c318960c906b4f3" providerId="LiveId" clId="{CCD1B639-8AB0-48FE-97A4-2432059E32E0}" dt="2023-09-17T21:02:51.716" v="693" actId="20577"/>
        <pc:sldMkLst>
          <pc:docMk/>
          <pc:sldMk cId="0" sldId="256"/>
        </pc:sldMkLst>
        <pc:spChg chg="mod">
          <ac:chgData name="Tanushree Chowdhury" userId="4c318960c906b4f3" providerId="LiveId" clId="{CCD1B639-8AB0-48FE-97A4-2432059E32E0}" dt="2023-09-17T21:02:51.716" v="693" actId="20577"/>
          <ac:spMkLst>
            <pc:docMk/>
            <pc:sldMk cId="0" sldId="256"/>
            <ac:spMk id="238" creationId="{00000000-0000-0000-0000-000000000000}"/>
          </ac:spMkLst>
        </pc:spChg>
      </pc:sldChg>
      <pc:sldChg chg="del">
        <pc:chgData name="Tanushree Chowdhury" userId="4c318960c906b4f3" providerId="LiveId" clId="{CCD1B639-8AB0-48FE-97A4-2432059E32E0}" dt="2023-09-17T08:40:25.339" v="27" actId="2696"/>
        <pc:sldMkLst>
          <pc:docMk/>
          <pc:sldMk cId="0" sldId="257"/>
        </pc:sldMkLst>
      </pc:sldChg>
      <pc:sldChg chg="del">
        <pc:chgData name="Tanushree Chowdhury" userId="4c318960c906b4f3" providerId="LiveId" clId="{CCD1B639-8AB0-48FE-97A4-2432059E32E0}" dt="2023-09-17T08:40:30.429" v="28" actId="2696"/>
        <pc:sldMkLst>
          <pc:docMk/>
          <pc:sldMk cId="0" sldId="258"/>
        </pc:sldMkLst>
      </pc:sldChg>
      <pc:sldChg chg="del">
        <pc:chgData name="Tanushree Chowdhury" userId="4c318960c906b4f3" providerId="LiveId" clId="{CCD1B639-8AB0-48FE-97A4-2432059E32E0}" dt="2023-09-17T08:40:35.052" v="29" actId="2696"/>
        <pc:sldMkLst>
          <pc:docMk/>
          <pc:sldMk cId="0" sldId="259"/>
        </pc:sldMkLst>
      </pc:sldChg>
      <pc:sldChg chg="modSp del mod">
        <pc:chgData name="Tanushree Chowdhury" userId="4c318960c906b4f3" providerId="LiveId" clId="{CCD1B639-8AB0-48FE-97A4-2432059E32E0}" dt="2023-09-17T08:41:53.003" v="43" actId="2696"/>
        <pc:sldMkLst>
          <pc:docMk/>
          <pc:sldMk cId="0" sldId="260"/>
        </pc:sldMkLst>
        <pc:spChg chg="mod">
          <ac:chgData name="Tanushree Chowdhury" userId="4c318960c906b4f3" providerId="LiveId" clId="{CCD1B639-8AB0-48FE-97A4-2432059E32E0}" dt="2023-09-17T08:41:49.133" v="42" actId="20577"/>
          <ac:spMkLst>
            <pc:docMk/>
            <pc:sldMk cId="0" sldId="260"/>
            <ac:spMk id="407" creationId="{00000000-0000-0000-0000-000000000000}"/>
          </ac:spMkLst>
        </pc:spChg>
        <pc:spChg chg="mod">
          <ac:chgData name="Tanushree Chowdhury" userId="4c318960c906b4f3" providerId="LiveId" clId="{CCD1B639-8AB0-48FE-97A4-2432059E32E0}" dt="2023-09-17T08:40:55.058" v="34" actId="207"/>
          <ac:spMkLst>
            <pc:docMk/>
            <pc:sldMk cId="0" sldId="260"/>
            <ac:spMk id="408" creationId="{00000000-0000-0000-0000-000000000000}"/>
          </ac:spMkLst>
        </pc:spChg>
        <pc:spChg chg="mod">
          <ac:chgData name="Tanushree Chowdhury" userId="4c318960c906b4f3" providerId="LiveId" clId="{CCD1B639-8AB0-48FE-97A4-2432059E32E0}" dt="2023-09-17T08:41:42.387" v="41" actId="1076"/>
          <ac:spMkLst>
            <pc:docMk/>
            <pc:sldMk cId="0" sldId="260"/>
            <ac:spMk id="412" creationId="{00000000-0000-0000-0000-000000000000}"/>
          </ac:spMkLst>
        </pc:spChg>
      </pc:sldChg>
      <pc:sldChg chg="modSp mod">
        <pc:chgData name="Tanushree Chowdhury" userId="4c318960c906b4f3" providerId="LiveId" clId="{CCD1B639-8AB0-48FE-97A4-2432059E32E0}" dt="2023-09-17T21:03:26.650" v="699" actId="20577"/>
        <pc:sldMkLst>
          <pc:docMk/>
          <pc:sldMk cId="0" sldId="261"/>
        </pc:sldMkLst>
        <pc:spChg chg="mod">
          <ac:chgData name="Tanushree Chowdhury" userId="4c318960c906b4f3" providerId="LiveId" clId="{CCD1B639-8AB0-48FE-97A4-2432059E32E0}" dt="2023-09-17T08:43:35.917" v="76" actId="20577"/>
          <ac:spMkLst>
            <pc:docMk/>
            <pc:sldMk cId="0" sldId="261"/>
            <ac:spMk id="431" creationId="{00000000-0000-0000-0000-000000000000}"/>
          </ac:spMkLst>
        </pc:spChg>
        <pc:spChg chg="mod">
          <ac:chgData name="Tanushree Chowdhury" userId="4c318960c906b4f3" providerId="LiveId" clId="{CCD1B639-8AB0-48FE-97A4-2432059E32E0}" dt="2023-09-17T21:03:23.668" v="698"/>
          <ac:spMkLst>
            <pc:docMk/>
            <pc:sldMk cId="0" sldId="261"/>
            <ac:spMk id="432" creationId="{00000000-0000-0000-0000-000000000000}"/>
          </ac:spMkLst>
        </pc:spChg>
        <pc:spChg chg="mod">
          <ac:chgData name="Tanushree Chowdhury" userId="4c318960c906b4f3" providerId="LiveId" clId="{CCD1B639-8AB0-48FE-97A4-2432059E32E0}" dt="2023-09-17T21:03:26.650" v="699" actId="20577"/>
          <ac:spMkLst>
            <pc:docMk/>
            <pc:sldMk cId="0" sldId="261"/>
            <ac:spMk id="433" creationId="{00000000-0000-0000-0000-000000000000}"/>
          </ac:spMkLst>
        </pc:spChg>
        <pc:spChg chg="mod">
          <ac:chgData name="Tanushree Chowdhury" userId="4c318960c906b4f3" providerId="LiveId" clId="{CCD1B639-8AB0-48FE-97A4-2432059E32E0}" dt="2023-09-17T08:44:00.567" v="79" actId="1076"/>
          <ac:spMkLst>
            <pc:docMk/>
            <pc:sldMk cId="0" sldId="261"/>
            <ac:spMk id="448" creationId="{00000000-0000-0000-0000-000000000000}"/>
          </ac:spMkLst>
        </pc:spChg>
      </pc:sldChg>
      <pc:sldChg chg="del">
        <pc:chgData name="Tanushree Chowdhury" userId="4c318960c906b4f3" providerId="LiveId" clId="{CCD1B639-8AB0-48FE-97A4-2432059E32E0}" dt="2023-09-17T21:11:04.075" v="828" actId="2696"/>
        <pc:sldMkLst>
          <pc:docMk/>
          <pc:sldMk cId="0" sldId="263"/>
        </pc:sldMkLst>
      </pc:sldChg>
      <pc:sldChg chg="modSp add mod">
        <pc:chgData name="Tanushree Chowdhury" userId="4c318960c906b4f3" providerId="LiveId" clId="{CCD1B639-8AB0-48FE-97A4-2432059E32E0}" dt="2023-09-17T21:05:50.497" v="773" actId="1076"/>
        <pc:sldMkLst>
          <pc:docMk/>
          <pc:sldMk cId="130439566" sldId="311"/>
        </pc:sldMkLst>
        <pc:spChg chg="mod">
          <ac:chgData name="Tanushree Chowdhury" userId="4c318960c906b4f3" providerId="LiveId" clId="{CCD1B639-8AB0-48FE-97A4-2432059E32E0}" dt="2023-09-17T21:04:30.958" v="717" actId="20577"/>
          <ac:spMkLst>
            <pc:docMk/>
            <pc:sldMk cId="130439566" sldId="311"/>
            <ac:spMk id="454" creationId="{00000000-0000-0000-0000-000000000000}"/>
          </ac:spMkLst>
        </pc:spChg>
        <pc:spChg chg="mod">
          <ac:chgData name="Tanushree Chowdhury" userId="4c318960c906b4f3" providerId="LiveId" clId="{CCD1B639-8AB0-48FE-97A4-2432059E32E0}" dt="2023-09-17T21:05:50.497" v="773" actId="1076"/>
          <ac:spMkLst>
            <pc:docMk/>
            <pc:sldMk cId="130439566" sldId="311"/>
            <ac:spMk id="455" creationId="{00000000-0000-0000-0000-000000000000}"/>
          </ac:spMkLst>
        </pc:spChg>
      </pc:sldChg>
      <pc:sldChg chg="modSp add del mod">
        <pc:chgData name="Tanushree Chowdhury" userId="4c318960c906b4f3" providerId="LiveId" clId="{CCD1B639-8AB0-48FE-97A4-2432059E32E0}" dt="2023-09-17T21:03:46.476" v="702" actId="2696"/>
        <pc:sldMkLst>
          <pc:docMk/>
          <pc:sldMk cId="3112704715" sldId="311"/>
        </pc:sldMkLst>
        <pc:spChg chg="mod">
          <ac:chgData name="Tanushree Chowdhury" userId="4c318960c906b4f3" providerId="LiveId" clId="{CCD1B639-8AB0-48FE-97A4-2432059E32E0}" dt="2023-09-17T08:44:29.290" v="88" actId="20577"/>
          <ac:spMkLst>
            <pc:docMk/>
            <pc:sldMk cId="3112704715" sldId="311"/>
            <ac:spMk id="431" creationId="{00000000-0000-0000-0000-000000000000}"/>
          </ac:spMkLst>
        </pc:spChg>
        <pc:spChg chg="mod">
          <ac:chgData name="Tanushree Chowdhury" userId="4c318960c906b4f3" providerId="LiveId" clId="{CCD1B639-8AB0-48FE-97A4-2432059E32E0}" dt="2023-09-17T08:47:53.656" v="273" actId="1076"/>
          <ac:spMkLst>
            <pc:docMk/>
            <pc:sldMk cId="3112704715" sldId="311"/>
            <ac:spMk id="432" creationId="{00000000-0000-0000-0000-000000000000}"/>
          </ac:spMkLst>
        </pc:spChg>
        <pc:spChg chg="mod">
          <ac:chgData name="Tanushree Chowdhury" userId="4c318960c906b4f3" providerId="LiveId" clId="{CCD1B639-8AB0-48FE-97A4-2432059E32E0}" dt="2023-09-17T08:48:43.545" v="280" actId="1076"/>
          <ac:spMkLst>
            <pc:docMk/>
            <pc:sldMk cId="3112704715" sldId="311"/>
            <ac:spMk id="433" creationId="{00000000-0000-0000-0000-000000000000}"/>
          </ac:spMkLst>
        </pc:spChg>
        <pc:spChg chg="mod">
          <ac:chgData name="Tanushree Chowdhury" userId="4c318960c906b4f3" providerId="LiveId" clId="{CCD1B639-8AB0-48FE-97A4-2432059E32E0}" dt="2023-09-17T08:48:29.418" v="279" actId="1076"/>
          <ac:spMkLst>
            <pc:docMk/>
            <pc:sldMk cId="3112704715" sldId="311"/>
            <ac:spMk id="448" creationId="{00000000-0000-0000-0000-000000000000}"/>
          </ac:spMkLst>
        </pc:spChg>
        <pc:grpChg chg="mod">
          <ac:chgData name="Tanushree Chowdhury" userId="4c318960c906b4f3" providerId="LiveId" clId="{CCD1B639-8AB0-48FE-97A4-2432059E32E0}" dt="2023-09-17T08:48:52.753" v="282" actId="1076"/>
          <ac:grpSpMkLst>
            <pc:docMk/>
            <pc:sldMk cId="3112704715" sldId="311"/>
            <ac:grpSpMk id="434" creationId="{00000000-0000-0000-0000-000000000000}"/>
          </ac:grpSpMkLst>
        </pc:grpChg>
      </pc:sldChg>
      <pc:sldChg chg="modSp add del mod">
        <pc:chgData name="Tanushree Chowdhury" userId="4c318960c906b4f3" providerId="LiveId" clId="{CCD1B639-8AB0-48FE-97A4-2432059E32E0}" dt="2023-09-17T21:03:49.623" v="703" actId="2696"/>
        <pc:sldMkLst>
          <pc:docMk/>
          <pc:sldMk cId="1153370164" sldId="312"/>
        </pc:sldMkLst>
        <pc:spChg chg="mod">
          <ac:chgData name="Tanushree Chowdhury" userId="4c318960c906b4f3" providerId="LiveId" clId="{CCD1B639-8AB0-48FE-97A4-2432059E32E0}" dt="2023-09-17T08:49:31.153" v="286" actId="2711"/>
          <ac:spMkLst>
            <pc:docMk/>
            <pc:sldMk cId="1153370164" sldId="312"/>
            <ac:spMk id="432" creationId="{00000000-0000-0000-0000-000000000000}"/>
          </ac:spMkLst>
        </pc:spChg>
        <pc:spChg chg="mod">
          <ac:chgData name="Tanushree Chowdhury" userId="4c318960c906b4f3" providerId="LiveId" clId="{CCD1B639-8AB0-48FE-97A4-2432059E32E0}" dt="2023-09-17T08:51:58.107" v="364" actId="20577"/>
          <ac:spMkLst>
            <pc:docMk/>
            <pc:sldMk cId="1153370164" sldId="312"/>
            <ac:spMk id="433" creationId="{00000000-0000-0000-0000-000000000000}"/>
          </ac:spMkLst>
        </pc:spChg>
      </pc:sldChg>
      <pc:sldChg chg="modSp add mod">
        <pc:chgData name="Tanushree Chowdhury" userId="4c318960c906b4f3" providerId="LiveId" clId="{CCD1B639-8AB0-48FE-97A4-2432059E32E0}" dt="2023-09-17T21:06:49.678" v="780" actId="2711"/>
        <pc:sldMkLst>
          <pc:docMk/>
          <pc:sldMk cId="4250827805" sldId="312"/>
        </pc:sldMkLst>
        <pc:spChg chg="mod">
          <ac:chgData name="Tanushree Chowdhury" userId="4c318960c906b4f3" providerId="LiveId" clId="{CCD1B639-8AB0-48FE-97A4-2432059E32E0}" dt="2023-09-17T21:06:49.678" v="780" actId="2711"/>
          <ac:spMkLst>
            <pc:docMk/>
            <pc:sldMk cId="4250827805" sldId="312"/>
            <ac:spMk id="455" creationId="{00000000-0000-0000-0000-000000000000}"/>
          </ac:spMkLst>
        </pc:spChg>
      </pc:sldChg>
      <pc:sldChg chg="modSp add mod">
        <pc:chgData name="Tanushree Chowdhury" userId="4c318960c906b4f3" providerId="LiveId" clId="{CCD1B639-8AB0-48FE-97A4-2432059E32E0}" dt="2023-09-17T21:08:38.045" v="803" actId="20577"/>
        <pc:sldMkLst>
          <pc:docMk/>
          <pc:sldMk cId="550767288" sldId="313"/>
        </pc:sldMkLst>
        <pc:spChg chg="mod">
          <ac:chgData name="Tanushree Chowdhury" userId="4c318960c906b4f3" providerId="LiveId" clId="{CCD1B639-8AB0-48FE-97A4-2432059E32E0}" dt="2023-09-17T21:07:13.521" v="792" actId="20577"/>
          <ac:spMkLst>
            <pc:docMk/>
            <pc:sldMk cId="550767288" sldId="313"/>
            <ac:spMk id="454" creationId="{00000000-0000-0000-0000-000000000000}"/>
          </ac:spMkLst>
        </pc:spChg>
        <pc:spChg chg="mod">
          <ac:chgData name="Tanushree Chowdhury" userId="4c318960c906b4f3" providerId="LiveId" clId="{CCD1B639-8AB0-48FE-97A4-2432059E32E0}" dt="2023-09-17T21:08:38.045" v="803" actId="20577"/>
          <ac:spMkLst>
            <pc:docMk/>
            <pc:sldMk cId="550767288" sldId="313"/>
            <ac:spMk id="455" creationId="{00000000-0000-0000-0000-000000000000}"/>
          </ac:spMkLst>
        </pc:spChg>
      </pc:sldChg>
      <pc:sldChg chg="modSp add del mod">
        <pc:chgData name="Tanushree Chowdhury" userId="4c318960c906b4f3" providerId="LiveId" clId="{CCD1B639-8AB0-48FE-97A4-2432059E32E0}" dt="2023-09-17T21:03:51.945" v="704" actId="2696"/>
        <pc:sldMkLst>
          <pc:docMk/>
          <pc:sldMk cId="1924665041" sldId="313"/>
        </pc:sldMkLst>
        <pc:spChg chg="mod">
          <ac:chgData name="Tanushree Chowdhury" userId="4c318960c906b4f3" providerId="LiveId" clId="{CCD1B639-8AB0-48FE-97A4-2432059E32E0}" dt="2023-09-17T10:46:30.961" v="678" actId="20577"/>
          <ac:spMkLst>
            <pc:docMk/>
            <pc:sldMk cId="1924665041" sldId="313"/>
            <ac:spMk id="431" creationId="{00000000-0000-0000-0000-000000000000}"/>
          </ac:spMkLst>
        </pc:spChg>
        <pc:spChg chg="mod">
          <ac:chgData name="Tanushree Chowdhury" userId="4c318960c906b4f3" providerId="LiveId" clId="{CCD1B639-8AB0-48FE-97A4-2432059E32E0}" dt="2023-09-17T10:38:02.520" v="565" actId="20577"/>
          <ac:spMkLst>
            <pc:docMk/>
            <pc:sldMk cId="1924665041" sldId="313"/>
            <ac:spMk id="432" creationId="{00000000-0000-0000-0000-000000000000}"/>
          </ac:spMkLst>
        </pc:spChg>
        <pc:spChg chg="mod">
          <ac:chgData name="Tanushree Chowdhury" userId="4c318960c906b4f3" providerId="LiveId" clId="{CCD1B639-8AB0-48FE-97A4-2432059E32E0}" dt="2023-09-17T10:37:48.195" v="562" actId="20577"/>
          <ac:spMkLst>
            <pc:docMk/>
            <pc:sldMk cId="1924665041" sldId="313"/>
            <ac:spMk id="433" creationId="{00000000-0000-0000-0000-000000000000}"/>
          </ac:spMkLst>
        </pc:spChg>
      </pc:sldChg>
      <pc:sldChg chg="addSp delSp modSp add del mod">
        <pc:chgData name="Tanushree Chowdhury" userId="4c318960c906b4f3" providerId="LiveId" clId="{CCD1B639-8AB0-48FE-97A4-2432059E32E0}" dt="2023-09-17T10:37:54.594" v="563" actId="2696"/>
        <pc:sldMkLst>
          <pc:docMk/>
          <pc:sldMk cId="150641598" sldId="314"/>
        </pc:sldMkLst>
        <pc:spChg chg="add del mod">
          <ac:chgData name="Tanushree Chowdhury" userId="4c318960c906b4f3" providerId="LiveId" clId="{CCD1B639-8AB0-48FE-97A4-2432059E32E0}" dt="2023-09-17T10:34:05.665" v="512"/>
          <ac:spMkLst>
            <pc:docMk/>
            <pc:sldMk cId="150641598" sldId="314"/>
            <ac:spMk id="2" creationId="{CC89B4A4-0334-9012-26E4-CE39F8EAAB9E}"/>
          </ac:spMkLst>
        </pc:spChg>
        <pc:spChg chg="add del mod">
          <ac:chgData name="Tanushree Chowdhury" userId="4c318960c906b4f3" providerId="LiveId" clId="{CCD1B639-8AB0-48FE-97A4-2432059E32E0}" dt="2023-09-17T10:34:10.886" v="514" actId="21"/>
          <ac:spMkLst>
            <pc:docMk/>
            <pc:sldMk cId="150641598" sldId="314"/>
            <ac:spMk id="3" creationId="{7C8BC128-F052-807F-E453-D0F4CFB980D7}"/>
          </ac:spMkLst>
        </pc:spChg>
        <pc:spChg chg="add del mod">
          <ac:chgData name="Tanushree Chowdhury" userId="4c318960c906b4f3" providerId="LiveId" clId="{CCD1B639-8AB0-48FE-97A4-2432059E32E0}" dt="2023-09-17T10:34:23.145" v="516"/>
          <ac:spMkLst>
            <pc:docMk/>
            <pc:sldMk cId="150641598" sldId="314"/>
            <ac:spMk id="4" creationId="{DB699FC2-C7F7-E321-DC16-17D867F55B96}"/>
          </ac:spMkLst>
        </pc:spChg>
        <pc:spChg chg="add del mod">
          <ac:chgData name="Tanushree Chowdhury" userId="4c318960c906b4f3" providerId="LiveId" clId="{CCD1B639-8AB0-48FE-97A4-2432059E32E0}" dt="2023-09-17T10:34:26.591" v="517" actId="21"/>
          <ac:spMkLst>
            <pc:docMk/>
            <pc:sldMk cId="150641598" sldId="314"/>
            <ac:spMk id="5" creationId="{8756C8DA-7D2C-5368-0F9A-D71C6F7AEF4C}"/>
          </ac:spMkLst>
        </pc:spChg>
        <pc:spChg chg="add mod">
          <ac:chgData name="Tanushree Chowdhury" userId="4c318960c906b4f3" providerId="LiveId" clId="{CCD1B639-8AB0-48FE-97A4-2432059E32E0}" dt="2023-09-17T10:37:05.188" v="554"/>
          <ac:spMkLst>
            <pc:docMk/>
            <pc:sldMk cId="150641598" sldId="314"/>
            <ac:spMk id="6" creationId="{288C1CAE-D7E7-5738-A1B3-8CCFE13D2BBC}"/>
          </ac:spMkLst>
        </pc:spChg>
        <pc:spChg chg="add del">
          <ac:chgData name="Tanushree Chowdhury" userId="4c318960c906b4f3" providerId="LiveId" clId="{CCD1B639-8AB0-48FE-97A4-2432059E32E0}" dt="2023-09-17T10:34:57.548" v="521" actId="21"/>
          <ac:spMkLst>
            <pc:docMk/>
            <pc:sldMk cId="150641598" sldId="314"/>
            <ac:spMk id="7" creationId="{A126F010-5CA1-0710-5C26-67794556550F}"/>
          </ac:spMkLst>
        </pc:spChg>
        <pc:spChg chg="add mod">
          <ac:chgData name="Tanushree Chowdhury" userId="4c318960c906b4f3" providerId="LiveId" clId="{CCD1B639-8AB0-48FE-97A4-2432059E32E0}" dt="2023-09-17T10:36:00.197" v="545" actId="20577"/>
          <ac:spMkLst>
            <pc:docMk/>
            <pc:sldMk cId="150641598" sldId="314"/>
            <ac:spMk id="8" creationId="{586A7EFE-4883-CDB8-E927-9E8E4E0B1339}"/>
          </ac:spMkLst>
        </pc:spChg>
        <pc:spChg chg="add del mod">
          <ac:chgData name="Tanushree Chowdhury" userId="4c318960c906b4f3" providerId="LiveId" clId="{CCD1B639-8AB0-48FE-97A4-2432059E32E0}" dt="2023-09-17T10:35:57.501" v="544" actId="21"/>
          <ac:spMkLst>
            <pc:docMk/>
            <pc:sldMk cId="150641598" sldId="314"/>
            <ac:spMk id="9" creationId="{ED1D78E1-7118-8C53-6EDE-09B8B801716B}"/>
          </ac:spMkLst>
        </pc:spChg>
        <pc:spChg chg="del mod">
          <ac:chgData name="Tanushree Chowdhury" userId="4c318960c906b4f3" providerId="LiveId" clId="{CCD1B639-8AB0-48FE-97A4-2432059E32E0}" dt="2023-09-17T10:32:55.424" v="381"/>
          <ac:spMkLst>
            <pc:docMk/>
            <pc:sldMk cId="150641598" sldId="314"/>
            <ac:spMk id="432" creationId="{00000000-0000-0000-0000-000000000000}"/>
          </ac:spMkLst>
        </pc:spChg>
        <pc:spChg chg="del mod">
          <ac:chgData name="Tanushree Chowdhury" userId="4c318960c906b4f3" providerId="LiveId" clId="{CCD1B639-8AB0-48FE-97A4-2432059E32E0}" dt="2023-09-17T10:34:57.548" v="521" actId="21"/>
          <ac:spMkLst>
            <pc:docMk/>
            <pc:sldMk cId="150641598" sldId="314"/>
            <ac:spMk id="433" creationId="{00000000-0000-0000-0000-000000000000}"/>
          </ac:spMkLst>
        </pc:spChg>
      </pc:sldChg>
      <pc:sldChg chg="modSp add mod">
        <pc:chgData name="Tanushree Chowdhury" userId="4c318960c906b4f3" providerId="LiveId" clId="{CCD1B639-8AB0-48FE-97A4-2432059E32E0}" dt="2023-09-17T21:09:24.280" v="813" actId="20577"/>
        <pc:sldMkLst>
          <pc:docMk/>
          <pc:sldMk cId="1360228327" sldId="314"/>
        </pc:sldMkLst>
        <pc:spChg chg="mod">
          <ac:chgData name="Tanushree Chowdhury" userId="4c318960c906b4f3" providerId="LiveId" clId="{CCD1B639-8AB0-48FE-97A4-2432059E32E0}" dt="2023-09-17T21:09:24.280" v="813" actId="20577"/>
          <ac:spMkLst>
            <pc:docMk/>
            <pc:sldMk cId="1360228327" sldId="314"/>
            <ac:spMk id="455" creationId="{00000000-0000-0000-0000-000000000000}"/>
          </ac:spMkLst>
        </pc:spChg>
      </pc:sldChg>
      <pc:sldChg chg="modSp new del mod">
        <pc:chgData name="Tanushree Chowdhury" userId="4c318960c906b4f3" providerId="LiveId" clId="{CCD1B639-8AB0-48FE-97A4-2432059E32E0}" dt="2023-09-17T21:03:54.740" v="705" actId="2696"/>
        <pc:sldMkLst>
          <pc:docMk/>
          <pc:sldMk cId="3974219021" sldId="314"/>
        </pc:sldMkLst>
        <pc:spChg chg="mod">
          <ac:chgData name="Tanushree Chowdhury" userId="4c318960c906b4f3" providerId="LiveId" clId="{CCD1B639-8AB0-48FE-97A4-2432059E32E0}" dt="2023-09-17T10:42:19.627" v="653" actId="20577"/>
          <ac:spMkLst>
            <pc:docMk/>
            <pc:sldMk cId="3974219021" sldId="314"/>
            <ac:spMk id="3" creationId="{8CE71A70-21C9-587A-461E-01E38187F57F}"/>
          </ac:spMkLst>
        </pc:spChg>
        <pc:spChg chg="mod">
          <ac:chgData name="Tanushree Chowdhury" userId="4c318960c906b4f3" providerId="LiveId" clId="{CCD1B639-8AB0-48FE-97A4-2432059E32E0}" dt="2023-09-17T10:41:03.076" v="633" actId="20577"/>
          <ac:spMkLst>
            <pc:docMk/>
            <pc:sldMk cId="3974219021" sldId="314"/>
            <ac:spMk id="4" creationId="{B563D48B-A941-9C4D-7280-1FFE9D8321F7}"/>
          </ac:spMkLst>
        </pc:spChg>
      </pc:sldChg>
      <pc:sldChg chg="modSp add mod">
        <pc:chgData name="Tanushree Chowdhury" userId="4c318960c906b4f3" providerId="LiveId" clId="{CCD1B639-8AB0-48FE-97A4-2432059E32E0}" dt="2023-09-17T21:10:31.140" v="824" actId="20577"/>
        <pc:sldMkLst>
          <pc:docMk/>
          <pc:sldMk cId="823747942" sldId="315"/>
        </pc:sldMkLst>
        <pc:spChg chg="mod">
          <ac:chgData name="Tanushree Chowdhury" userId="4c318960c906b4f3" providerId="LiveId" clId="{CCD1B639-8AB0-48FE-97A4-2432059E32E0}" dt="2023-09-17T21:10:31.140" v="824" actId="20577"/>
          <ac:spMkLst>
            <pc:docMk/>
            <pc:sldMk cId="823747942" sldId="315"/>
            <ac:spMk id="455" creationId="{00000000-0000-0000-0000-000000000000}"/>
          </ac:spMkLst>
        </pc:spChg>
      </pc:sldChg>
      <pc:sldChg chg="modSp add del mod">
        <pc:chgData name="Tanushree Chowdhury" userId="4c318960c906b4f3" providerId="LiveId" clId="{CCD1B639-8AB0-48FE-97A4-2432059E32E0}" dt="2023-09-17T21:03:57.435" v="706" actId="2696"/>
        <pc:sldMkLst>
          <pc:docMk/>
          <pc:sldMk cId="1810038732" sldId="315"/>
        </pc:sldMkLst>
        <pc:spChg chg="mod">
          <ac:chgData name="Tanushree Chowdhury" userId="4c318960c906b4f3" providerId="LiveId" clId="{CCD1B639-8AB0-48FE-97A4-2432059E32E0}" dt="2023-09-17T10:42:53.282" v="654" actId="20577"/>
          <ac:spMkLst>
            <pc:docMk/>
            <pc:sldMk cId="1810038732" sldId="315"/>
            <ac:spMk id="3" creationId="{8CE71A70-21C9-587A-461E-01E38187F57F}"/>
          </ac:spMkLst>
        </pc:spChg>
        <pc:spChg chg="mod">
          <ac:chgData name="Tanushree Chowdhury" userId="4c318960c906b4f3" providerId="LiveId" clId="{CCD1B639-8AB0-48FE-97A4-2432059E32E0}" dt="2023-09-17T10:42:14.364" v="652" actId="20577"/>
          <ac:spMkLst>
            <pc:docMk/>
            <pc:sldMk cId="1810038732" sldId="315"/>
            <ac:spMk id="4" creationId="{B563D48B-A941-9C4D-7280-1FFE9D8321F7}"/>
          </ac:spMkLst>
        </pc:spChg>
      </pc:sldChg>
      <pc:sldChg chg="modSp add del mod">
        <pc:chgData name="Tanushree Chowdhury" userId="4c318960c906b4f3" providerId="LiveId" clId="{CCD1B639-8AB0-48FE-97A4-2432059E32E0}" dt="2023-09-17T21:03:43.606" v="701" actId="2696"/>
        <pc:sldMkLst>
          <pc:docMk/>
          <pc:sldMk cId="609320872" sldId="316"/>
        </pc:sldMkLst>
        <pc:spChg chg="mod">
          <ac:chgData name="Tanushree Chowdhury" userId="4c318960c906b4f3" providerId="LiveId" clId="{CCD1B639-8AB0-48FE-97A4-2432059E32E0}" dt="2023-09-17T10:46:05.812" v="677" actId="20577"/>
          <ac:spMkLst>
            <pc:docMk/>
            <pc:sldMk cId="609320872" sldId="316"/>
            <ac:spMk id="432" creationId="{00000000-0000-0000-0000-000000000000}"/>
          </ac:spMkLst>
        </pc:spChg>
        <pc:spChg chg="mod">
          <ac:chgData name="Tanushree Chowdhury" userId="4c318960c906b4f3" providerId="LiveId" clId="{CCD1B639-8AB0-48FE-97A4-2432059E32E0}" dt="2023-09-17T10:45:57.734" v="674" actId="1076"/>
          <ac:spMkLst>
            <pc:docMk/>
            <pc:sldMk cId="609320872" sldId="316"/>
            <ac:spMk id="433" creationId="{00000000-0000-0000-0000-000000000000}"/>
          </ac:spMkLst>
        </pc:spChg>
      </pc:sldChg>
      <pc:sldChg chg="modSp add mod">
        <pc:chgData name="Tanushree Chowdhury" userId="4c318960c906b4f3" providerId="LiveId" clId="{CCD1B639-8AB0-48FE-97A4-2432059E32E0}" dt="2023-09-17T21:10:53.775" v="827" actId="20577"/>
        <pc:sldMkLst>
          <pc:docMk/>
          <pc:sldMk cId="3872601686" sldId="316"/>
        </pc:sldMkLst>
        <pc:spChg chg="mod">
          <ac:chgData name="Tanushree Chowdhury" userId="4c318960c906b4f3" providerId="LiveId" clId="{CCD1B639-8AB0-48FE-97A4-2432059E32E0}" dt="2023-09-17T21:10:53.775" v="827" actId="20577"/>
          <ac:spMkLst>
            <pc:docMk/>
            <pc:sldMk cId="3872601686" sldId="316"/>
            <ac:spMk id="455" creationId="{00000000-0000-0000-0000-000000000000}"/>
          </ac:spMkLst>
        </pc:spChg>
      </pc:sldChg>
      <pc:sldChg chg="add del">
        <pc:chgData name="Tanushree Chowdhury" userId="4c318960c906b4f3" providerId="LiveId" clId="{CCD1B639-8AB0-48FE-97A4-2432059E32E0}" dt="2023-09-17T21:04:04.628" v="707" actId="2696"/>
        <pc:sldMkLst>
          <pc:docMk/>
          <pc:sldMk cId="1848314208" sldId="317"/>
        </pc:sldMkLst>
      </pc:sldChg>
      <pc:sldChg chg="modSp add mod">
        <pc:chgData name="Tanushree Chowdhury" userId="4c318960c906b4f3" providerId="LiveId" clId="{CCD1B639-8AB0-48FE-97A4-2432059E32E0}" dt="2023-09-17T21:12:25.642" v="857" actId="20577"/>
        <pc:sldMkLst>
          <pc:docMk/>
          <pc:sldMk cId="2011326837" sldId="317"/>
        </pc:sldMkLst>
        <pc:spChg chg="mod">
          <ac:chgData name="Tanushree Chowdhury" userId="4c318960c906b4f3" providerId="LiveId" clId="{CCD1B639-8AB0-48FE-97A4-2432059E32E0}" dt="2023-09-17T21:11:14.237" v="840" actId="20577"/>
          <ac:spMkLst>
            <pc:docMk/>
            <pc:sldMk cId="2011326837" sldId="317"/>
            <ac:spMk id="454" creationId="{00000000-0000-0000-0000-000000000000}"/>
          </ac:spMkLst>
        </pc:spChg>
        <pc:spChg chg="mod">
          <ac:chgData name="Tanushree Chowdhury" userId="4c318960c906b4f3" providerId="LiveId" clId="{CCD1B639-8AB0-48FE-97A4-2432059E32E0}" dt="2023-09-17T21:12:25.642" v="857" actId="20577"/>
          <ac:spMkLst>
            <pc:docMk/>
            <pc:sldMk cId="2011326837" sldId="317"/>
            <ac:spMk id="455" creationId="{00000000-0000-0000-0000-000000000000}"/>
          </ac:spMkLst>
        </pc:spChg>
      </pc:sldChg>
      <pc:sldChg chg="new">
        <pc:chgData name="Tanushree Chowdhury" userId="4c318960c906b4f3" providerId="LiveId" clId="{CCD1B639-8AB0-48FE-97A4-2432059E32E0}" dt="2023-09-17T21:12:31.681" v="858" actId="680"/>
        <pc:sldMkLst>
          <pc:docMk/>
          <pc:sldMk cId="565922466" sldId="318"/>
        </pc:sldMkLst>
      </pc:sldChg>
      <pc:sldChg chg="modSp add mod">
        <pc:chgData name="Tanushree Chowdhury" userId="4c318960c906b4f3" providerId="LiveId" clId="{CCD1B639-8AB0-48FE-97A4-2432059E32E0}" dt="2023-09-17T21:12:56.151" v="866" actId="20577"/>
        <pc:sldMkLst>
          <pc:docMk/>
          <pc:sldMk cId="1309040786" sldId="319"/>
        </pc:sldMkLst>
        <pc:spChg chg="mod">
          <ac:chgData name="Tanushree Chowdhury" userId="4c318960c906b4f3" providerId="LiveId" clId="{CCD1B639-8AB0-48FE-97A4-2432059E32E0}" dt="2023-09-17T21:12:56.151" v="866" actId="20577"/>
          <ac:spMkLst>
            <pc:docMk/>
            <pc:sldMk cId="1309040786" sldId="319"/>
            <ac:spMk id="455" creationId="{00000000-0000-0000-0000-000000000000}"/>
          </ac:spMkLst>
        </pc:spChg>
      </pc:sldChg>
      <pc:sldMasterChg chg="delSldLayout">
        <pc:chgData name="Tanushree Chowdhury" userId="4c318960c906b4f3" providerId="LiveId" clId="{CCD1B639-8AB0-48FE-97A4-2432059E32E0}" dt="2023-09-17T21:11:04.075" v="828" actId="2696"/>
        <pc:sldMasterMkLst>
          <pc:docMk/>
          <pc:sldMasterMk cId="0" sldId="2147483676"/>
        </pc:sldMasterMkLst>
        <pc:sldLayoutChg chg="del">
          <pc:chgData name="Tanushree Chowdhury" userId="4c318960c906b4f3" providerId="LiveId" clId="{CCD1B639-8AB0-48FE-97A4-2432059E32E0}" dt="2023-09-17T08:41:53.003" v="43" actId="2696"/>
          <pc:sldLayoutMkLst>
            <pc:docMk/>
            <pc:sldMasterMk cId="0" sldId="2147483676"/>
            <pc:sldLayoutMk cId="0" sldId="2147483649"/>
          </pc:sldLayoutMkLst>
        </pc:sldLayoutChg>
        <pc:sldLayoutChg chg="del">
          <pc:chgData name="Tanushree Chowdhury" userId="4c318960c906b4f3" providerId="LiveId" clId="{CCD1B639-8AB0-48FE-97A4-2432059E32E0}" dt="2023-09-17T08:40:35.052" v="29" actId="2696"/>
          <pc:sldLayoutMkLst>
            <pc:docMk/>
            <pc:sldMasterMk cId="0" sldId="2147483676"/>
            <pc:sldLayoutMk cId="0" sldId="2147483655"/>
          </pc:sldLayoutMkLst>
        </pc:sldLayoutChg>
        <pc:sldLayoutChg chg="del">
          <pc:chgData name="Tanushree Chowdhury" userId="4c318960c906b4f3" providerId="LiveId" clId="{CCD1B639-8AB0-48FE-97A4-2432059E32E0}" dt="2023-09-17T08:40:30.429" v="28" actId="2696"/>
          <pc:sldLayoutMkLst>
            <pc:docMk/>
            <pc:sldMasterMk cId="0" sldId="2147483676"/>
            <pc:sldLayoutMk cId="0" sldId="2147483659"/>
          </pc:sldLayoutMkLst>
        </pc:sldLayoutChg>
        <pc:sldLayoutChg chg="del">
          <pc:chgData name="Tanushree Chowdhury" userId="4c318960c906b4f3" providerId="LiveId" clId="{CCD1B639-8AB0-48FE-97A4-2432059E32E0}" dt="2023-09-17T21:11:04.075" v="828" actId="2696"/>
          <pc:sldLayoutMkLst>
            <pc:docMk/>
            <pc:sldMasterMk cId="0" sldId="2147483676"/>
            <pc:sldLayoutMk cId="0"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35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1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16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55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252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26705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2" r:id="rId4"/>
    <p:sldLayoutId id="2147483673"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Greedy Approach</a:t>
            </a:r>
            <a:endParaRPr dirty="0"/>
          </a:p>
        </p:txBody>
      </p:sp>
      <p:sp>
        <p:nvSpPr>
          <p:cNvPr id="239" name="Google Shape;239;p31"/>
          <p:cNvSpPr txBox="1">
            <a:spLocks noGrp="1"/>
          </p:cNvSpPr>
          <p:nvPr>
            <p:ph type="subTitle" idx="1"/>
          </p:nvPr>
        </p:nvSpPr>
        <p:spPr>
          <a:xfrm>
            <a:off x="2735500" y="3297650"/>
            <a:ext cx="5797500"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Competitive </a:t>
            </a:r>
            <a:r>
              <a:rPr lang="en" sz="1400"/>
              <a:t>Programming Day-5 &gt;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7" name="Google Shape;247;p31"/>
          <p:cNvGrpSpPr/>
          <p:nvPr/>
        </p:nvGrpSpPr>
        <p:grpSpPr>
          <a:xfrm>
            <a:off x="207549" y="1006000"/>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3719512-3156-82F1-975E-E821E96F5707}"/>
              </a:ext>
            </a:extLst>
          </p:cNvPr>
          <p:cNvPicPr>
            <a:picLocks noChangeAspect="1"/>
          </p:cNvPicPr>
          <p:nvPr/>
        </p:nvPicPr>
        <p:blipFill>
          <a:blip r:embed="rId3"/>
          <a:stretch>
            <a:fillRect/>
          </a:stretch>
        </p:blipFill>
        <p:spPr>
          <a:xfrm>
            <a:off x="76596" y="105563"/>
            <a:ext cx="2043031" cy="766137"/>
          </a:xfrm>
          <a:prstGeom prst="rect">
            <a:avLst/>
          </a:prstGeom>
        </p:spPr>
      </p:pic>
      <p:pic>
        <p:nvPicPr>
          <p:cNvPr id="3" name="Picture 2">
            <a:extLst>
              <a:ext uri="{FF2B5EF4-FFF2-40B4-BE49-F238E27FC236}">
                <a16:creationId xmlns:a16="http://schemas.microsoft.com/office/drawing/2014/main" id="{0145DD17-3E25-6C6A-24DC-D48D59F6B189}"/>
              </a:ext>
            </a:extLst>
          </p:cNvPr>
          <p:cNvPicPr>
            <a:picLocks noChangeAspect="1"/>
          </p:cNvPicPr>
          <p:nvPr/>
        </p:nvPicPr>
        <p:blipFill>
          <a:blip r:embed="rId4"/>
          <a:stretch>
            <a:fillRect/>
          </a:stretch>
        </p:blipFill>
        <p:spPr>
          <a:xfrm>
            <a:off x="7842982" y="82988"/>
            <a:ext cx="1224422" cy="10709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89541" y="1254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r>
              <a:rPr lang="en" dirty="0">
                <a:solidFill>
                  <a:schemeClr val="accent4"/>
                </a:solidFill>
              </a:rPr>
              <a:t>of this Video</a:t>
            </a:r>
            <a:endParaRPr dirty="0">
              <a:solidFill>
                <a:schemeClr val="accent4"/>
              </a:solidFill>
            </a:endParaRPr>
          </a:p>
        </p:txBody>
      </p:sp>
      <p:sp>
        <p:nvSpPr>
          <p:cNvPr id="298" name="Google Shape;298;p32"/>
          <p:cNvSpPr txBox="1">
            <a:spLocks noGrp="1"/>
          </p:cNvSpPr>
          <p:nvPr>
            <p:ph type="body" idx="1"/>
          </p:nvPr>
        </p:nvSpPr>
        <p:spPr>
          <a:xfrm>
            <a:off x="720000" y="2011203"/>
            <a:ext cx="7704000" cy="28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1.Greedy Approach</a:t>
            </a:r>
          </a:p>
          <a:p>
            <a:pPr marL="0" lvl="0" indent="0" algn="l" rtl="0">
              <a:spcBef>
                <a:spcPts val="0"/>
              </a:spcBef>
              <a:spcAft>
                <a:spcPts val="0"/>
              </a:spcAft>
              <a:buNone/>
            </a:pPr>
            <a:r>
              <a:rPr lang="en-IN" sz="3200" dirty="0"/>
              <a:t>2.Example problem</a:t>
            </a:r>
            <a:endParaRPr sz="3200" dirty="0"/>
          </a:p>
        </p:txBody>
      </p:sp>
      <p:pic>
        <p:nvPicPr>
          <p:cNvPr id="2" name="Picture 1">
            <a:extLst>
              <a:ext uri="{FF2B5EF4-FFF2-40B4-BE49-F238E27FC236}">
                <a16:creationId xmlns:a16="http://schemas.microsoft.com/office/drawing/2014/main" id="{5CF94754-4663-0817-98E0-5F71CC4BE072}"/>
              </a:ext>
            </a:extLst>
          </p:cNvPr>
          <p:cNvPicPr>
            <a:picLocks noChangeAspect="1"/>
          </p:cNvPicPr>
          <p:nvPr/>
        </p:nvPicPr>
        <p:blipFill>
          <a:blip r:embed="rId3"/>
          <a:stretch>
            <a:fillRect/>
          </a:stretch>
        </p:blipFill>
        <p:spPr>
          <a:xfrm>
            <a:off x="68229" y="60843"/>
            <a:ext cx="2043031" cy="766137"/>
          </a:xfrm>
          <a:prstGeom prst="rect">
            <a:avLst/>
          </a:prstGeom>
        </p:spPr>
      </p:pic>
      <p:pic>
        <p:nvPicPr>
          <p:cNvPr id="4" name="Picture 3">
            <a:extLst>
              <a:ext uri="{FF2B5EF4-FFF2-40B4-BE49-F238E27FC236}">
                <a16:creationId xmlns:a16="http://schemas.microsoft.com/office/drawing/2014/main" id="{151002C2-43F2-244A-F300-EB1789B3C6E7}"/>
              </a:ext>
            </a:extLst>
          </p:cNvPr>
          <p:cNvPicPr>
            <a:picLocks noChangeAspect="1"/>
          </p:cNvPicPr>
          <p:nvPr/>
        </p:nvPicPr>
        <p:blipFill>
          <a:blip r:embed="rId4"/>
          <a:stretch>
            <a:fillRect/>
          </a:stretch>
        </p:blipFill>
        <p:spPr>
          <a:xfrm>
            <a:off x="7287677" y="21731"/>
            <a:ext cx="1224422" cy="1070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866186" y="179833"/>
            <a:ext cx="4983014" cy="7583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Approach</a:t>
            </a:r>
            <a:endParaRPr sz="5400" dirty="0"/>
          </a:p>
        </p:txBody>
      </p:sp>
      <p:sp>
        <p:nvSpPr>
          <p:cNvPr id="353" name="Google Shape;353;p34"/>
          <p:cNvSpPr txBox="1">
            <a:spLocks noGrp="1"/>
          </p:cNvSpPr>
          <p:nvPr>
            <p:ph type="subTitle" idx="1"/>
          </p:nvPr>
        </p:nvSpPr>
        <p:spPr>
          <a:xfrm>
            <a:off x="4123900" y="1180015"/>
            <a:ext cx="4206000" cy="1066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E7E7E7"/>
              </a:buClr>
              <a:buSzPts val="1400"/>
              <a:buFont typeface="Source Code Pro"/>
              <a:buNone/>
              <a:tabLst/>
              <a:defRPr/>
            </a:pPr>
            <a:r>
              <a:rPr lang="en" sz="1400" dirty="0"/>
              <a:t>&lt; </a:t>
            </a:r>
            <a:r>
              <a:rPr kumimoji="0" lang="en-US" sz="1400" b="0" i="0" u="none" strike="noStrike" kern="0" cap="none" spc="0" normalizeH="0" baseline="0" noProof="0" dirty="0">
                <a:ln>
                  <a:noFill/>
                </a:ln>
                <a:solidFill>
                  <a:srgbClr val="E7E7E7"/>
                </a:solidFill>
                <a:effectLst/>
                <a:uLnTx/>
                <a:uFillTx/>
                <a:latin typeface="Source Code Pro" panose="020B0509030403020204" pitchFamily="49" charset="0"/>
                <a:ea typeface="Source Code Pro" panose="020B0509030403020204" pitchFamily="49" charset="0"/>
                <a:sym typeface="Source Code Pro"/>
              </a:rPr>
              <a:t>The greedy approach is a problem-solving strategy in algorithm design that focuses on making the locally optimal choice at each step with the hope that it will lead to a globally optimal solution. In other words, it makes the best possible decision at each stage without worrying about the consequences it might have on future decisions. Greedy algorithms are often used in optimization problems where you want to find the best solution among a set of possible solutions &gt;</a:t>
            </a:r>
          </a:p>
          <a:p>
            <a:pPr marL="0" lvl="0" indent="0" algn="l" rtl="0">
              <a:spcBef>
                <a:spcPts val="0"/>
              </a:spcBef>
              <a:spcAft>
                <a:spcPts val="0"/>
              </a:spcAft>
              <a:buNone/>
            </a:pPr>
            <a:endParaRPr lang="en"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294800" y="1023540"/>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373504" y="2036413"/>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C71B3219-047D-691B-EB83-E985A2039B63}"/>
              </a:ext>
            </a:extLst>
          </p:cNvPr>
          <p:cNvPicPr>
            <a:picLocks noChangeAspect="1"/>
          </p:cNvPicPr>
          <p:nvPr/>
        </p:nvPicPr>
        <p:blipFill>
          <a:blip r:embed="rId3"/>
          <a:stretch>
            <a:fillRect/>
          </a:stretch>
        </p:blipFill>
        <p:spPr>
          <a:xfrm>
            <a:off x="68229" y="60843"/>
            <a:ext cx="2043031" cy="766137"/>
          </a:xfrm>
          <a:prstGeom prst="rect">
            <a:avLst/>
          </a:prstGeom>
        </p:spPr>
      </p:pic>
      <p:pic>
        <p:nvPicPr>
          <p:cNvPr id="3" name="Picture 2">
            <a:extLst>
              <a:ext uri="{FF2B5EF4-FFF2-40B4-BE49-F238E27FC236}">
                <a16:creationId xmlns:a16="http://schemas.microsoft.com/office/drawing/2014/main" id="{AA3B2433-1CF7-043F-BAFE-97F5940AA733}"/>
              </a:ext>
            </a:extLst>
          </p:cNvPr>
          <p:cNvPicPr>
            <a:picLocks noChangeAspect="1"/>
          </p:cNvPicPr>
          <p:nvPr/>
        </p:nvPicPr>
        <p:blipFill>
          <a:blip r:embed="rId4"/>
          <a:stretch>
            <a:fillRect/>
          </a:stretch>
        </p:blipFill>
        <p:spPr>
          <a:xfrm>
            <a:off x="7668382" y="-47372"/>
            <a:ext cx="1224422" cy="10709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Working</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b="0" i="0" dirty="0">
                <a:solidFill>
                  <a:schemeClr val="tx1"/>
                </a:solidFill>
                <a:effectLst/>
                <a:latin typeface="Source Code Pro" panose="020B0509030403020204" pitchFamily="49" charset="0"/>
                <a:ea typeface="Source Code Pro" panose="020B0509030403020204" pitchFamily="49" charset="0"/>
              </a:rPr>
              <a:t>A greedy algorithm works by making a series of choices at each step of a problem-solving process, with the goal of selecting the best option available at that particular moment. The algorithm assumes that making the locally optimal choice at each step will eventually lead to a globally optimal solution. Here's a general outline of how a greedy algorithm works:</a:t>
            </a: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CFF1A1CD-138A-738B-97D4-6403BADC1D7C}"/>
              </a:ext>
            </a:extLst>
          </p:cNvPr>
          <p:cNvPicPr>
            <a:picLocks noChangeAspect="1"/>
          </p:cNvPicPr>
          <p:nvPr/>
        </p:nvPicPr>
        <p:blipFill>
          <a:blip r:embed="rId3"/>
          <a:stretch>
            <a:fillRect/>
          </a:stretch>
        </p:blipFill>
        <p:spPr>
          <a:xfrm>
            <a:off x="7444263" y="141138"/>
            <a:ext cx="1224422" cy="1070912"/>
          </a:xfrm>
          <a:prstGeom prst="rect">
            <a:avLst/>
          </a:prstGeom>
        </p:spPr>
      </p:pic>
      <p:pic>
        <p:nvPicPr>
          <p:cNvPr id="3" name="Picture 2">
            <a:extLst>
              <a:ext uri="{FF2B5EF4-FFF2-40B4-BE49-F238E27FC236}">
                <a16:creationId xmlns:a16="http://schemas.microsoft.com/office/drawing/2014/main" id="{9CA7F479-A630-7AE7-D311-C02776C9174F}"/>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55076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Working</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Initialization</a:t>
            </a:r>
            <a:r>
              <a:rPr lang="en-US" b="0" i="0" dirty="0">
                <a:solidFill>
                  <a:schemeClr val="tx1"/>
                </a:solidFill>
                <a:effectLst/>
                <a:latin typeface="Source Code Pro" panose="020B0509030403020204" pitchFamily="49" charset="0"/>
                <a:ea typeface="Source Code Pro" panose="020B0509030403020204" pitchFamily="49" charset="0"/>
              </a:rPr>
              <a:t>: Start with an empty solution or an initial state, depending on the problem.</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Selection of Greedy Choice</a:t>
            </a:r>
            <a:r>
              <a:rPr lang="en-US" b="0" i="0" dirty="0">
                <a:solidFill>
                  <a:schemeClr val="tx1"/>
                </a:solidFill>
                <a:effectLst/>
                <a:latin typeface="Source Code Pro" panose="020B0509030403020204" pitchFamily="49" charset="0"/>
                <a:ea typeface="Source Code Pro" panose="020B0509030403020204" pitchFamily="49" charset="0"/>
              </a:rPr>
              <a:t>: At each step, the algorithm examines the available options and selects the one that appears to be the best according to a specific criterion. This criterion is problem-specific and defines what makes a choice "greedy." The choice could be based on maximizing or minimizing some value, such as profit, cost, distance, or utility.</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E5787343-30B8-4DA0-2015-1AF38E0A61FB}"/>
              </a:ext>
            </a:extLst>
          </p:cNvPr>
          <p:cNvPicPr>
            <a:picLocks noChangeAspect="1"/>
          </p:cNvPicPr>
          <p:nvPr/>
        </p:nvPicPr>
        <p:blipFill>
          <a:blip r:embed="rId3"/>
          <a:stretch>
            <a:fillRect/>
          </a:stretch>
        </p:blipFill>
        <p:spPr>
          <a:xfrm>
            <a:off x="7377356" y="72013"/>
            <a:ext cx="1224422" cy="1070912"/>
          </a:xfrm>
          <a:prstGeom prst="rect">
            <a:avLst/>
          </a:prstGeom>
        </p:spPr>
      </p:pic>
      <p:pic>
        <p:nvPicPr>
          <p:cNvPr id="3" name="Picture 2">
            <a:extLst>
              <a:ext uri="{FF2B5EF4-FFF2-40B4-BE49-F238E27FC236}">
                <a16:creationId xmlns:a16="http://schemas.microsoft.com/office/drawing/2014/main" id="{95679370-0D17-5B4B-1503-B2709FEC5BB7}"/>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136022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Working</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Feasibility Check</a:t>
            </a:r>
            <a:r>
              <a:rPr lang="en-US" b="0" i="0" dirty="0">
                <a:solidFill>
                  <a:schemeClr val="tx1"/>
                </a:solidFill>
                <a:effectLst/>
                <a:latin typeface="Source Code Pro" panose="020B0509030403020204" pitchFamily="49" charset="0"/>
                <a:ea typeface="Source Code Pro" panose="020B0509030403020204" pitchFamily="49" charset="0"/>
              </a:rPr>
              <a:t>: After making a choice, the algorithm checks whether the choice is feasible and does not violate any constraints or requirements of the problem.</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Update Solution</a:t>
            </a:r>
            <a:r>
              <a:rPr lang="en-US" b="0" i="0" dirty="0">
                <a:solidFill>
                  <a:schemeClr val="tx1"/>
                </a:solidFill>
                <a:effectLst/>
                <a:latin typeface="Source Code Pro" panose="020B0509030403020204" pitchFamily="49" charset="0"/>
                <a:ea typeface="Source Code Pro" panose="020B0509030403020204" pitchFamily="49" charset="0"/>
              </a:rPr>
              <a:t>: If the chosen option is feasible and improves the solution, it is added to the solution or replaces the current solution. The solution is updated to reflect the new choice.</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18E10352-0B48-D35D-A6C1-50C0D385CC25}"/>
              </a:ext>
            </a:extLst>
          </p:cNvPr>
          <p:cNvPicPr>
            <a:picLocks noChangeAspect="1"/>
          </p:cNvPicPr>
          <p:nvPr/>
        </p:nvPicPr>
        <p:blipFill>
          <a:blip r:embed="rId3"/>
          <a:stretch>
            <a:fillRect/>
          </a:stretch>
        </p:blipFill>
        <p:spPr>
          <a:xfrm>
            <a:off x="7511170" y="106576"/>
            <a:ext cx="1224422" cy="1070912"/>
          </a:xfrm>
          <a:prstGeom prst="rect">
            <a:avLst/>
          </a:prstGeom>
        </p:spPr>
      </p:pic>
      <p:pic>
        <p:nvPicPr>
          <p:cNvPr id="3" name="Picture 2">
            <a:extLst>
              <a:ext uri="{FF2B5EF4-FFF2-40B4-BE49-F238E27FC236}">
                <a16:creationId xmlns:a16="http://schemas.microsoft.com/office/drawing/2014/main" id="{71108B7C-5D71-0A03-ECED-CA21E505FE44}"/>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82374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Working</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Repeat</a:t>
            </a:r>
            <a:r>
              <a:rPr lang="en-US" b="0" i="0" dirty="0">
                <a:solidFill>
                  <a:schemeClr val="tx1"/>
                </a:solidFill>
                <a:effectLst/>
                <a:latin typeface="Source Code Pro" panose="020B0509030403020204" pitchFamily="49" charset="0"/>
                <a:ea typeface="Source Code Pro" panose="020B0509030403020204" pitchFamily="49" charset="0"/>
              </a:rPr>
              <a:t>: Steps 2-4 are repeated iteratively until a stopping condition is met. This condition depends on the specific problem and could involve reaching a certain goal, exhausting the available options, or other criteria.</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a:p>
            <a:pPr marL="139700" indent="0" algn="l">
              <a:buNone/>
            </a:pPr>
            <a:r>
              <a:rPr lang="en-US" b="1" i="0" dirty="0">
                <a:solidFill>
                  <a:schemeClr val="tx1"/>
                </a:solidFill>
                <a:effectLst/>
                <a:latin typeface="Source Code Pro" panose="020B0509030403020204" pitchFamily="49" charset="0"/>
                <a:ea typeface="Source Code Pro" panose="020B0509030403020204" pitchFamily="49" charset="0"/>
              </a:rPr>
              <a:t>Output</a:t>
            </a:r>
            <a:r>
              <a:rPr lang="en-US" b="0" i="0" dirty="0">
                <a:solidFill>
                  <a:schemeClr val="tx1"/>
                </a:solidFill>
                <a:effectLst/>
                <a:latin typeface="Source Code Pro" panose="020B0509030403020204" pitchFamily="49" charset="0"/>
                <a:ea typeface="Source Code Pro" panose="020B0509030403020204" pitchFamily="49" charset="0"/>
              </a:rPr>
              <a:t>: Once the algorithm terminates, the final solution is the output.</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A6481C3B-E983-D294-71C3-685949F62432}"/>
              </a:ext>
            </a:extLst>
          </p:cNvPr>
          <p:cNvPicPr>
            <a:picLocks noChangeAspect="1"/>
          </p:cNvPicPr>
          <p:nvPr/>
        </p:nvPicPr>
        <p:blipFill>
          <a:blip r:embed="rId3"/>
          <a:stretch>
            <a:fillRect/>
          </a:stretch>
        </p:blipFill>
        <p:spPr>
          <a:xfrm>
            <a:off x="7503736" y="72013"/>
            <a:ext cx="1224422" cy="1070912"/>
          </a:xfrm>
          <a:prstGeom prst="rect">
            <a:avLst/>
          </a:prstGeom>
        </p:spPr>
      </p:pic>
      <p:pic>
        <p:nvPicPr>
          <p:cNvPr id="3" name="Picture 2">
            <a:extLst>
              <a:ext uri="{FF2B5EF4-FFF2-40B4-BE49-F238E27FC236}">
                <a16:creationId xmlns:a16="http://schemas.microsoft.com/office/drawing/2014/main" id="{DDFC172B-B248-4305-8958-819E115EDF23}"/>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387260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Example</a:t>
            </a:r>
            <a:endParaRPr dirty="0">
              <a:solidFill>
                <a:schemeClr val="accent4"/>
              </a:solidFill>
            </a:endParaRPr>
          </a:p>
        </p:txBody>
      </p:sp>
      <p:sp>
        <p:nvSpPr>
          <p:cNvPr id="455" name="Google Shape;455;p37"/>
          <p:cNvSpPr txBox="1">
            <a:spLocks noGrp="1"/>
          </p:cNvSpPr>
          <p:nvPr>
            <p:ph type="subTitle" idx="1"/>
          </p:nvPr>
        </p:nvSpPr>
        <p:spPr>
          <a:xfrm>
            <a:off x="3466228" y="1406375"/>
            <a:ext cx="4965600" cy="3075000"/>
          </a:xfrm>
          <a:prstGeom prst="rect">
            <a:avLst/>
          </a:prstGeom>
        </p:spPr>
        <p:txBody>
          <a:bodyPr spcFirstLastPara="1" wrap="square" lIns="91425" tIns="91425" rIns="91425" bIns="91425" anchor="t" anchorCtr="0">
            <a:noAutofit/>
          </a:bodyPr>
          <a:lstStyle/>
          <a:p>
            <a:pPr marL="139700" indent="0" algn="l">
              <a:buNone/>
            </a:pPr>
            <a:r>
              <a:rPr lang="en-US" sz="2000" b="1" i="0" dirty="0">
                <a:solidFill>
                  <a:schemeClr val="tx1"/>
                </a:solidFill>
                <a:effectLst/>
                <a:latin typeface="Source Code Pro" panose="020B0509030403020204" pitchFamily="49" charset="0"/>
                <a:ea typeface="Source Code Pro" panose="020B0509030403020204" pitchFamily="49" charset="0"/>
              </a:rPr>
              <a:t>Problem statement </a:t>
            </a:r>
            <a:r>
              <a:rPr lang="en-US" sz="2000" b="0" i="0" dirty="0">
                <a:solidFill>
                  <a:schemeClr val="tx1"/>
                </a:solidFill>
                <a:effectLst/>
                <a:latin typeface="Source Code Pro" panose="020B0509030403020204" pitchFamily="49" charset="0"/>
                <a:ea typeface="Source Code Pro" panose="020B0509030403020204" pitchFamily="49" charset="0"/>
              </a:rPr>
              <a:t>: </a:t>
            </a:r>
          </a:p>
          <a:p>
            <a:pPr marL="139700" indent="0" algn="l">
              <a:buNone/>
            </a:pPr>
            <a:endParaRPr lang="en-US" sz="2000" dirty="0">
              <a:solidFill>
                <a:schemeClr val="tx1"/>
              </a:solidFill>
              <a:latin typeface="Source Code Pro" panose="020B0509030403020204" pitchFamily="49" charset="0"/>
              <a:ea typeface="Source Code Pro" panose="020B0509030403020204" pitchFamily="49" charset="0"/>
            </a:endParaRPr>
          </a:p>
          <a:p>
            <a:pPr marL="139700" indent="0" algn="l">
              <a:buNone/>
            </a:pPr>
            <a:r>
              <a:rPr lang="en-US" b="0" i="0" dirty="0">
                <a:solidFill>
                  <a:schemeClr val="tx1"/>
                </a:solidFill>
                <a:effectLst/>
                <a:latin typeface="Source Code Pro" panose="020B0509030403020204" pitchFamily="49" charset="0"/>
                <a:ea typeface="Source Code Pro" panose="020B0509030403020204" pitchFamily="49" charset="0"/>
              </a:rPr>
              <a:t>Given a set of coin denominations and a target amount, find the minimum number of coins needed to make up that amount.</a:t>
            </a:r>
          </a:p>
          <a:p>
            <a:pPr marL="139700" indent="0" algn="l">
              <a:buNone/>
            </a:pPr>
            <a:endParaRPr lang="en-US" b="0" i="0" dirty="0">
              <a:solidFill>
                <a:schemeClr val="tx1"/>
              </a:solidFill>
              <a:effectLst/>
              <a:latin typeface="Source Code Pro" panose="020B0509030403020204" pitchFamily="49" charset="0"/>
              <a:ea typeface="Source Code Pro" panose="020B0509030403020204" pitchFamily="49" charset="0"/>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2F09D205-C1F8-3DD1-2783-2C0B1D33B304}"/>
              </a:ext>
            </a:extLst>
          </p:cNvPr>
          <p:cNvPicPr>
            <a:picLocks noChangeAspect="1"/>
          </p:cNvPicPr>
          <p:nvPr/>
        </p:nvPicPr>
        <p:blipFill>
          <a:blip r:embed="rId3"/>
          <a:stretch>
            <a:fillRect/>
          </a:stretch>
        </p:blipFill>
        <p:spPr>
          <a:xfrm>
            <a:off x="7572603" y="72013"/>
            <a:ext cx="1224422" cy="1070912"/>
          </a:xfrm>
          <a:prstGeom prst="rect">
            <a:avLst/>
          </a:prstGeom>
        </p:spPr>
      </p:pic>
      <p:pic>
        <p:nvPicPr>
          <p:cNvPr id="3" name="Picture 2">
            <a:extLst>
              <a:ext uri="{FF2B5EF4-FFF2-40B4-BE49-F238E27FC236}">
                <a16:creationId xmlns:a16="http://schemas.microsoft.com/office/drawing/2014/main" id="{60B6D73C-FEC7-9C4D-F07A-552225C3028D}"/>
              </a:ext>
            </a:extLst>
          </p:cNvPr>
          <p:cNvPicPr>
            <a:picLocks noChangeAspect="1"/>
          </p:cNvPicPr>
          <p:nvPr/>
        </p:nvPicPr>
        <p:blipFill>
          <a:blip r:embed="rId4"/>
          <a:stretch>
            <a:fillRect/>
          </a:stretch>
        </p:blipFill>
        <p:spPr>
          <a:xfrm>
            <a:off x="76596" y="105563"/>
            <a:ext cx="2043031" cy="766137"/>
          </a:xfrm>
          <a:prstGeom prst="rect">
            <a:avLst/>
          </a:prstGeom>
        </p:spPr>
      </p:pic>
    </p:spTree>
    <p:extLst>
      <p:ext uri="{BB962C8B-B14F-4D97-AF65-F5344CB8AC3E}">
        <p14:creationId xmlns:p14="http://schemas.microsoft.com/office/powerpoint/2010/main" val="201132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878116" y="2280648"/>
            <a:ext cx="4983014" cy="19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600" dirty="0"/>
              <a:t>Thanks for watching!</a:t>
            </a:r>
            <a:endParaRPr sz="66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282870" y="1038409"/>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373504" y="2036413"/>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0843AE2C-C12A-A6D3-9443-CF93E0FBF567}"/>
              </a:ext>
            </a:extLst>
          </p:cNvPr>
          <p:cNvPicPr>
            <a:picLocks noChangeAspect="1"/>
          </p:cNvPicPr>
          <p:nvPr/>
        </p:nvPicPr>
        <p:blipFill>
          <a:blip r:embed="rId3"/>
          <a:stretch>
            <a:fillRect/>
          </a:stretch>
        </p:blipFill>
        <p:spPr>
          <a:xfrm>
            <a:off x="68229" y="60843"/>
            <a:ext cx="2043031" cy="766137"/>
          </a:xfrm>
          <a:prstGeom prst="rect">
            <a:avLst/>
          </a:prstGeom>
        </p:spPr>
      </p:pic>
      <p:pic>
        <p:nvPicPr>
          <p:cNvPr id="3" name="Picture 2">
            <a:extLst>
              <a:ext uri="{FF2B5EF4-FFF2-40B4-BE49-F238E27FC236}">
                <a16:creationId xmlns:a16="http://schemas.microsoft.com/office/drawing/2014/main" id="{68AAAC93-5AC0-7E3E-EA59-15F23571F33A}"/>
              </a:ext>
            </a:extLst>
          </p:cNvPr>
          <p:cNvPicPr>
            <a:picLocks noChangeAspect="1"/>
          </p:cNvPicPr>
          <p:nvPr/>
        </p:nvPicPr>
        <p:blipFill>
          <a:blip r:embed="rId4"/>
          <a:stretch>
            <a:fillRect/>
          </a:stretch>
        </p:blipFill>
        <p:spPr>
          <a:xfrm>
            <a:off x="7761293" y="41447"/>
            <a:ext cx="1224422" cy="1070912"/>
          </a:xfrm>
          <a:prstGeom prst="rect">
            <a:avLst/>
          </a:prstGeom>
        </p:spPr>
      </p:pic>
    </p:spTree>
    <p:extLst>
      <p:ext uri="{BB962C8B-B14F-4D97-AF65-F5344CB8AC3E}">
        <p14:creationId xmlns:p14="http://schemas.microsoft.com/office/powerpoint/2010/main" val="1457370726"/>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416</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Source Code Pro</vt:lpstr>
      <vt:lpstr>Arial</vt:lpstr>
      <vt:lpstr>Fira Code</vt:lpstr>
      <vt:lpstr>Nunito Light</vt:lpstr>
      <vt:lpstr>Comfortaa</vt:lpstr>
      <vt:lpstr>Introduction to Java Programming for High School by Slidesgo</vt:lpstr>
      <vt:lpstr>Greedy Approach</vt:lpstr>
      <vt:lpstr>Contents of this Video</vt:lpstr>
      <vt:lpstr>Approach</vt:lpstr>
      <vt:lpstr>Working</vt:lpstr>
      <vt:lpstr>Working</vt:lpstr>
      <vt:lpstr>Working</vt:lpstr>
      <vt:lpstr>Working</vt:lpstr>
      <vt:lpstr>Example</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Approach</dc:title>
  <dc:creator>Arun Santhosh R A</dc:creator>
  <cp:lastModifiedBy>Arun Santhosh R A</cp:lastModifiedBy>
  <cp:revision>4</cp:revision>
  <dcterms:modified xsi:type="dcterms:W3CDTF">2023-09-18T15:21:05Z</dcterms:modified>
</cp:coreProperties>
</file>