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EEE7283C-3CF3-47DC-8721-378D4A62B228}" styleName="">
    <a:tblBg/>
    <a:wholeTbl>
      <a:tcTxStyle b="off" i="off">
        <a:fontRef idx="minor">
          <a:srgbClr val="E7E7E7"/>
        </a:fontRef>
        <a:srgbClr val="E7E7E7"/>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rgbClr val="F6CBD7"/>
          </a:solidFill>
        </a:fill>
      </a:tcStyle>
    </a:wholeTbl>
    <a:band2H>
      <a:tcTxStyle b="def" i="def"/>
      <a:tcStyle>
        <a:tcBdr/>
        <a:fill>
          <a:solidFill>
            <a:srgbClr val="FBE7EC"/>
          </a:solidFill>
        </a:fill>
      </a:tcStyle>
    </a:band2H>
    <a:firstCol>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1"/>
          </a:solidFill>
        </a:fill>
      </a:tcStyle>
    </a:firstCol>
    <a:lastRow>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381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1"/>
          </a:solidFill>
        </a:fill>
      </a:tcStyle>
    </a:lastRow>
    <a:firstRow>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381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1"/>
          </a:solidFill>
        </a:fill>
      </a:tcStyle>
    </a:firstRow>
  </a:tblStyle>
  <a:tblStyle styleId="{CF821DB8-F4EB-4A41-A1BA-3FCAFE7338EE}" styleName="">
    <a:tblBg/>
    <a:wholeTbl>
      <a:tcTxStyle b="off" i="off">
        <a:fontRef idx="minor">
          <a:srgbClr val="E7E7E7"/>
        </a:fontRef>
        <a:srgbClr val="E7E7E7"/>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rgbClr val="CEE3DD"/>
          </a:solidFill>
        </a:fill>
      </a:tcStyle>
    </a:wholeTbl>
    <a:band2H>
      <a:tcTxStyle b="def" i="def"/>
      <a:tcStyle>
        <a:tcBdr/>
        <a:fill>
          <a:solidFill>
            <a:srgbClr val="E8F1EF"/>
          </a:solidFill>
        </a:fill>
      </a:tcStyle>
    </a:band2H>
    <a:firstCol>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3"/>
          </a:solidFill>
        </a:fill>
      </a:tcStyle>
    </a:firstCol>
    <a:lastRow>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381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3"/>
          </a:solidFill>
        </a:fill>
      </a:tcStyle>
    </a:lastRow>
    <a:firstRow>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381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3"/>
          </a:solidFill>
        </a:fill>
      </a:tcStyle>
    </a:firstRow>
  </a:tblStyle>
  <a:tblStyle styleId="{33BA23B1-9221-436E-865A-0063620EA4FD}" styleName="">
    <a:tblBg/>
    <a:wholeTbl>
      <a:tcTxStyle b="off" i="off">
        <a:fontRef idx="minor">
          <a:srgbClr val="E7E7E7"/>
        </a:fontRef>
        <a:srgbClr val="E7E7E7"/>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rgbClr val="CBCBCD"/>
          </a:solidFill>
        </a:fill>
      </a:tcStyle>
    </a:wholeTbl>
    <a:band2H>
      <a:tcTxStyle b="def" i="def"/>
      <a:tcStyle>
        <a:tcBdr/>
        <a:fill>
          <a:solidFill>
            <a:srgbClr val="E7E7E7"/>
          </a:solidFill>
        </a:fill>
      </a:tcStyle>
    </a:band2H>
    <a:firstCol>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6"/>
          </a:solidFill>
        </a:fill>
      </a:tcStyle>
    </a:firstCol>
    <a:lastRow>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38100" cap="flat">
              <a:solidFill>
                <a:srgbClr val="10111A"/>
              </a:solidFill>
              <a:prstDash val="solid"/>
              <a:round/>
            </a:ln>
          </a:top>
          <a:bottom>
            <a:ln w="127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6"/>
          </a:solidFill>
        </a:fill>
      </a:tcStyle>
    </a:lastRow>
    <a:firstRow>
      <a:tcTxStyle b="on" i="off">
        <a:fontRef idx="minor">
          <a:srgbClr val="10111A"/>
        </a:fontRef>
        <a:srgbClr val="10111A"/>
      </a:tcTxStyle>
      <a:tcStyle>
        <a:tcBdr>
          <a:left>
            <a:ln w="12700" cap="flat">
              <a:solidFill>
                <a:srgbClr val="10111A"/>
              </a:solidFill>
              <a:prstDash val="solid"/>
              <a:round/>
            </a:ln>
          </a:left>
          <a:right>
            <a:ln w="12700" cap="flat">
              <a:solidFill>
                <a:srgbClr val="10111A"/>
              </a:solidFill>
              <a:prstDash val="solid"/>
              <a:round/>
            </a:ln>
          </a:right>
          <a:top>
            <a:ln w="12700" cap="flat">
              <a:solidFill>
                <a:srgbClr val="10111A"/>
              </a:solidFill>
              <a:prstDash val="solid"/>
              <a:round/>
            </a:ln>
          </a:top>
          <a:bottom>
            <a:ln w="38100" cap="flat">
              <a:solidFill>
                <a:srgbClr val="10111A"/>
              </a:solidFill>
              <a:prstDash val="solid"/>
              <a:round/>
            </a:ln>
          </a:bottom>
          <a:insideH>
            <a:ln w="12700" cap="flat">
              <a:solidFill>
                <a:srgbClr val="10111A"/>
              </a:solidFill>
              <a:prstDash val="solid"/>
              <a:round/>
            </a:ln>
          </a:insideH>
          <a:insideV>
            <a:ln w="12700" cap="flat">
              <a:solidFill>
                <a:srgbClr val="10111A"/>
              </a:solidFill>
              <a:prstDash val="solid"/>
              <a:round/>
            </a:ln>
          </a:insideV>
        </a:tcBdr>
        <a:fill>
          <a:solidFill>
            <a:schemeClr val="accent6"/>
          </a:solidFill>
        </a:fill>
      </a:tcStyle>
    </a:firstRow>
  </a:tblStyle>
  <a:tblStyle styleId="{2708684C-4D16-4618-839F-0558EEFCDFE6}" styleName="">
    <a:tblBg/>
    <a:wholeTbl>
      <a:tcTxStyle b="off" i="off">
        <a:fontRef idx="minor">
          <a:srgbClr val="E7E7E7"/>
        </a:fontRef>
        <a:srgbClr val="E7E7E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AFAFA"/>
          </a:solidFill>
        </a:fill>
      </a:tcStyle>
    </a:wholeTbl>
    <a:band2H>
      <a:tcTxStyle b="def" i="def"/>
      <a:tcStyle>
        <a:tcBdr/>
        <a:fill>
          <a:solidFill>
            <a:srgbClr val="10111A"/>
          </a:solidFill>
        </a:fill>
      </a:tcStyle>
    </a:band2H>
    <a:firstCol>
      <a:tcTxStyle b="on" i="off">
        <a:fontRef idx="minor">
          <a:srgbClr val="10111A"/>
        </a:fontRef>
        <a:srgbClr val="10111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E7E7E7"/>
        </a:fontRef>
        <a:srgbClr val="E7E7E7"/>
      </a:tcTxStyle>
      <a:tcStyle>
        <a:tcBdr>
          <a:left>
            <a:ln w="12700" cap="flat">
              <a:noFill/>
              <a:miter lim="400000"/>
            </a:ln>
          </a:left>
          <a:right>
            <a:ln w="12700" cap="flat">
              <a:noFill/>
              <a:miter lim="400000"/>
            </a:ln>
          </a:right>
          <a:top>
            <a:ln w="50800" cap="flat">
              <a:solidFill>
                <a:srgbClr val="E7E7E7"/>
              </a:solidFill>
              <a:prstDash val="solid"/>
              <a:round/>
            </a:ln>
          </a:top>
          <a:bottom>
            <a:ln w="25400" cap="flat">
              <a:solidFill>
                <a:srgbClr val="E7E7E7"/>
              </a:solidFill>
              <a:prstDash val="solid"/>
              <a:round/>
            </a:ln>
          </a:bottom>
          <a:insideH>
            <a:ln w="12700" cap="flat">
              <a:noFill/>
              <a:miter lim="400000"/>
            </a:ln>
          </a:insideH>
          <a:insideV>
            <a:ln w="12700" cap="flat">
              <a:noFill/>
              <a:miter lim="400000"/>
            </a:ln>
          </a:insideV>
        </a:tcBdr>
        <a:fill>
          <a:solidFill>
            <a:srgbClr val="10111A"/>
          </a:solidFill>
        </a:fill>
      </a:tcStyle>
    </a:lastRow>
    <a:firstRow>
      <a:tcTxStyle b="on" i="off">
        <a:fontRef idx="minor">
          <a:srgbClr val="10111A"/>
        </a:fontRef>
        <a:srgbClr val="10111A"/>
      </a:tcTxStyle>
      <a:tcStyle>
        <a:tcBdr>
          <a:left>
            <a:ln w="12700" cap="flat">
              <a:noFill/>
              <a:miter lim="400000"/>
            </a:ln>
          </a:left>
          <a:right>
            <a:ln w="12700" cap="flat">
              <a:noFill/>
              <a:miter lim="400000"/>
            </a:ln>
          </a:right>
          <a:top>
            <a:ln w="25400" cap="flat">
              <a:solidFill>
                <a:srgbClr val="E7E7E7"/>
              </a:solidFill>
              <a:prstDash val="solid"/>
              <a:round/>
            </a:ln>
          </a:top>
          <a:bottom>
            <a:ln w="25400" cap="flat">
              <a:solidFill>
                <a:srgbClr val="E7E7E7"/>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9" name="Shape 309"/>
          <p:cNvSpPr/>
          <p:nvPr>
            <p:ph type="sldImg"/>
          </p:nvPr>
        </p:nvSpPr>
        <p:spPr>
          <a:xfrm>
            <a:off x="1143000" y="685800"/>
            <a:ext cx="4572000" cy="3429000"/>
          </a:xfrm>
          <a:prstGeom prst="rect">
            <a:avLst/>
          </a:prstGeom>
        </p:spPr>
        <p:txBody>
          <a:bodyPr/>
          <a:lstStyle/>
          <a:p>
            <a:pPr/>
          </a:p>
        </p:txBody>
      </p:sp>
      <p:sp>
        <p:nvSpPr>
          <p:cNvPr id="310" name="Shape 3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6" name="Title Text"/>
          <p:cNvSpPr txBox="1"/>
          <p:nvPr>
            <p:ph type="title"/>
          </p:nvPr>
        </p:nvSpPr>
        <p:spPr>
          <a:xfrm>
            <a:off x="2735500" y="1258850"/>
            <a:ext cx="5797501" cy="2038800"/>
          </a:xfrm>
          <a:prstGeom prst="rect">
            <a:avLst/>
          </a:prstGeom>
        </p:spPr>
        <p:txBody>
          <a:bodyPr anchor="b"/>
          <a:lstStyle>
            <a:lvl1pPr>
              <a:lnSpc>
                <a:spcPct val="90000"/>
              </a:lnSpc>
              <a:defRPr sz="4000"/>
            </a:lvl1pPr>
          </a:lstStyle>
          <a:p>
            <a:pPr/>
            <a:r>
              <a:t>Title Text</a:t>
            </a:r>
          </a:p>
        </p:txBody>
      </p:sp>
      <p:sp>
        <p:nvSpPr>
          <p:cNvPr id="17" name="Body Level One…"/>
          <p:cNvSpPr txBox="1"/>
          <p:nvPr>
            <p:ph type="body" sz="quarter" idx="1"/>
          </p:nvPr>
        </p:nvSpPr>
        <p:spPr>
          <a:xfrm>
            <a:off x="2735500" y="3297649"/>
            <a:ext cx="5797501" cy="440701"/>
          </a:xfrm>
          <a:prstGeom prst="rect">
            <a:avLst/>
          </a:prstGeom>
          <a:solidFill>
            <a:schemeClr val="accent6"/>
          </a:solidFill>
        </p:spPr>
        <p:txBody>
          <a:bodyPr>
            <a:normAutofit fontScale="100000" lnSpcReduction="0"/>
          </a:bodyPr>
          <a:lstStyle>
            <a:lvl1pPr marL="317500" indent="-177800" algn="ctr">
              <a:buClrTx/>
              <a:buSzTx/>
              <a:buFontTx/>
              <a:buNone/>
              <a:defRPr sz="1600"/>
            </a:lvl1pPr>
            <a:lvl2pPr marL="317500" indent="279400" algn="ctr">
              <a:buClrTx/>
              <a:buSzTx/>
              <a:buFontTx/>
              <a:buNone/>
              <a:defRPr sz="1600"/>
            </a:lvl2pPr>
            <a:lvl3pPr marL="317500" indent="736600" algn="ctr">
              <a:buClrTx/>
              <a:buSzTx/>
              <a:buFontTx/>
              <a:buNone/>
              <a:defRPr sz="1600"/>
            </a:lvl3pPr>
            <a:lvl4pPr marL="317500" indent="1193800" algn="ctr">
              <a:buClrTx/>
              <a:buSzTx/>
              <a:buFontTx/>
              <a:buNone/>
              <a:defRPr sz="1600"/>
            </a:lvl4pPr>
            <a:lvl5pPr marL="317500" indent="1651000" algn="ctr">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110" name="xx%"/>
          <p:cNvSpPr txBox="1"/>
          <p:nvPr>
            <p:ph type="title" hasCustomPrompt="1"/>
          </p:nvPr>
        </p:nvSpPr>
        <p:spPr>
          <a:xfrm>
            <a:off x="1020612" y="1335099"/>
            <a:ext cx="7102801" cy="1578301"/>
          </a:xfrm>
          <a:prstGeom prst="rect">
            <a:avLst/>
          </a:prstGeom>
        </p:spPr>
        <p:txBody>
          <a:bodyPr anchor="b"/>
          <a:lstStyle>
            <a:lvl1pPr algn="ctr">
              <a:defRPr sz="7200">
                <a:solidFill>
                  <a:schemeClr val="accent4"/>
                </a:solidFill>
              </a:defRPr>
            </a:lvl1pPr>
          </a:lstStyle>
          <a:p>
            <a:pPr/>
            <a:r>
              <a:t>xx%</a:t>
            </a:r>
          </a:p>
        </p:txBody>
      </p:sp>
      <p:sp>
        <p:nvSpPr>
          <p:cNvPr id="111" name="Body Level One…"/>
          <p:cNvSpPr txBox="1"/>
          <p:nvPr>
            <p:ph type="body" sz="quarter" idx="1"/>
          </p:nvPr>
        </p:nvSpPr>
        <p:spPr>
          <a:xfrm>
            <a:off x="1020587" y="3094475"/>
            <a:ext cx="7102801" cy="465301"/>
          </a:xfrm>
          <a:prstGeom prst="rect">
            <a:avLst/>
          </a:prstGeom>
          <a:solidFill>
            <a:schemeClr val="accent6"/>
          </a:solidFill>
        </p:spPr>
        <p:txBody>
          <a:bodyPr>
            <a:normAutofit fontScale="100000" lnSpcReduction="0"/>
          </a:bodyPr>
          <a:lstStyle>
            <a:lvl1pPr marL="317500" indent="-177800" algn="ctr">
              <a:buClrTx/>
              <a:buSzTx/>
              <a:buFontTx/>
              <a:buNone/>
              <a:defRPr sz="1900"/>
            </a:lvl1pPr>
            <a:lvl2pPr marL="317500" indent="279400" algn="ctr">
              <a:buClrTx/>
              <a:buSzTx/>
              <a:buFontTx/>
              <a:buNone/>
              <a:defRPr sz="1900"/>
            </a:lvl2pPr>
            <a:lvl3pPr marL="317500" indent="736600" algn="ctr">
              <a:buClrTx/>
              <a:buSzTx/>
              <a:buFontTx/>
              <a:buNone/>
              <a:defRPr sz="1900"/>
            </a:lvl3pPr>
            <a:lvl4pPr marL="317500" indent="1193800" algn="ctr">
              <a:buClrTx/>
              <a:buSzTx/>
              <a:buFontTx/>
              <a:buNone/>
              <a:defRPr sz="1900"/>
            </a:lvl4pPr>
            <a:lvl5pPr marL="317500" indent="1651000" algn="ctr">
              <a:buClrTx/>
              <a:buSzTx/>
              <a:buFont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112" name="Google Shape;75;p11"/>
          <p:cNvSpPr/>
          <p:nvPr/>
        </p:nvSpPr>
        <p:spPr>
          <a:xfrm>
            <a:off x="7775" y="-1801"/>
            <a:ext cx="9144001" cy="1160402"/>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116" name="Google Shape;76;p11"/>
          <p:cNvGrpSpPr/>
          <p:nvPr/>
        </p:nvGrpSpPr>
        <p:grpSpPr>
          <a:xfrm>
            <a:off x="8059900" y="446249"/>
            <a:ext cx="473101" cy="186501"/>
            <a:chOff x="0" y="0"/>
            <a:chExt cx="473099" cy="186499"/>
          </a:xfrm>
        </p:grpSpPr>
        <p:sp>
          <p:nvSpPr>
            <p:cNvPr id="113" name="Google Shape;77;p11"/>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114" name="Google Shape;78;p11"/>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115" name="Google Shape;79;p11"/>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000000"/>
        </a:solidFill>
      </p:bgPr>
    </p:bg>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1_1_1">
    <p:spTree>
      <p:nvGrpSpPr>
        <p:cNvPr id="1" name=""/>
        <p:cNvGrpSpPr/>
        <p:nvPr/>
      </p:nvGrpSpPr>
      <p:grpSpPr>
        <a:xfrm>
          <a:off x="0" y="0"/>
          <a:ext cx="0" cy="0"/>
          <a:chOff x="0" y="0"/>
          <a:chExt cx="0" cy="0"/>
        </a:xfrm>
      </p:grpSpPr>
      <p:sp>
        <p:nvSpPr>
          <p:cNvPr id="131" name="Title Text"/>
          <p:cNvSpPr txBox="1"/>
          <p:nvPr>
            <p:ph type="title"/>
          </p:nvPr>
        </p:nvSpPr>
        <p:spPr>
          <a:xfrm>
            <a:off x="713225" y="445025"/>
            <a:ext cx="7710600" cy="572701"/>
          </a:xfrm>
          <a:prstGeom prst="rect">
            <a:avLst/>
          </a:prstGeom>
        </p:spPr>
        <p:txBody>
          <a:bodyPr/>
          <a:lstStyle/>
          <a:p>
            <a:pPr/>
            <a:r>
              <a:t>Title Text</a:t>
            </a:r>
          </a:p>
        </p:txBody>
      </p:sp>
      <p:sp>
        <p:nvSpPr>
          <p:cNvPr id="132" name="Body Level One…"/>
          <p:cNvSpPr txBox="1"/>
          <p:nvPr>
            <p:ph type="body" sz="quarter" idx="1"/>
          </p:nvPr>
        </p:nvSpPr>
        <p:spPr>
          <a:xfrm>
            <a:off x="2472000" y="1832949"/>
            <a:ext cx="4209601" cy="5727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
    <p:spTree>
      <p:nvGrpSpPr>
        <p:cNvPr id="1" name=""/>
        <p:cNvGrpSpPr/>
        <p:nvPr/>
      </p:nvGrpSpPr>
      <p:grpSpPr>
        <a:xfrm>
          <a:off x="0" y="0"/>
          <a:ext cx="0" cy="0"/>
          <a:chOff x="0" y="0"/>
          <a:chExt cx="0" cy="0"/>
        </a:xfrm>
      </p:grpSpPr>
      <p:sp>
        <p:nvSpPr>
          <p:cNvPr id="140" name="Title Text"/>
          <p:cNvSpPr txBox="1"/>
          <p:nvPr>
            <p:ph type="title"/>
          </p:nvPr>
        </p:nvSpPr>
        <p:spPr>
          <a:xfrm>
            <a:off x="2687524" y="3464250"/>
            <a:ext cx="5743501" cy="661801"/>
          </a:xfrm>
          <a:prstGeom prst="rect">
            <a:avLst/>
          </a:prstGeom>
        </p:spPr>
        <p:txBody>
          <a:bodyPr/>
          <a:lstStyle>
            <a:lvl1pPr algn="r">
              <a:defRPr>
                <a:solidFill>
                  <a:srgbClr val="FD4A4A"/>
                </a:solidFill>
              </a:defRPr>
            </a:lvl1pPr>
          </a:lstStyle>
          <a:p>
            <a:pPr/>
            <a:r>
              <a:t>Title Text</a:t>
            </a:r>
          </a:p>
        </p:txBody>
      </p:sp>
      <p:sp>
        <p:nvSpPr>
          <p:cNvPr id="141" name="Body Level One…"/>
          <p:cNvSpPr txBox="1"/>
          <p:nvPr>
            <p:ph type="body" sz="half" idx="1"/>
          </p:nvPr>
        </p:nvSpPr>
        <p:spPr>
          <a:xfrm>
            <a:off x="2687414" y="1600949"/>
            <a:ext cx="5743500" cy="1863301"/>
          </a:xfrm>
          <a:prstGeom prst="rect">
            <a:avLst/>
          </a:prstGeom>
        </p:spPr>
        <p:txBody>
          <a:bodyPr anchor="b">
            <a:normAutofit fontScale="100000" lnSpcReduction="0"/>
          </a:bodyPr>
          <a:lstStyle>
            <a:lvl1pPr marL="317500" indent="-177800" algn="r">
              <a:buClrTx/>
              <a:buSzTx/>
              <a:buFontTx/>
              <a:buNone/>
              <a:defRPr sz="2400"/>
            </a:lvl1pPr>
            <a:lvl2pPr marL="317500" indent="279400" algn="r">
              <a:buClrTx/>
              <a:buSzTx/>
              <a:buFontTx/>
              <a:buNone/>
              <a:defRPr sz="2400"/>
            </a:lvl2pPr>
            <a:lvl3pPr marL="317500" indent="736600" algn="r">
              <a:buClrTx/>
              <a:buSzTx/>
              <a:buFontTx/>
              <a:buNone/>
              <a:defRPr sz="2400"/>
            </a:lvl3pPr>
            <a:lvl4pPr marL="317500" indent="1193800" algn="r">
              <a:buClrTx/>
              <a:buSzTx/>
              <a:buFontTx/>
              <a:buNone/>
              <a:defRPr sz="2400"/>
            </a:lvl4pPr>
            <a:lvl5pPr marL="317500" indent="1651000" algn="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2" name="Google Shape;100;p14"/>
          <p:cNvSpPr/>
          <p:nvPr/>
        </p:nvSpPr>
        <p:spPr>
          <a:xfrm>
            <a:off x="7775" y="-1801"/>
            <a:ext cx="9144001" cy="1160402"/>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146" name="Google Shape;101;p14"/>
          <p:cNvGrpSpPr/>
          <p:nvPr/>
        </p:nvGrpSpPr>
        <p:grpSpPr>
          <a:xfrm>
            <a:off x="8059900" y="446249"/>
            <a:ext cx="473101" cy="186501"/>
            <a:chOff x="0" y="0"/>
            <a:chExt cx="473099" cy="186499"/>
          </a:xfrm>
        </p:grpSpPr>
        <p:sp>
          <p:nvSpPr>
            <p:cNvPr id="143" name="Google Shape;102;p14"/>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144" name="Google Shape;103;p14"/>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145" name="Google Shape;104;p14"/>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spTree>
      <p:nvGrpSpPr>
        <p:cNvPr id="1" name=""/>
        <p:cNvGrpSpPr/>
        <p:nvPr/>
      </p:nvGrpSpPr>
      <p:grpSpPr>
        <a:xfrm>
          <a:off x="0" y="0"/>
          <a:ext cx="0" cy="0"/>
          <a:chOff x="0" y="0"/>
          <a:chExt cx="0" cy="0"/>
        </a:xfrm>
      </p:grpSpPr>
      <p:sp>
        <p:nvSpPr>
          <p:cNvPr id="154" name="Google Shape;106;p15"/>
          <p:cNvSpPr/>
          <p:nvPr/>
        </p:nvSpPr>
        <p:spPr>
          <a:xfrm>
            <a:off x="4242999" y="-1801"/>
            <a:ext cx="4901101" cy="5143501"/>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158" name="Google Shape;107;p15"/>
          <p:cNvGrpSpPr/>
          <p:nvPr/>
        </p:nvGrpSpPr>
        <p:grpSpPr>
          <a:xfrm>
            <a:off x="8059900" y="446249"/>
            <a:ext cx="473101" cy="186501"/>
            <a:chOff x="0" y="0"/>
            <a:chExt cx="473099" cy="186499"/>
          </a:xfrm>
        </p:grpSpPr>
        <p:sp>
          <p:nvSpPr>
            <p:cNvPr id="155" name="Google Shape;108;p15"/>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156" name="Google Shape;109;p15"/>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157" name="Google Shape;110;p15"/>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159" name="Title Text"/>
          <p:cNvSpPr txBox="1"/>
          <p:nvPr>
            <p:ph type="title"/>
          </p:nvPr>
        </p:nvSpPr>
        <p:spPr>
          <a:xfrm>
            <a:off x="713225" y="535650"/>
            <a:ext cx="3165900" cy="2378400"/>
          </a:xfrm>
          <a:prstGeom prst="rect">
            <a:avLst/>
          </a:prstGeom>
        </p:spPr>
        <p:txBody>
          <a:bodyPr anchor="b"/>
          <a:lstStyle/>
          <a:p>
            <a:pPr/>
            <a:r>
              <a:t>Title Text</a:t>
            </a:r>
          </a:p>
        </p:txBody>
      </p:sp>
      <p:sp>
        <p:nvSpPr>
          <p:cNvPr id="160" name="Body Level One…"/>
          <p:cNvSpPr txBox="1"/>
          <p:nvPr>
            <p:ph type="body" sz="quarter" idx="1"/>
          </p:nvPr>
        </p:nvSpPr>
        <p:spPr>
          <a:xfrm>
            <a:off x="713225" y="2914050"/>
            <a:ext cx="3165900" cy="1690200"/>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61" name="Google Shape;113;p15"/>
          <p:cNvSpPr/>
          <p:nvPr>
            <p:ph type="pic" sz="half" idx="21"/>
          </p:nvPr>
        </p:nvSpPr>
        <p:spPr>
          <a:xfrm>
            <a:off x="4783249" y="532063"/>
            <a:ext cx="2910001" cy="4075801"/>
          </a:xfrm>
          <a:prstGeom prst="rect">
            <a:avLst/>
          </a:prstGeom>
        </p:spPr>
        <p:txBody>
          <a:bodyPr lIns="91439" tIns="45719" rIns="91439" bIns="45719"/>
          <a:lstStyle/>
          <a:p>
            <a:pPr/>
          </a:p>
        </p:txBody>
      </p:sp>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
    <p:spTree>
      <p:nvGrpSpPr>
        <p:cNvPr id="1" name=""/>
        <p:cNvGrpSpPr/>
        <p:nvPr/>
      </p:nvGrpSpPr>
      <p:grpSpPr>
        <a:xfrm>
          <a:off x="0" y="0"/>
          <a:ext cx="0" cy="0"/>
          <a:chOff x="0" y="0"/>
          <a:chExt cx="0" cy="0"/>
        </a:xfrm>
      </p:grpSpPr>
      <p:sp>
        <p:nvSpPr>
          <p:cNvPr id="169" name="Google Shape;115;p16"/>
          <p:cNvSpPr/>
          <p:nvPr/>
        </p:nvSpPr>
        <p:spPr>
          <a:xfrm>
            <a:off x="4242999" y="-1801"/>
            <a:ext cx="4901101" cy="5143501"/>
          </a:xfrm>
          <a:prstGeom prst="rect">
            <a:avLst/>
          </a:prstGeom>
          <a:solidFill>
            <a:schemeClr val="accent6"/>
          </a:solidFill>
          <a:ln w="12700">
            <a:miter lim="400000"/>
          </a:ln>
        </p:spPr>
        <p:txBody>
          <a:bodyPr lIns="0" tIns="0" rIns="0" bIns="0" anchor="ctr"/>
          <a:lstStyle/>
          <a:p>
            <a:pPr>
              <a:defRPr>
                <a:solidFill>
                  <a:srgbClr val="000000"/>
                </a:solidFill>
              </a:defRPr>
            </a:pPr>
          </a:p>
        </p:txBody>
      </p:sp>
      <p:sp>
        <p:nvSpPr>
          <p:cNvPr id="170" name="Title Text"/>
          <p:cNvSpPr txBox="1"/>
          <p:nvPr>
            <p:ph type="title"/>
          </p:nvPr>
        </p:nvSpPr>
        <p:spPr>
          <a:xfrm>
            <a:off x="713225" y="1402850"/>
            <a:ext cx="3249000" cy="1063201"/>
          </a:xfrm>
          <a:prstGeom prst="rect">
            <a:avLst/>
          </a:prstGeom>
        </p:spPr>
        <p:txBody>
          <a:bodyPr anchor="b"/>
          <a:lstStyle/>
          <a:p>
            <a:pPr/>
            <a:r>
              <a:t>Title Text</a:t>
            </a:r>
          </a:p>
        </p:txBody>
      </p:sp>
      <p:sp>
        <p:nvSpPr>
          <p:cNvPr id="171" name="Body Level One…"/>
          <p:cNvSpPr txBox="1"/>
          <p:nvPr>
            <p:ph type="body" sz="quarter" idx="1"/>
          </p:nvPr>
        </p:nvSpPr>
        <p:spPr>
          <a:xfrm>
            <a:off x="713225" y="2466050"/>
            <a:ext cx="3249000" cy="14001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_1">
    <p:spTree>
      <p:nvGrpSpPr>
        <p:cNvPr id="1" name=""/>
        <p:cNvGrpSpPr/>
        <p:nvPr/>
      </p:nvGrpSpPr>
      <p:grpSpPr>
        <a:xfrm>
          <a:off x="0" y="0"/>
          <a:ext cx="0" cy="0"/>
          <a:chOff x="0" y="0"/>
          <a:chExt cx="0" cy="0"/>
        </a:xfrm>
      </p:grpSpPr>
      <p:sp>
        <p:nvSpPr>
          <p:cNvPr id="179" name="Google Shape;119;p17"/>
          <p:cNvSpPr/>
          <p:nvPr/>
        </p:nvSpPr>
        <p:spPr>
          <a:xfrm>
            <a:off x="-1" y="0"/>
            <a:ext cx="4901102" cy="5143500"/>
          </a:xfrm>
          <a:prstGeom prst="rect">
            <a:avLst/>
          </a:prstGeom>
          <a:solidFill>
            <a:schemeClr val="accent6"/>
          </a:solidFill>
          <a:ln w="12700">
            <a:miter lim="400000"/>
          </a:ln>
        </p:spPr>
        <p:txBody>
          <a:bodyPr lIns="0" tIns="0" rIns="0" bIns="0" anchor="ctr"/>
          <a:lstStyle/>
          <a:p>
            <a:pPr>
              <a:defRPr>
                <a:solidFill>
                  <a:srgbClr val="000000"/>
                </a:solidFill>
              </a:defRPr>
            </a:pPr>
          </a:p>
        </p:txBody>
      </p:sp>
      <p:sp>
        <p:nvSpPr>
          <p:cNvPr id="180" name="Title Text"/>
          <p:cNvSpPr txBox="1"/>
          <p:nvPr>
            <p:ph type="title"/>
          </p:nvPr>
        </p:nvSpPr>
        <p:spPr>
          <a:xfrm>
            <a:off x="4837200" y="1501200"/>
            <a:ext cx="3593401" cy="1060801"/>
          </a:xfrm>
          <a:prstGeom prst="rect">
            <a:avLst/>
          </a:prstGeom>
        </p:spPr>
        <p:txBody>
          <a:bodyPr anchor="b"/>
          <a:lstStyle>
            <a:lvl1pPr algn="r"/>
          </a:lstStyle>
          <a:p>
            <a:pPr/>
            <a:r>
              <a:t>Title Text</a:t>
            </a:r>
          </a:p>
        </p:txBody>
      </p:sp>
      <p:sp>
        <p:nvSpPr>
          <p:cNvPr id="181" name="Body Level One…"/>
          <p:cNvSpPr txBox="1"/>
          <p:nvPr>
            <p:ph type="body" sz="quarter" idx="1"/>
          </p:nvPr>
        </p:nvSpPr>
        <p:spPr>
          <a:xfrm>
            <a:off x="4837371" y="2562000"/>
            <a:ext cx="3593401" cy="1080301"/>
          </a:xfrm>
          <a:prstGeom prst="rect">
            <a:avLst/>
          </a:prstGeom>
        </p:spPr>
        <p:txBody>
          <a:bodyPr>
            <a:normAutofit fontScale="100000" lnSpcReduction="0"/>
          </a:bodyPr>
          <a:lstStyle>
            <a:lvl1pPr marL="317500" indent="-177800" algn="r">
              <a:buClrTx/>
              <a:buSzTx/>
              <a:buFontTx/>
              <a:buNone/>
            </a:lvl1pPr>
            <a:lvl2pPr marL="317500" indent="279400" algn="r">
              <a:buClrTx/>
              <a:buSzTx/>
              <a:buFontTx/>
              <a:buNone/>
            </a:lvl2pPr>
            <a:lvl3pPr marL="317500" indent="736600" algn="r">
              <a:buClrTx/>
              <a:buSzTx/>
              <a:buFontTx/>
              <a:buNone/>
            </a:lvl3pPr>
            <a:lvl4pPr marL="317500" indent="1193800" algn="r">
              <a:buClrTx/>
              <a:buSzTx/>
              <a:buFontTx/>
              <a:buNone/>
            </a:lvl4pPr>
            <a:lvl5pPr marL="317500" indent="1651000" algn="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1">
    <p:spTree>
      <p:nvGrpSpPr>
        <p:cNvPr id="1" name=""/>
        <p:cNvGrpSpPr/>
        <p:nvPr/>
      </p:nvGrpSpPr>
      <p:grpSpPr>
        <a:xfrm>
          <a:off x="0" y="0"/>
          <a:ext cx="0" cy="0"/>
          <a:chOff x="0" y="0"/>
          <a:chExt cx="0" cy="0"/>
        </a:xfrm>
      </p:grpSpPr>
      <p:sp>
        <p:nvSpPr>
          <p:cNvPr id="189" name="Title Text"/>
          <p:cNvSpPr txBox="1"/>
          <p:nvPr>
            <p:ph type="title"/>
          </p:nvPr>
        </p:nvSpPr>
        <p:spPr>
          <a:prstGeom prst="rect">
            <a:avLst/>
          </a:prstGeom>
        </p:spPr>
        <p:txBody>
          <a:bodyPr/>
          <a:lstStyle>
            <a:lvl1pPr algn="ctr"/>
          </a:lstStyle>
          <a:p>
            <a:pPr/>
            <a:r>
              <a:t>Title Text</a:t>
            </a:r>
          </a:p>
        </p:txBody>
      </p:sp>
      <p:sp>
        <p:nvSpPr>
          <p:cNvPr id="190" name="Body Level One…"/>
          <p:cNvSpPr txBox="1"/>
          <p:nvPr>
            <p:ph type="body" sz="quarter" idx="1"/>
          </p:nvPr>
        </p:nvSpPr>
        <p:spPr>
          <a:xfrm>
            <a:off x="5238851" y="2246051"/>
            <a:ext cx="2789401" cy="14805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1_1">
    <p:spTree>
      <p:nvGrpSpPr>
        <p:cNvPr id="1" name=""/>
        <p:cNvGrpSpPr/>
        <p:nvPr/>
      </p:nvGrpSpPr>
      <p:grpSpPr>
        <a:xfrm>
          <a:off x="0" y="0"/>
          <a:ext cx="0" cy="0"/>
          <a:chOff x="0" y="0"/>
          <a:chExt cx="0" cy="0"/>
        </a:xfrm>
      </p:grpSpPr>
      <p:sp>
        <p:nvSpPr>
          <p:cNvPr id="198" name="Title Text"/>
          <p:cNvSpPr txBox="1"/>
          <p:nvPr>
            <p:ph type="title"/>
          </p:nvPr>
        </p:nvSpPr>
        <p:spPr>
          <a:prstGeom prst="rect">
            <a:avLst/>
          </a:prstGeom>
        </p:spPr>
        <p:txBody>
          <a:bodyPr/>
          <a:lstStyle>
            <a:lvl1pPr algn="ctr"/>
          </a:lstStyle>
          <a:p>
            <a:pPr/>
            <a:r>
              <a:t>Title Text</a:t>
            </a:r>
          </a:p>
        </p:txBody>
      </p:sp>
      <p:sp>
        <p:nvSpPr>
          <p:cNvPr id="199" name="Body Level One…"/>
          <p:cNvSpPr txBox="1"/>
          <p:nvPr>
            <p:ph type="body" sz="quarter" idx="1"/>
          </p:nvPr>
        </p:nvSpPr>
        <p:spPr>
          <a:xfrm>
            <a:off x="4821897" y="1443124"/>
            <a:ext cx="3602101" cy="24330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
    <p:spTree>
      <p:nvGrpSpPr>
        <p:cNvPr id="1" name=""/>
        <p:cNvGrpSpPr/>
        <p:nvPr/>
      </p:nvGrpSpPr>
      <p:grpSpPr>
        <a:xfrm>
          <a:off x="0" y="0"/>
          <a:ext cx="0" cy="0"/>
          <a:chOff x="0" y="0"/>
          <a:chExt cx="0" cy="0"/>
        </a:xfrm>
      </p:grpSpPr>
      <p:sp>
        <p:nvSpPr>
          <p:cNvPr id="207" name="Title Text"/>
          <p:cNvSpPr txBox="1"/>
          <p:nvPr>
            <p:ph type="title"/>
          </p:nvPr>
        </p:nvSpPr>
        <p:spPr>
          <a:prstGeom prst="rect">
            <a:avLst/>
          </a:prstGeom>
        </p:spPr>
        <p:txBody>
          <a:bodyPr/>
          <a:lstStyle/>
          <a:p>
            <a:pPr/>
            <a:r>
              <a:t>Title Text</a:t>
            </a:r>
          </a:p>
        </p:txBody>
      </p:sp>
      <p:sp>
        <p:nvSpPr>
          <p:cNvPr id="208" name="Body Level One…"/>
          <p:cNvSpPr txBox="1"/>
          <p:nvPr>
            <p:ph type="body" sz="quarter" idx="1"/>
          </p:nvPr>
        </p:nvSpPr>
        <p:spPr>
          <a:xfrm>
            <a:off x="997699" y="2096374"/>
            <a:ext cx="2373001" cy="13614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5" name="Title Text"/>
          <p:cNvSpPr txBox="1"/>
          <p:nvPr>
            <p:ph type="title"/>
          </p:nvPr>
        </p:nvSpPr>
        <p:spPr>
          <a:xfrm>
            <a:off x="1535738" y="2266450"/>
            <a:ext cx="6635700" cy="1202400"/>
          </a:xfrm>
          <a:prstGeom prst="rect">
            <a:avLst/>
          </a:prstGeom>
        </p:spPr>
        <p:txBody>
          <a:bodyPr anchor="ctr"/>
          <a:lstStyle>
            <a:lvl1pPr>
              <a:defRPr sz="4000"/>
            </a:lvl1pPr>
          </a:lstStyle>
          <a:p>
            <a:pPr/>
            <a:r>
              <a:t>Title Text</a:t>
            </a:r>
          </a:p>
        </p:txBody>
      </p:sp>
      <p:sp>
        <p:nvSpPr>
          <p:cNvPr id="26" name="Body Level One…"/>
          <p:cNvSpPr txBox="1"/>
          <p:nvPr>
            <p:ph type="body" sz="quarter" idx="1"/>
          </p:nvPr>
        </p:nvSpPr>
        <p:spPr>
          <a:xfrm>
            <a:off x="2080149" y="3468849"/>
            <a:ext cx="6043802" cy="283201"/>
          </a:xfrm>
          <a:prstGeom prst="rect">
            <a:avLst/>
          </a:prstGeom>
        </p:spPr>
        <p:txBody>
          <a:bodyPr>
            <a:normAutofit fontScale="100000" lnSpcReduction="0"/>
          </a:bodyPr>
          <a:lstStyle>
            <a:lvl1pPr marL="317500" indent="-177800">
              <a:buClrTx/>
              <a:buSzTx/>
              <a:buFontTx/>
              <a:buNone/>
              <a:defRPr sz="1600"/>
            </a:lvl1pPr>
            <a:lvl2pPr marL="317500" indent="279400">
              <a:buClrTx/>
              <a:buSzTx/>
              <a:buFontTx/>
              <a:buNone/>
              <a:defRPr sz="1600"/>
            </a:lvl2pPr>
            <a:lvl3pPr marL="317500" indent="736600">
              <a:buClrTx/>
              <a:buSzTx/>
              <a:buFontTx/>
              <a:buNone/>
              <a:defRPr sz="1600"/>
            </a:lvl3pPr>
            <a:lvl4pPr marL="317500" indent="1193800">
              <a:buClrTx/>
              <a:buSzTx/>
              <a:buFontTx/>
              <a:buNone/>
              <a:defRPr sz="1600"/>
            </a:lvl4pPr>
            <a:lvl5pPr marL="317500" indent="16510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7" name="Google Shape;15;p3"/>
          <p:cNvSpPr/>
          <p:nvPr/>
        </p:nvSpPr>
        <p:spPr>
          <a:xfrm>
            <a:off x="7775" y="-1801"/>
            <a:ext cx="9144001" cy="1160402"/>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31" name="Google Shape;16;p3"/>
          <p:cNvGrpSpPr/>
          <p:nvPr/>
        </p:nvGrpSpPr>
        <p:grpSpPr>
          <a:xfrm>
            <a:off x="8313825" y="352999"/>
            <a:ext cx="473101" cy="186501"/>
            <a:chOff x="0" y="0"/>
            <a:chExt cx="473099" cy="186499"/>
          </a:xfrm>
        </p:grpSpPr>
        <p:sp>
          <p:nvSpPr>
            <p:cNvPr id="28" name="Google Shape;17;p3"/>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29" name="Google Shape;18;p3"/>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30" name="Google Shape;19;p3"/>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5">
    <p:spTree>
      <p:nvGrpSpPr>
        <p:cNvPr id="1" name=""/>
        <p:cNvGrpSpPr/>
        <p:nvPr/>
      </p:nvGrpSpPr>
      <p:grpSpPr>
        <a:xfrm>
          <a:off x="0" y="0"/>
          <a:ext cx="0" cy="0"/>
          <a:chOff x="0" y="0"/>
          <a:chExt cx="0" cy="0"/>
        </a:xfrm>
      </p:grpSpPr>
      <p:sp>
        <p:nvSpPr>
          <p:cNvPr id="216" name="Title Text"/>
          <p:cNvSpPr txBox="1"/>
          <p:nvPr>
            <p:ph type="title"/>
          </p:nvPr>
        </p:nvSpPr>
        <p:spPr>
          <a:prstGeom prst="rect">
            <a:avLst/>
          </a:prstGeom>
        </p:spPr>
        <p:txBody>
          <a:bodyPr/>
          <a:lstStyle>
            <a:lvl1pPr algn="ctr"/>
          </a:lstStyle>
          <a:p>
            <a:pPr/>
            <a:r>
              <a:t>Title Text</a:t>
            </a:r>
          </a:p>
        </p:txBody>
      </p:sp>
      <p:sp>
        <p:nvSpPr>
          <p:cNvPr id="217" name="Body Level One…"/>
          <p:cNvSpPr txBox="1"/>
          <p:nvPr>
            <p:ph type="body" sz="quarter" idx="1"/>
          </p:nvPr>
        </p:nvSpPr>
        <p:spPr>
          <a:xfrm>
            <a:off x="3500599" y="1923775"/>
            <a:ext cx="1978201" cy="8298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7">
    <p:spTree>
      <p:nvGrpSpPr>
        <p:cNvPr id="1" name=""/>
        <p:cNvGrpSpPr/>
        <p:nvPr/>
      </p:nvGrpSpPr>
      <p:grpSpPr>
        <a:xfrm>
          <a:off x="0" y="0"/>
          <a:ext cx="0" cy="0"/>
          <a:chOff x="0" y="0"/>
          <a:chExt cx="0" cy="0"/>
        </a:xfrm>
      </p:grpSpPr>
      <p:sp>
        <p:nvSpPr>
          <p:cNvPr id="225" name="Title Text"/>
          <p:cNvSpPr txBox="1"/>
          <p:nvPr>
            <p:ph type="title"/>
          </p:nvPr>
        </p:nvSpPr>
        <p:spPr>
          <a:prstGeom prst="rect">
            <a:avLst/>
          </a:prstGeom>
        </p:spPr>
        <p:txBody>
          <a:bodyPr/>
          <a:lstStyle>
            <a:lvl1pPr algn="ctr"/>
          </a:lstStyle>
          <a:p>
            <a:pPr/>
            <a:r>
              <a:t>Title Text</a:t>
            </a:r>
          </a:p>
        </p:txBody>
      </p:sp>
      <p:sp>
        <p:nvSpPr>
          <p:cNvPr id="226" name="Body Level One…"/>
          <p:cNvSpPr txBox="1"/>
          <p:nvPr>
            <p:ph type="body" sz="quarter" idx="1"/>
          </p:nvPr>
        </p:nvSpPr>
        <p:spPr>
          <a:xfrm>
            <a:off x="1394900" y="1853500"/>
            <a:ext cx="1986001" cy="8799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
    <p:spTree>
      <p:nvGrpSpPr>
        <p:cNvPr id="1" name=""/>
        <p:cNvGrpSpPr/>
        <p:nvPr/>
      </p:nvGrpSpPr>
      <p:grpSpPr>
        <a:xfrm>
          <a:off x="0" y="0"/>
          <a:ext cx="0" cy="0"/>
          <a:chOff x="0" y="0"/>
          <a:chExt cx="0" cy="0"/>
        </a:xfrm>
      </p:grpSpPr>
      <p:sp>
        <p:nvSpPr>
          <p:cNvPr id="234" name="Google Shape;185;p23"/>
          <p:cNvSpPr/>
          <p:nvPr/>
        </p:nvSpPr>
        <p:spPr>
          <a:xfrm>
            <a:off x="3763500" y="-1801"/>
            <a:ext cx="5380501" cy="5143501"/>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238" name="Google Shape;186;p23"/>
          <p:cNvGrpSpPr/>
          <p:nvPr/>
        </p:nvGrpSpPr>
        <p:grpSpPr>
          <a:xfrm>
            <a:off x="8059900" y="446249"/>
            <a:ext cx="473101" cy="186501"/>
            <a:chOff x="0" y="0"/>
            <a:chExt cx="473099" cy="186499"/>
          </a:xfrm>
        </p:grpSpPr>
        <p:sp>
          <p:nvSpPr>
            <p:cNvPr id="235" name="Google Shape;187;p23"/>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236" name="Google Shape;188;p23"/>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237" name="Google Shape;189;p23"/>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239" name="xx%"/>
          <p:cNvSpPr txBox="1"/>
          <p:nvPr>
            <p:ph type="title" hasCustomPrompt="1"/>
          </p:nvPr>
        </p:nvSpPr>
        <p:spPr>
          <a:xfrm>
            <a:off x="4051975" y="630574"/>
            <a:ext cx="4022100" cy="768901"/>
          </a:xfrm>
          <a:prstGeom prst="rect">
            <a:avLst/>
          </a:prstGeom>
        </p:spPr>
        <p:txBody>
          <a:bodyPr anchor="ctr"/>
          <a:lstStyle>
            <a:lvl1pPr>
              <a:defRPr sz="4500">
                <a:solidFill>
                  <a:srgbClr val="FD4A4A"/>
                </a:solidFill>
              </a:defRPr>
            </a:lvl1pPr>
          </a:lstStyle>
          <a:p>
            <a:pPr/>
            <a:r>
              <a:t>xx%</a:t>
            </a:r>
          </a:p>
        </p:txBody>
      </p:sp>
      <p:sp>
        <p:nvSpPr>
          <p:cNvPr id="240" name="Body Level One…"/>
          <p:cNvSpPr txBox="1"/>
          <p:nvPr>
            <p:ph type="body" sz="quarter" idx="1"/>
          </p:nvPr>
        </p:nvSpPr>
        <p:spPr>
          <a:xfrm>
            <a:off x="4408554" y="1300670"/>
            <a:ext cx="4022101" cy="598801"/>
          </a:xfrm>
          <a:prstGeom prst="rect">
            <a:avLst/>
          </a:prstGeom>
        </p:spPr>
        <p:txBody>
          <a:bodyPr anchor="ct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
    <p:spTree>
      <p:nvGrpSpPr>
        <p:cNvPr id="1" name=""/>
        <p:cNvGrpSpPr/>
        <p:nvPr/>
      </p:nvGrpSpPr>
      <p:grpSpPr>
        <a:xfrm>
          <a:off x="0" y="0"/>
          <a:ext cx="0" cy="0"/>
          <a:chOff x="0" y="0"/>
          <a:chExt cx="0" cy="0"/>
        </a:xfrm>
      </p:grpSpPr>
      <p:sp>
        <p:nvSpPr>
          <p:cNvPr id="248" name="xx%"/>
          <p:cNvSpPr txBox="1"/>
          <p:nvPr>
            <p:ph type="title" hasCustomPrompt="1"/>
          </p:nvPr>
        </p:nvSpPr>
        <p:spPr>
          <a:xfrm>
            <a:off x="884849" y="1890699"/>
            <a:ext cx="1055701" cy="406801"/>
          </a:xfrm>
          <a:prstGeom prst="rect">
            <a:avLst/>
          </a:prstGeom>
        </p:spPr>
        <p:txBody>
          <a:bodyPr anchor="ctr"/>
          <a:lstStyle>
            <a:lvl1pPr algn="ctr">
              <a:defRPr sz="3000">
                <a:solidFill>
                  <a:srgbClr val="FD4A4A"/>
                </a:solidFill>
              </a:defRPr>
            </a:lvl1pPr>
          </a:lstStyle>
          <a:p>
            <a:pPr/>
            <a:r>
              <a:t>xx%</a:t>
            </a:r>
          </a:p>
        </p:txBody>
      </p:sp>
      <p:sp>
        <p:nvSpPr>
          <p:cNvPr id="249" name="Body Level One…"/>
          <p:cNvSpPr txBox="1"/>
          <p:nvPr>
            <p:ph type="body" sz="quarter" idx="1"/>
          </p:nvPr>
        </p:nvSpPr>
        <p:spPr>
          <a:xfrm>
            <a:off x="980375" y="3439250"/>
            <a:ext cx="2226001" cy="10398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
    <p:spTree>
      <p:nvGrpSpPr>
        <p:cNvPr id="1" name=""/>
        <p:cNvGrpSpPr/>
        <p:nvPr/>
      </p:nvGrpSpPr>
      <p:grpSpPr>
        <a:xfrm>
          <a:off x="0" y="0"/>
          <a:ext cx="0" cy="0"/>
          <a:chOff x="0" y="0"/>
          <a:chExt cx="0" cy="0"/>
        </a:xfrm>
      </p:grpSpPr>
      <p:sp>
        <p:nvSpPr>
          <p:cNvPr id="257" name="Title Text"/>
          <p:cNvSpPr txBox="1"/>
          <p:nvPr>
            <p:ph type="title"/>
          </p:nvPr>
        </p:nvSpPr>
        <p:spPr>
          <a:xfrm>
            <a:off x="3189012" y="696449"/>
            <a:ext cx="4448101" cy="1058701"/>
          </a:xfrm>
          <a:prstGeom prst="rect">
            <a:avLst/>
          </a:prstGeom>
        </p:spPr>
        <p:txBody>
          <a:bodyPr/>
          <a:lstStyle>
            <a:lvl1pPr>
              <a:defRPr sz="7200">
                <a:solidFill>
                  <a:schemeClr val="accent4"/>
                </a:solidFill>
              </a:defRPr>
            </a:lvl1pPr>
          </a:lstStyle>
          <a:p>
            <a:pPr/>
            <a:r>
              <a:t>Title Text</a:t>
            </a:r>
          </a:p>
        </p:txBody>
      </p:sp>
      <p:sp>
        <p:nvSpPr>
          <p:cNvPr id="258" name="Body Level One…"/>
          <p:cNvSpPr txBox="1"/>
          <p:nvPr>
            <p:ph type="body" sz="quarter" idx="1"/>
          </p:nvPr>
        </p:nvSpPr>
        <p:spPr>
          <a:xfrm>
            <a:off x="3485374" y="1860375"/>
            <a:ext cx="4945501" cy="1058701"/>
          </a:xfrm>
          <a:prstGeom prst="rect">
            <a:avLst/>
          </a:prstGeom>
        </p:spPr>
        <p:txBody>
          <a:bodyPr anchor="ct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59" name="Google Shape;215;p25"/>
          <p:cNvSpPr txBox="1"/>
          <p:nvPr/>
        </p:nvSpPr>
        <p:spPr>
          <a:xfrm>
            <a:off x="3485424" y="3572650"/>
            <a:ext cx="49458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300"/>
              </a:spcBef>
              <a:defRPr sz="1200">
                <a:latin typeface="Source Code Pro"/>
                <a:ea typeface="Source Code Pro"/>
                <a:cs typeface="Source Code Pro"/>
                <a:sym typeface="Source Code Pro"/>
              </a:defRPr>
            </a:pPr>
            <a:r>
              <a:t>CREDITS: This presentation template was created by </a:t>
            </a:r>
            <a:r>
              <a:rPr b="1" u="sng">
                <a:solidFill>
                  <a:srgbClr val="F8F8F8"/>
                </a:solidFill>
                <a:uFill>
                  <a:solidFill>
                    <a:srgbClr val="F8F8F8"/>
                  </a:solidFill>
                </a:uFill>
                <a:hlinkClick r:id="rId2" invalidUrl="" action="" tgtFrame="" tooltip="" history="1" highlightClick="0" endSnd="0"/>
              </a:rPr>
              <a:t>Slidesgo</a:t>
            </a:r>
            <a:r>
              <a:t>, and includes icons by </a:t>
            </a:r>
            <a:r>
              <a:rPr b="1" u="sng">
                <a:solidFill>
                  <a:srgbClr val="F8F8F8"/>
                </a:solidFill>
                <a:uFill>
                  <a:solidFill>
                    <a:srgbClr val="F8F8F8"/>
                  </a:solidFill>
                </a:uFill>
                <a:hlinkClick r:id="rId3" invalidUrl="" action="" tgtFrame="" tooltip="" history="1" highlightClick="0" endSnd="0"/>
              </a:rPr>
              <a:t>Flaticon</a:t>
            </a:r>
            <a:r>
              <a:t>, and infographics &amp; images by </a:t>
            </a:r>
            <a:r>
              <a:rPr b="1" u="sng">
                <a:solidFill>
                  <a:srgbClr val="F8F8F8"/>
                </a:solidFill>
                <a:uFill>
                  <a:solidFill>
                    <a:srgbClr val="F8F8F8"/>
                  </a:solidFill>
                </a:uFill>
                <a:hlinkClick r:id="rId4" invalidUrl="" action="" tgtFrame="" tooltip="" history="1" highlightClick="0" endSnd="0"/>
              </a:rPr>
              <a:t>Freepik</a:t>
            </a:r>
            <a:r>
              <a:rPr b="1"/>
              <a:t> </a:t>
            </a:r>
          </a:p>
        </p:txBody>
      </p:sp>
      <p:sp>
        <p:nvSpPr>
          <p:cNvPr id="2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9">
    <p:spTree>
      <p:nvGrpSpPr>
        <p:cNvPr id="1" name=""/>
        <p:cNvGrpSpPr/>
        <p:nvPr/>
      </p:nvGrpSpPr>
      <p:grpSpPr>
        <a:xfrm>
          <a:off x="0" y="0"/>
          <a:ext cx="0" cy="0"/>
          <a:chOff x="0" y="0"/>
          <a:chExt cx="0" cy="0"/>
        </a:xfrm>
      </p:grpSpPr>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_1">
    <p:spTree>
      <p:nvGrpSpPr>
        <p:cNvPr id="1" name=""/>
        <p:cNvGrpSpPr/>
        <p:nvPr/>
      </p:nvGrpSpPr>
      <p:grpSpPr>
        <a:xfrm>
          <a:off x="0" y="0"/>
          <a:ext cx="0" cy="0"/>
          <a:chOff x="0" y="0"/>
          <a:chExt cx="0" cy="0"/>
        </a:xfrm>
      </p:grpSpPr>
      <p:sp>
        <p:nvSpPr>
          <p:cNvPr id="274" name="Google Shape;223;p27"/>
          <p:cNvSpPr/>
          <p:nvPr/>
        </p:nvSpPr>
        <p:spPr>
          <a:xfrm>
            <a:off x="4424750" y="-1801"/>
            <a:ext cx="4719300" cy="5143501"/>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278" name="Google Shape;224;p27"/>
          <p:cNvGrpSpPr/>
          <p:nvPr/>
        </p:nvGrpSpPr>
        <p:grpSpPr>
          <a:xfrm>
            <a:off x="8193116" y="446249"/>
            <a:ext cx="414957" cy="186501"/>
            <a:chOff x="0" y="0"/>
            <a:chExt cx="414955" cy="186499"/>
          </a:xfrm>
        </p:grpSpPr>
        <p:sp>
          <p:nvSpPr>
            <p:cNvPr id="275" name="Google Shape;225;p27"/>
            <p:cNvSpPr/>
            <p:nvPr/>
          </p:nvSpPr>
          <p:spPr>
            <a:xfrm flipV="1">
              <a:off x="-1" y="-1"/>
              <a:ext cx="414957"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276" name="Google Shape;226;p27"/>
            <p:cNvSpPr/>
            <p:nvPr/>
          </p:nvSpPr>
          <p:spPr>
            <a:xfrm flipV="1">
              <a:off x="-1" y="91150"/>
              <a:ext cx="414957"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277" name="Google Shape;227;p27"/>
            <p:cNvSpPr/>
            <p:nvPr/>
          </p:nvSpPr>
          <p:spPr>
            <a:xfrm flipV="1">
              <a:off x="-1" y="182299"/>
              <a:ext cx="414957"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2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0E2A47"/>
        </a:solidFill>
      </p:bgPr>
    </p:bg>
    <p:spTree>
      <p:nvGrpSpPr>
        <p:cNvPr id="1" name=""/>
        <p:cNvGrpSpPr/>
        <p:nvPr/>
      </p:nvGrpSpPr>
      <p:grpSpPr>
        <a:xfrm>
          <a:off x="0" y="0"/>
          <a:ext cx="0" cy="0"/>
          <a:chOff x="0" y="0"/>
          <a:chExt cx="0" cy="0"/>
        </a:xfrm>
      </p:grpSpPr>
      <p:sp>
        <p:nvSpPr>
          <p:cNvPr id="2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bg>
      <p:bgPr>
        <a:solidFill>
          <a:srgbClr val="0E2A47"/>
        </a:solidFill>
      </p:bgPr>
    </p:bg>
    <p:spTree>
      <p:nvGrpSpPr>
        <p:cNvPr id="1" name=""/>
        <p:cNvGrpSpPr/>
        <p:nvPr/>
      </p:nvGrpSpPr>
      <p:grpSpPr>
        <a:xfrm>
          <a:off x="0" y="0"/>
          <a:ext cx="0" cy="0"/>
          <a:chOff x="0" y="0"/>
          <a:chExt cx="0" cy="0"/>
        </a:xfrm>
      </p:grpSpPr>
      <p:sp>
        <p:nvSpPr>
          <p:cNvPr id="293" name="Title Text"/>
          <p:cNvSpPr txBox="1"/>
          <p:nvPr>
            <p:ph type="title"/>
          </p:nvPr>
        </p:nvSpPr>
        <p:spPr>
          <a:xfrm>
            <a:off x="716700" y="511025"/>
            <a:ext cx="7710600" cy="482401"/>
          </a:xfrm>
          <a:prstGeom prst="rect">
            <a:avLst/>
          </a:prstGeom>
        </p:spPr>
        <p:txBody>
          <a:bodyPr/>
          <a:lstStyle>
            <a:lvl1pPr algn="ctr">
              <a:defRPr sz="2400">
                <a:solidFill>
                  <a:srgbClr val="FFFFFF"/>
                </a:solidFill>
                <a:latin typeface="+mn-lt"/>
                <a:ea typeface="+mn-ea"/>
                <a:cs typeface="+mn-cs"/>
                <a:sym typeface="Arial"/>
              </a:defRPr>
            </a:lvl1pPr>
          </a:lstStyle>
          <a:p>
            <a:pPr/>
            <a:r>
              <a:t>Title Text</a:t>
            </a: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301" name="Google Shape;55;p8"/>
          <p:cNvSpPr/>
          <p:nvPr/>
        </p:nvSpPr>
        <p:spPr>
          <a:xfrm>
            <a:off x="3763500" y="-1801"/>
            <a:ext cx="5380501" cy="5143501"/>
          </a:xfrm>
          <a:prstGeom prst="rect">
            <a:avLst/>
          </a:prstGeom>
          <a:solidFill>
            <a:schemeClr val="accent6"/>
          </a:solidFill>
          <a:ln w="12700">
            <a:miter lim="400000"/>
          </a:ln>
        </p:spPr>
        <p:txBody>
          <a:bodyPr lIns="0" tIns="0" rIns="0" bIns="0" anchor="ctr"/>
          <a:lstStyle/>
          <a:p>
            <a:pPr>
              <a:defRPr>
                <a:solidFill>
                  <a:srgbClr val="000000"/>
                </a:solidFill>
              </a:defRPr>
            </a:pPr>
          </a:p>
        </p:txBody>
      </p:sp>
      <p:sp>
        <p:nvSpPr>
          <p:cNvPr id="302" name="Title Text"/>
          <p:cNvSpPr txBox="1"/>
          <p:nvPr>
            <p:ph type="title"/>
          </p:nvPr>
        </p:nvSpPr>
        <p:spPr>
          <a:xfrm>
            <a:off x="4355250" y="1307099"/>
            <a:ext cx="4075501" cy="2529302"/>
          </a:xfrm>
          <a:prstGeom prst="rect">
            <a:avLst/>
          </a:prstGeom>
        </p:spPr>
        <p:txBody>
          <a:bodyPr anchor="ctr"/>
          <a:lstStyle>
            <a:lvl1pPr algn="ctr">
              <a:lnSpc>
                <a:spcPct val="80000"/>
              </a:lnSpc>
              <a:defRPr sz="7200"/>
            </a:lvl1pPr>
          </a:lstStyle>
          <a:p>
            <a:pPr/>
            <a:r>
              <a:t>Title Text</a:t>
            </a:r>
          </a:p>
        </p:txBody>
      </p:sp>
      <p:sp>
        <p:nvSpPr>
          <p:cNvPr id="3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idx="1"/>
          </p:nvPr>
        </p:nvSpPr>
        <p:spPr>
          <a:xfrm>
            <a:off x="719999" y="1215750"/>
            <a:ext cx="7704002" cy="2813700"/>
          </a:xfrm>
          <a:prstGeom prst="rect">
            <a:avLst/>
          </a:prstGeom>
        </p:spPr>
        <p:txBody>
          <a:bodyPr>
            <a:normAutofit fontScale="100000" lnSpcReduction="0"/>
          </a:bodyPr>
          <a:lstStyle>
            <a:lvl1pPr>
              <a:buSzPts val="1200"/>
              <a:defRPr sz="1200"/>
            </a:lvl1pPr>
            <a:lvl2pPr marL="869042" indent="-272142">
              <a:buSzPts val="1200"/>
              <a:defRPr sz="1200"/>
            </a:lvl2pPr>
            <a:lvl3pPr marL="1326242" indent="-272142">
              <a:buSzPts val="1200"/>
              <a:defRPr sz="1200"/>
            </a:lvl3pPr>
            <a:lvl4pPr marL="1783442" indent="-272142">
              <a:buSzPts val="1200"/>
              <a:defRPr sz="1200"/>
            </a:lvl4pPr>
            <a:lvl5pPr marL="2240642" indent="-272142">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5292547" y="3632598"/>
            <a:ext cx="2675101" cy="5727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5" name="Title Text"/>
          <p:cNvSpPr txBox="1"/>
          <p:nvPr>
            <p:ph type="title"/>
          </p:nvPr>
        </p:nvSpPr>
        <p:spPr>
          <a:xfrm>
            <a:off x="719999" y="445025"/>
            <a:ext cx="7710901" cy="572701"/>
          </a:xfrm>
          <a:prstGeom prst="rect">
            <a:avLst/>
          </a:prstGeom>
        </p:spPr>
        <p:txBody>
          <a:bodyPr/>
          <a:lstStyle>
            <a:lvl1pPr algn="ctr"/>
          </a:lstStyle>
          <a:p>
            <a:pPr/>
            <a:r>
              <a:t>Title Text</a:t>
            </a:r>
          </a:p>
        </p:txBody>
      </p:sp>
      <p:sp>
        <p:nvSpPr>
          <p:cNvPr id="66" name="Body Level One…"/>
          <p:cNvSpPr txBox="1"/>
          <p:nvPr>
            <p:ph type="body" sz="half" idx="1"/>
          </p:nvPr>
        </p:nvSpPr>
        <p:spPr>
          <a:xfrm>
            <a:off x="3465224" y="1528999"/>
            <a:ext cx="4965601" cy="30750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74" name="Google Shape;55;p8"/>
          <p:cNvSpPr/>
          <p:nvPr/>
        </p:nvSpPr>
        <p:spPr>
          <a:xfrm>
            <a:off x="3763500" y="-1801"/>
            <a:ext cx="5380501" cy="5143501"/>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78" name="Google Shape;56;p8"/>
          <p:cNvGrpSpPr/>
          <p:nvPr/>
        </p:nvGrpSpPr>
        <p:grpSpPr>
          <a:xfrm>
            <a:off x="8059900" y="446249"/>
            <a:ext cx="473101" cy="186501"/>
            <a:chOff x="0" y="0"/>
            <a:chExt cx="473099" cy="186499"/>
          </a:xfrm>
        </p:grpSpPr>
        <p:sp>
          <p:nvSpPr>
            <p:cNvPr id="75" name="Google Shape;57;p8"/>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76" name="Google Shape;58;p8"/>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77" name="Google Shape;59;p8"/>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79" name="Title Text"/>
          <p:cNvSpPr txBox="1"/>
          <p:nvPr>
            <p:ph type="title"/>
          </p:nvPr>
        </p:nvSpPr>
        <p:spPr>
          <a:xfrm>
            <a:off x="4355250" y="1307099"/>
            <a:ext cx="4075501" cy="2529302"/>
          </a:xfrm>
          <a:prstGeom prst="rect">
            <a:avLst/>
          </a:prstGeom>
        </p:spPr>
        <p:txBody>
          <a:bodyPr anchor="ctr"/>
          <a:lstStyle>
            <a:lvl1pPr algn="ctr">
              <a:lnSpc>
                <a:spcPct val="80000"/>
              </a:lnSpc>
              <a:defRPr sz="7200"/>
            </a:lvl1p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7" name="Google Shape;62;p9"/>
          <p:cNvSpPr/>
          <p:nvPr/>
        </p:nvSpPr>
        <p:spPr>
          <a:xfrm>
            <a:off x="3763500" y="-1801"/>
            <a:ext cx="5380501" cy="5143501"/>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91" name="Google Shape;63;p9"/>
          <p:cNvGrpSpPr/>
          <p:nvPr/>
        </p:nvGrpSpPr>
        <p:grpSpPr>
          <a:xfrm>
            <a:off x="8059900" y="446249"/>
            <a:ext cx="473101" cy="186501"/>
            <a:chOff x="0" y="0"/>
            <a:chExt cx="473099" cy="186499"/>
          </a:xfrm>
        </p:grpSpPr>
        <p:sp>
          <p:nvSpPr>
            <p:cNvPr id="88" name="Google Shape;64;p9"/>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89" name="Google Shape;65;p9"/>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90" name="Google Shape;66;p9"/>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sp>
        <p:nvSpPr>
          <p:cNvPr id="92" name="Title Text"/>
          <p:cNvSpPr txBox="1"/>
          <p:nvPr>
            <p:ph type="title"/>
          </p:nvPr>
        </p:nvSpPr>
        <p:spPr>
          <a:xfrm>
            <a:off x="4223099" y="1198450"/>
            <a:ext cx="4206001" cy="1964401"/>
          </a:xfrm>
          <a:prstGeom prst="rect">
            <a:avLst/>
          </a:prstGeom>
        </p:spPr>
        <p:txBody>
          <a:bodyPr anchor="b"/>
          <a:lstStyle>
            <a:lvl1pPr>
              <a:defRPr sz="9600"/>
            </a:lvl1pPr>
          </a:lstStyle>
          <a:p>
            <a:pPr/>
            <a:r>
              <a:t>Title Text</a:t>
            </a:r>
          </a:p>
        </p:txBody>
      </p:sp>
      <p:sp>
        <p:nvSpPr>
          <p:cNvPr id="93" name="Body Level One…"/>
          <p:cNvSpPr txBox="1"/>
          <p:nvPr>
            <p:ph type="body" sz="quarter" idx="1"/>
          </p:nvPr>
        </p:nvSpPr>
        <p:spPr>
          <a:xfrm>
            <a:off x="4223099" y="3162849"/>
            <a:ext cx="4206001" cy="1066202"/>
          </a:xfrm>
          <a:prstGeom prst="rect">
            <a:avLst/>
          </a:prstGeom>
          <a:solidFill>
            <a:schemeClr val="accent6"/>
          </a:solidFill>
        </p:spPr>
        <p:txBody>
          <a:bodyPr>
            <a:normAutofit fontScale="100000" lnSpcReduction="0"/>
          </a:bodyPr>
          <a:lstStyle>
            <a:lvl1pPr marL="317500" indent="-177800">
              <a:buClrTx/>
              <a:buSzTx/>
              <a:buFontTx/>
              <a:buNone/>
              <a:defRPr sz="1600"/>
            </a:lvl1pPr>
            <a:lvl2pPr marL="317500" indent="279400">
              <a:buClrTx/>
              <a:buSzTx/>
              <a:buFontTx/>
              <a:buNone/>
              <a:defRPr sz="1600"/>
            </a:lvl2pPr>
            <a:lvl3pPr marL="317500" indent="736600">
              <a:buClrTx/>
              <a:buSzTx/>
              <a:buFontTx/>
              <a:buNone/>
              <a:defRPr sz="1600"/>
            </a:lvl3pPr>
            <a:lvl4pPr marL="317500" indent="1193800">
              <a:buClrTx/>
              <a:buSzTx/>
              <a:buFontTx/>
              <a:buNone/>
              <a:defRPr sz="1600"/>
            </a:lvl4pPr>
            <a:lvl5pPr marL="317500" indent="16510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101" name="Google Shape;70;p10"/>
          <p:cNvSpPr/>
          <p:nvPr>
            <p:ph type="pic" idx="21"/>
          </p:nvPr>
        </p:nvSpPr>
        <p:spPr>
          <a:xfrm>
            <a:off x="-25" y="-13725"/>
            <a:ext cx="9144001" cy="5157300"/>
          </a:xfrm>
          <a:prstGeom prst="rect">
            <a:avLst/>
          </a:prstGeom>
        </p:spPr>
        <p:txBody>
          <a:bodyPr lIns="91439" tIns="45719" rIns="91439" bIns="45719"/>
          <a:lstStyle/>
          <a:p>
            <a:pPr/>
          </a:p>
        </p:txBody>
      </p:sp>
      <p:sp>
        <p:nvSpPr>
          <p:cNvPr id="102" name="Title Text"/>
          <p:cNvSpPr txBox="1"/>
          <p:nvPr>
            <p:ph type="title"/>
          </p:nvPr>
        </p:nvSpPr>
        <p:spPr>
          <a:xfrm>
            <a:off x="719999" y="4014449"/>
            <a:ext cx="7704002" cy="572701"/>
          </a:xfrm>
          <a:prstGeom prst="rect">
            <a:avLst/>
          </a:prstGeom>
          <a:solidFill>
            <a:schemeClr val="accent6"/>
          </a:solidFill>
        </p:spPr>
        <p:txBody>
          <a:bodyPr/>
          <a:lstStyle>
            <a:lvl1pPr algn="ctr">
              <a:defRPr sz="2800"/>
            </a:lvl1pPr>
          </a:lstStyle>
          <a:p>
            <a:pPr/>
            <a:r>
              <a:t>Title Text</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0111A"/>
        </a:solidFill>
      </p:bgPr>
    </p:bg>
    <p:spTree>
      <p:nvGrpSpPr>
        <p:cNvPr id="1" name=""/>
        <p:cNvGrpSpPr/>
        <p:nvPr/>
      </p:nvGrpSpPr>
      <p:grpSpPr>
        <a:xfrm>
          <a:off x="0" y="0"/>
          <a:ext cx="0" cy="0"/>
          <a:chOff x="0" y="0"/>
          <a:chExt cx="0" cy="0"/>
        </a:xfrm>
      </p:grpSpPr>
      <p:sp>
        <p:nvSpPr>
          <p:cNvPr id="2" name="Google Shape;40;p6"/>
          <p:cNvSpPr/>
          <p:nvPr/>
        </p:nvSpPr>
        <p:spPr>
          <a:xfrm>
            <a:off x="7775" y="-1801"/>
            <a:ext cx="9144001" cy="1160402"/>
          </a:xfrm>
          <a:prstGeom prst="rect">
            <a:avLst/>
          </a:prstGeom>
          <a:solidFill>
            <a:schemeClr val="accent6"/>
          </a:solidFill>
          <a:ln w="12700">
            <a:miter lim="400000"/>
          </a:ln>
        </p:spPr>
        <p:txBody>
          <a:bodyPr lIns="0" tIns="0" rIns="0" bIns="0" anchor="ctr"/>
          <a:lstStyle/>
          <a:p>
            <a:pPr>
              <a:defRPr>
                <a:solidFill>
                  <a:srgbClr val="000000"/>
                </a:solidFill>
              </a:defRPr>
            </a:pPr>
          </a:p>
        </p:txBody>
      </p:sp>
      <p:grpSp>
        <p:nvGrpSpPr>
          <p:cNvPr id="6" name="Google Shape;41;p6"/>
          <p:cNvGrpSpPr/>
          <p:nvPr/>
        </p:nvGrpSpPr>
        <p:grpSpPr>
          <a:xfrm>
            <a:off x="8389787" y="179930"/>
            <a:ext cx="486394" cy="125692"/>
            <a:chOff x="0" y="0"/>
            <a:chExt cx="486393" cy="125690"/>
          </a:xfrm>
        </p:grpSpPr>
        <p:sp>
          <p:nvSpPr>
            <p:cNvPr id="3" name="Google Shape;42;p6"/>
            <p:cNvSpPr/>
            <p:nvPr/>
          </p:nvSpPr>
          <p:spPr>
            <a:xfrm>
              <a:off x="0" y="-1"/>
              <a:ext cx="125629" cy="125692"/>
            </a:xfrm>
            <a:prstGeom prst="ellipse">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 name="Google Shape;43;p6"/>
            <p:cNvSpPr/>
            <p:nvPr/>
          </p:nvSpPr>
          <p:spPr>
            <a:xfrm>
              <a:off x="184323" y="-1"/>
              <a:ext cx="125629" cy="125692"/>
            </a:xfrm>
            <a:prstGeom prst="ellipse">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 name="Google Shape;44;p6"/>
            <p:cNvSpPr/>
            <p:nvPr/>
          </p:nvSpPr>
          <p:spPr>
            <a:xfrm>
              <a:off x="360765" y="-1"/>
              <a:ext cx="125629" cy="125692"/>
            </a:xfrm>
            <a:prstGeom prst="ellipse">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7" name="Title Text"/>
          <p:cNvSpPr txBox="1"/>
          <p:nvPr>
            <p:ph type="title"/>
          </p:nvPr>
        </p:nvSpPr>
        <p:spPr>
          <a:xfrm>
            <a:off x="719999" y="445025"/>
            <a:ext cx="77040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8"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1pPr>
      <a:lvl2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2pPr>
      <a:lvl3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3pPr>
      <a:lvl4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4pPr>
      <a:lvl5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5pPr>
      <a:lvl6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6pPr>
      <a:lvl7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7pPr>
      <a:lvl8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8pPr>
      <a:lvl9pPr marL="0" marR="0" indent="0" algn="l" defTabSz="914400" rtl="0" latinLnBrk="0">
        <a:lnSpc>
          <a:spcPct val="100000"/>
        </a:lnSpc>
        <a:spcBef>
          <a:spcPts val="0"/>
        </a:spcBef>
        <a:spcAft>
          <a:spcPts val="0"/>
        </a:spcAft>
        <a:buClrTx/>
        <a:buSzTx/>
        <a:buFontTx/>
        <a:buNone/>
        <a:tabLst/>
        <a:defRPr b="0" baseline="0" cap="none" i="0" spc="0" strike="noStrike" sz="3500" u="none">
          <a:solidFill>
            <a:srgbClr val="E7E7E7"/>
          </a:solidFill>
          <a:uFillTx/>
          <a:latin typeface="Source Code Pro"/>
          <a:ea typeface="Source Code Pro"/>
          <a:cs typeface="Source Code Pro"/>
          <a:sym typeface="Source Code Pro"/>
        </a:defRPr>
      </a:lvl9pPr>
    </p:titleStyle>
    <p:bodyStyle>
      <a:lvl1pPr marL="4572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1pPr>
      <a:lvl2pPr marL="9144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2pPr>
      <a:lvl3pPr marL="13716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3pPr>
      <a:lvl4pPr marL="18288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4pPr>
      <a:lvl5pPr marL="22860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5pPr>
      <a:lvl6pPr marL="27432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6pPr>
      <a:lvl7pPr marL="32004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7pPr>
      <a:lvl8pPr marL="36576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8pPr>
      <a:lvl9pPr marL="4114800" marR="0" indent="-317500" algn="l" defTabSz="914400" rtl="0" latinLnBrk="0">
        <a:lnSpc>
          <a:spcPct val="115000"/>
        </a:lnSpc>
        <a:spcBef>
          <a:spcPts val="0"/>
        </a:spcBef>
        <a:spcAft>
          <a:spcPts val="0"/>
        </a:spcAft>
        <a:buClr>
          <a:srgbClr val="E7E7E7"/>
        </a:buClr>
        <a:buSzPts val="1400"/>
        <a:buFont typeface="Helvetica"/>
        <a:buChar char="■"/>
        <a:tabLst/>
        <a:defRPr b="0" baseline="0" cap="none" i="0" spc="0" strike="noStrike" sz="1400" u="none">
          <a:solidFill>
            <a:srgbClr val="E7E7E7"/>
          </a:solidFill>
          <a:uFillTx/>
          <a:latin typeface="Source Code Pro"/>
          <a:ea typeface="Source Code Pro"/>
          <a:cs typeface="Source Code Pro"/>
          <a:sym typeface="Source Code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Google Shape;238;p31"/>
          <p:cNvSpPr txBox="1"/>
          <p:nvPr>
            <p:ph type="ctrTitle"/>
          </p:nvPr>
        </p:nvSpPr>
        <p:spPr>
          <a:prstGeom prst="rect">
            <a:avLst/>
          </a:prstGeom>
        </p:spPr>
        <p:txBody>
          <a:bodyPr/>
          <a:lstStyle/>
          <a:p>
            <a:pPr/>
            <a:r>
              <a:t>GRAPHS &amp; TREES</a:t>
            </a:r>
          </a:p>
        </p:txBody>
      </p:sp>
      <p:sp>
        <p:nvSpPr>
          <p:cNvPr id="313" name="Google Shape;239;p31"/>
          <p:cNvSpPr txBox="1"/>
          <p:nvPr>
            <p:ph type="subTitle" sz="quarter" idx="1"/>
          </p:nvPr>
        </p:nvSpPr>
        <p:spPr>
          <a:prstGeom prst="rect">
            <a:avLst/>
          </a:prstGeom>
        </p:spPr>
        <p:txBody>
          <a:bodyPr/>
          <a:lstStyle/>
          <a:p>
            <a:pPr marL="0" indent="0"/>
            <a:r>
              <a:t> </a:t>
            </a:r>
            <a:r>
              <a:rPr sz="1400"/>
              <a:t>&lt;Competitive Programming Day-3&gt;</a:t>
            </a:r>
          </a:p>
        </p:txBody>
      </p:sp>
      <p:sp>
        <p:nvSpPr>
          <p:cNvPr id="314" name="Google Shape;240;p31"/>
          <p:cNvSpPr txBox="1"/>
          <p:nvPr/>
        </p:nvSpPr>
        <p:spPr>
          <a:xfrm>
            <a:off x="2097300" y="570999"/>
            <a:ext cx="7047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0">
                <a:solidFill>
                  <a:schemeClr val="accent1"/>
                </a:solidFill>
                <a:latin typeface="Comfortaa"/>
                <a:ea typeface="Comfortaa"/>
                <a:cs typeface="Comfortaa"/>
                <a:sym typeface="Comfortaa"/>
              </a:defRPr>
            </a:lvl1pPr>
          </a:lstStyle>
          <a:p>
            <a:pPr/>
            <a:r>
              <a:t>{</a:t>
            </a:r>
          </a:p>
        </p:txBody>
      </p:sp>
      <p:sp>
        <p:nvSpPr>
          <p:cNvPr id="315" name="Google Shape;241;p31"/>
          <p:cNvSpPr txBox="1"/>
          <p:nvPr/>
        </p:nvSpPr>
        <p:spPr>
          <a:xfrm>
            <a:off x="8587999" y="3909150"/>
            <a:ext cx="5193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5000">
                <a:solidFill>
                  <a:schemeClr val="accent3"/>
                </a:solidFill>
                <a:latin typeface="Comfortaa"/>
                <a:ea typeface="Comfortaa"/>
                <a:cs typeface="Comfortaa"/>
                <a:sym typeface="Comfortaa"/>
              </a:defRPr>
            </a:lvl1pPr>
          </a:lstStyle>
          <a:p>
            <a:pPr/>
            <a:r>
              <a:t>}</a:t>
            </a:r>
          </a:p>
        </p:txBody>
      </p:sp>
      <p:sp>
        <p:nvSpPr>
          <p:cNvPr id="316" name="Google Shape;242;p31"/>
          <p:cNvSpPr txBox="1"/>
          <p:nvPr/>
        </p:nvSpPr>
        <p:spPr>
          <a:xfrm>
            <a:off x="2847375" y="3709865"/>
            <a:ext cx="14475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lgn="r">
              <a:defRPr sz="5000">
                <a:solidFill>
                  <a:schemeClr val="accent2"/>
                </a:solidFill>
                <a:latin typeface="Fira Code"/>
                <a:ea typeface="Fira Code"/>
                <a:cs typeface="Fira Code"/>
                <a:sym typeface="Fira Code"/>
              </a:defRPr>
            </a:lvl1pPr>
          </a:lstStyle>
          <a:p>
            <a:pPr/>
            <a:r>
              <a:t>...</a:t>
            </a:r>
          </a:p>
        </p:txBody>
      </p:sp>
      <p:grpSp>
        <p:nvGrpSpPr>
          <p:cNvPr id="320" name="Google Shape;243;p31"/>
          <p:cNvGrpSpPr/>
          <p:nvPr/>
        </p:nvGrpSpPr>
        <p:grpSpPr>
          <a:xfrm>
            <a:off x="8059900" y="446249"/>
            <a:ext cx="473101" cy="186501"/>
            <a:chOff x="0" y="0"/>
            <a:chExt cx="473099" cy="186499"/>
          </a:xfrm>
        </p:grpSpPr>
        <p:sp>
          <p:nvSpPr>
            <p:cNvPr id="317" name="Google Shape;244;p31"/>
            <p:cNvSpPr/>
            <p:nvPr/>
          </p:nvSpPr>
          <p:spPr>
            <a:xfrm flipV="1">
              <a:off x="0" y="-1"/>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318" name="Google Shape;245;p31"/>
            <p:cNvSpPr/>
            <p:nvPr/>
          </p:nvSpPr>
          <p:spPr>
            <a:xfrm flipV="1">
              <a:off x="0" y="91150"/>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sp>
          <p:nvSpPr>
            <p:cNvPr id="319" name="Google Shape;246;p31"/>
            <p:cNvSpPr/>
            <p:nvPr/>
          </p:nvSpPr>
          <p:spPr>
            <a:xfrm flipV="1">
              <a:off x="0" y="182299"/>
              <a:ext cx="473101" cy="4201"/>
            </a:xfrm>
            <a:prstGeom prst="line">
              <a:avLst/>
            </a:prstGeom>
            <a:noFill/>
            <a:ln w="28575" cap="flat">
              <a:solidFill>
                <a:srgbClr val="E7E7E7"/>
              </a:solidFill>
              <a:prstDash val="solid"/>
              <a:round/>
            </a:ln>
            <a:effectLst/>
          </p:spPr>
          <p:txBody>
            <a:bodyPr wrap="square" lIns="0" tIns="0" rIns="0" bIns="0" numCol="1" anchor="t">
              <a:noAutofit/>
            </a:bodyPr>
            <a:lstStyle/>
            <a:p>
              <a:pPr/>
            </a:p>
          </p:txBody>
        </p:sp>
      </p:grpSp>
      <p:grpSp>
        <p:nvGrpSpPr>
          <p:cNvPr id="366" name="Google Shape;247;p31"/>
          <p:cNvGrpSpPr/>
          <p:nvPr/>
        </p:nvGrpSpPr>
        <p:grpSpPr>
          <a:xfrm>
            <a:off x="255129" y="696438"/>
            <a:ext cx="2377907" cy="3907562"/>
            <a:chOff x="0" y="0"/>
            <a:chExt cx="2377905" cy="3907562"/>
          </a:xfrm>
        </p:grpSpPr>
        <p:sp>
          <p:nvSpPr>
            <p:cNvPr id="321" name="Google Shape;248;p31"/>
            <p:cNvSpPr/>
            <p:nvPr/>
          </p:nvSpPr>
          <p:spPr>
            <a:xfrm>
              <a:off x="-1" y="8574"/>
              <a:ext cx="3549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2" name="Google Shape;249;p31"/>
            <p:cNvSpPr/>
            <p:nvPr/>
          </p:nvSpPr>
          <p:spPr>
            <a:xfrm>
              <a:off x="486323" y="-1"/>
              <a:ext cx="3549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3" name="Google Shape;250;p31"/>
            <p:cNvSpPr/>
            <p:nvPr/>
          </p:nvSpPr>
          <p:spPr>
            <a:xfrm>
              <a:off x="-1" y="320799"/>
              <a:ext cx="354901" cy="147902"/>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4" name="Google Shape;251;p31"/>
            <p:cNvSpPr/>
            <p:nvPr/>
          </p:nvSpPr>
          <p:spPr>
            <a:xfrm>
              <a:off x="-1" y="647511"/>
              <a:ext cx="3549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5" name="Google Shape;252;p31"/>
            <p:cNvSpPr/>
            <p:nvPr/>
          </p:nvSpPr>
          <p:spPr>
            <a:xfrm>
              <a:off x="-1" y="974250"/>
              <a:ext cx="3549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6" name="Google Shape;253;p31"/>
            <p:cNvSpPr/>
            <p:nvPr/>
          </p:nvSpPr>
          <p:spPr>
            <a:xfrm>
              <a:off x="434852" y="974250"/>
              <a:ext cx="4545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7" name="Google Shape;254;p31"/>
            <p:cNvSpPr/>
            <p:nvPr/>
          </p:nvSpPr>
          <p:spPr>
            <a:xfrm>
              <a:off x="934648" y="974259"/>
              <a:ext cx="2607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8" name="Google Shape;255;p31"/>
            <p:cNvSpPr/>
            <p:nvPr/>
          </p:nvSpPr>
          <p:spPr>
            <a:xfrm>
              <a:off x="-1" y="1284824"/>
              <a:ext cx="3276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9" name="Google Shape;256;p31"/>
            <p:cNvSpPr/>
            <p:nvPr/>
          </p:nvSpPr>
          <p:spPr>
            <a:xfrm>
              <a:off x="-1" y="1627675"/>
              <a:ext cx="3276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0" name="Google Shape;257;p31"/>
            <p:cNvSpPr/>
            <p:nvPr/>
          </p:nvSpPr>
          <p:spPr>
            <a:xfrm>
              <a:off x="-1" y="1936600"/>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1" name="Google Shape;258;p31"/>
            <p:cNvSpPr/>
            <p:nvPr/>
          </p:nvSpPr>
          <p:spPr>
            <a:xfrm>
              <a:off x="-1" y="2245524"/>
              <a:ext cx="3276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2" name="Google Shape;259;p31"/>
            <p:cNvSpPr/>
            <p:nvPr/>
          </p:nvSpPr>
          <p:spPr>
            <a:xfrm>
              <a:off x="13720" y="3026499"/>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3" name="Google Shape;260;p31"/>
            <p:cNvSpPr/>
            <p:nvPr/>
          </p:nvSpPr>
          <p:spPr>
            <a:xfrm>
              <a:off x="434852" y="1284824"/>
              <a:ext cx="3276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4" name="Google Shape;261;p31"/>
            <p:cNvSpPr/>
            <p:nvPr/>
          </p:nvSpPr>
          <p:spPr>
            <a:xfrm>
              <a:off x="395913" y="1627675"/>
              <a:ext cx="327602"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5" name="Google Shape;262;p31"/>
            <p:cNvSpPr/>
            <p:nvPr/>
          </p:nvSpPr>
          <p:spPr>
            <a:xfrm>
              <a:off x="434852" y="1936600"/>
              <a:ext cx="3276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6" name="Google Shape;263;p31"/>
            <p:cNvSpPr/>
            <p:nvPr/>
          </p:nvSpPr>
          <p:spPr>
            <a:xfrm>
              <a:off x="434852" y="2262487"/>
              <a:ext cx="3276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7" name="Google Shape;264;p31"/>
            <p:cNvSpPr/>
            <p:nvPr/>
          </p:nvSpPr>
          <p:spPr>
            <a:xfrm>
              <a:off x="434852" y="2588374"/>
              <a:ext cx="3276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8" name="Google Shape;265;p31"/>
            <p:cNvSpPr/>
            <p:nvPr/>
          </p:nvSpPr>
          <p:spPr>
            <a:xfrm>
              <a:off x="838544" y="1284833"/>
              <a:ext cx="4656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9" name="Google Shape;266;p31"/>
            <p:cNvSpPr/>
            <p:nvPr/>
          </p:nvSpPr>
          <p:spPr>
            <a:xfrm>
              <a:off x="838544" y="1627682"/>
              <a:ext cx="6507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0" name="Google Shape;267;p31"/>
            <p:cNvSpPr/>
            <p:nvPr/>
          </p:nvSpPr>
          <p:spPr>
            <a:xfrm>
              <a:off x="861460" y="1936606"/>
              <a:ext cx="7572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1" name="Google Shape;268;p31"/>
            <p:cNvSpPr/>
            <p:nvPr/>
          </p:nvSpPr>
          <p:spPr>
            <a:xfrm>
              <a:off x="861460" y="2281103"/>
              <a:ext cx="7572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2" name="Google Shape;269;p31"/>
            <p:cNvSpPr/>
            <p:nvPr/>
          </p:nvSpPr>
          <p:spPr>
            <a:xfrm>
              <a:off x="861460" y="2588378"/>
              <a:ext cx="7572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3" name="Google Shape;270;p31"/>
            <p:cNvSpPr/>
            <p:nvPr/>
          </p:nvSpPr>
          <p:spPr>
            <a:xfrm>
              <a:off x="1360344" y="1284833"/>
              <a:ext cx="4242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4" name="Google Shape;271;p31"/>
            <p:cNvSpPr/>
            <p:nvPr/>
          </p:nvSpPr>
          <p:spPr>
            <a:xfrm>
              <a:off x="1573830" y="1610719"/>
              <a:ext cx="4242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5" name="Google Shape;272;p31"/>
            <p:cNvSpPr/>
            <p:nvPr/>
          </p:nvSpPr>
          <p:spPr>
            <a:xfrm>
              <a:off x="1697851" y="1936631"/>
              <a:ext cx="2607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6" name="Google Shape;273;p31"/>
            <p:cNvSpPr/>
            <p:nvPr/>
          </p:nvSpPr>
          <p:spPr>
            <a:xfrm>
              <a:off x="1697851" y="2588428"/>
              <a:ext cx="2607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7" name="Google Shape;274;p31"/>
            <p:cNvSpPr/>
            <p:nvPr/>
          </p:nvSpPr>
          <p:spPr>
            <a:xfrm>
              <a:off x="13720" y="3265575"/>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8" name="Google Shape;275;p31"/>
            <p:cNvSpPr/>
            <p:nvPr/>
          </p:nvSpPr>
          <p:spPr>
            <a:xfrm>
              <a:off x="395913" y="3549075"/>
              <a:ext cx="327602"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9" name="Google Shape;276;p31"/>
            <p:cNvSpPr/>
            <p:nvPr/>
          </p:nvSpPr>
          <p:spPr>
            <a:xfrm>
              <a:off x="875878" y="3549075"/>
              <a:ext cx="385502"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0" name="Google Shape;277;p31"/>
            <p:cNvSpPr/>
            <p:nvPr/>
          </p:nvSpPr>
          <p:spPr>
            <a:xfrm>
              <a:off x="1360344" y="3549075"/>
              <a:ext cx="4869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1" name="Google Shape;278;p31"/>
            <p:cNvSpPr/>
            <p:nvPr/>
          </p:nvSpPr>
          <p:spPr>
            <a:xfrm>
              <a:off x="1912078" y="3549075"/>
              <a:ext cx="1776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2" name="Google Shape;279;p31"/>
            <p:cNvSpPr/>
            <p:nvPr/>
          </p:nvSpPr>
          <p:spPr>
            <a:xfrm>
              <a:off x="395913" y="3757600"/>
              <a:ext cx="327602"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3" name="Google Shape;280;p31"/>
            <p:cNvSpPr/>
            <p:nvPr/>
          </p:nvSpPr>
          <p:spPr>
            <a:xfrm>
              <a:off x="875878" y="3757600"/>
              <a:ext cx="613502"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4" name="Google Shape;281;p31"/>
            <p:cNvSpPr/>
            <p:nvPr/>
          </p:nvSpPr>
          <p:spPr>
            <a:xfrm>
              <a:off x="1570199" y="3757600"/>
              <a:ext cx="2607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5" name="Google Shape;282;p31"/>
            <p:cNvSpPr/>
            <p:nvPr/>
          </p:nvSpPr>
          <p:spPr>
            <a:xfrm>
              <a:off x="894651" y="11911"/>
              <a:ext cx="465602"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6" name="Google Shape;283;p31"/>
            <p:cNvSpPr/>
            <p:nvPr/>
          </p:nvSpPr>
          <p:spPr>
            <a:xfrm>
              <a:off x="486342" y="320824"/>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7" name="Google Shape;284;p31"/>
            <p:cNvSpPr/>
            <p:nvPr/>
          </p:nvSpPr>
          <p:spPr>
            <a:xfrm>
              <a:off x="1169812" y="316685"/>
              <a:ext cx="465602" cy="147902"/>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8" name="Google Shape;285;p31"/>
            <p:cNvSpPr/>
            <p:nvPr/>
          </p:nvSpPr>
          <p:spPr>
            <a:xfrm>
              <a:off x="486336" y="647550"/>
              <a:ext cx="402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9" name="Google Shape;286;p31"/>
            <p:cNvSpPr/>
            <p:nvPr/>
          </p:nvSpPr>
          <p:spPr>
            <a:xfrm>
              <a:off x="1254418" y="972195"/>
              <a:ext cx="2964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0" name="Google Shape;287;p31"/>
            <p:cNvSpPr/>
            <p:nvPr/>
          </p:nvSpPr>
          <p:spPr>
            <a:xfrm>
              <a:off x="1697853" y="2281103"/>
              <a:ext cx="2964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1" name="Google Shape;288;p31"/>
            <p:cNvSpPr/>
            <p:nvPr/>
          </p:nvSpPr>
          <p:spPr>
            <a:xfrm>
              <a:off x="1840712" y="1284833"/>
              <a:ext cx="240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2" name="Google Shape;289;p31"/>
            <p:cNvSpPr/>
            <p:nvPr/>
          </p:nvSpPr>
          <p:spPr>
            <a:xfrm>
              <a:off x="2037805" y="1936606"/>
              <a:ext cx="240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3" name="Google Shape;290;p31"/>
            <p:cNvSpPr/>
            <p:nvPr/>
          </p:nvSpPr>
          <p:spPr>
            <a:xfrm>
              <a:off x="1912305" y="3759661"/>
              <a:ext cx="4656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4" name="Google Shape;291;p31"/>
            <p:cNvSpPr/>
            <p:nvPr/>
          </p:nvSpPr>
          <p:spPr>
            <a:xfrm>
              <a:off x="434867" y="3240137"/>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5" name="Google Shape;292;p31"/>
            <p:cNvSpPr/>
            <p:nvPr/>
          </p:nvSpPr>
          <p:spPr>
            <a:xfrm>
              <a:off x="434867" y="3010037"/>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pic>
        <p:nvPicPr>
          <p:cNvPr id="367" name="Screenshot_2023-09-11_at_9.28.05_PM-removebg-preview.png" descr="Screenshot_2023-09-11_at_9.28.05_PM-removebg-preview.png"/>
          <p:cNvPicPr>
            <a:picLocks noChangeAspect="1"/>
          </p:cNvPicPr>
          <p:nvPr/>
        </p:nvPicPr>
        <p:blipFill>
          <a:blip r:embed="rId2">
            <a:extLst/>
          </a:blip>
          <a:stretch>
            <a:fillRect/>
          </a:stretch>
        </p:blipFill>
        <p:spPr>
          <a:xfrm>
            <a:off x="7828029" y="64417"/>
            <a:ext cx="936842" cy="782218"/>
          </a:xfrm>
          <a:prstGeom prst="rect">
            <a:avLst/>
          </a:prstGeom>
          <a:ln w="12700">
            <a:miter lim="400000"/>
          </a:ln>
        </p:spPr>
      </p:pic>
      <p:pic>
        <p:nvPicPr>
          <p:cNvPr id="368" name="Screenshot_2023-09-11_at_9.31.37_PM-removebg-preview.png" descr="Screenshot_2023-09-11_at_9.31.37_PM-removebg-preview.png"/>
          <p:cNvPicPr>
            <a:picLocks noChangeAspect="1"/>
          </p:cNvPicPr>
          <p:nvPr/>
        </p:nvPicPr>
        <p:blipFill>
          <a:blip r:embed="rId3">
            <a:extLst/>
          </a:blip>
          <a:stretch>
            <a:fillRect/>
          </a:stretch>
        </p:blipFill>
        <p:spPr>
          <a:xfrm>
            <a:off x="-65815" y="-13052"/>
            <a:ext cx="1789508" cy="65073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Google Shape;297;p32"/>
          <p:cNvSpPr txBox="1"/>
          <p:nvPr>
            <p:ph type="title"/>
          </p:nvPr>
        </p:nvSpPr>
        <p:spPr>
          <a:xfrm>
            <a:off x="808862" y="473974"/>
            <a:ext cx="7704002" cy="659273"/>
          </a:xfrm>
          <a:prstGeom prst="rect">
            <a:avLst/>
          </a:prstGeom>
        </p:spPr>
        <p:txBody>
          <a:bodyPr/>
          <a:lstStyle>
            <a:lvl1pPr defTabSz="365760">
              <a:defRPr sz="3200">
                <a:solidFill>
                  <a:schemeClr val="accent1"/>
                </a:solidFill>
              </a:defRPr>
            </a:lvl1pPr>
          </a:lstStyle>
          <a:p>
            <a:pPr/>
            <a:r>
              <a:t>Contents</a:t>
            </a:r>
          </a:p>
        </p:txBody>
      </p:sp>
      <p:sp>
        <p:nvSpPr>
          <p:cNvPr id="371" name="Tree Traversals…"/>
          <p:cNvSpPr txBox="1"/>
          <p:nvPr/>
        </p:nvSpPr>
        <p:spPr>
          <a:xfrm>
            <a:off x="928066" y="1406702"/>
            <a:ext cx="3772574" cy="13587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sz="3100"/>
            </a:pPr>
            <a:r>
              <a:t> Tree Traversals</a:t>
            </a:r>
          </a:p>
          <a:p>
            <a:pPr marL="187157" indent="-187157">
              <a:buSzPct val="100000"/>
              <a:buAutoNum type="arabicPeriod" startAt="1"/>
              <a:defRPr sz="3100"/>
            </a:pPr>
            <a:r>
              <a:t> DFS n BFS</a:t>
            </a:r>
          </a:p>
          <a:p>
            <a:pPr marL="187157" indent="-187157">
              <a:buSzPct val="100000"/>
              <a:buAutoNum type="arabicPeriod" startAt="1"/>
              <a:defRPr sz="3100"/>
            </a:pPr>
            <a:r>
              <a:t> Example problem</a:t>
            </a:r>
          </a:p>
        </p:txBody>
      </p:sp>
      <p:pic>
        <p:nvPicPr>
          <p:cNvPr id="372" name="Screenshot_2023-09-11_at_9.28.05_PM-removebg-preview.png" descr="Screenshot_2023-09-11_at_9.28.05_PM-removebg-preview.png"/>
          <p:cNvPicPr>
            <a:picLocks noChangeAspect="1"/>
          </p:cNvPicPr>
          <p:nvPr/>
        </p:nvPicPr>
        <p:blipFill>
          <a:blip r:embed="rId2">
            <a:extLst/>
          </a:blip>
          <a:stretch>
            <a:fillRect/>
          </a:stretch>
        </p:blipFill>
        <p:spPr>
          <a:xfrm>
            <a:off x="8164562" y="313233"/>
            <a:ext cx="936843" cy="782219"/>
          </a:xfrm>
          <a:prstGeom prst="rect">
            <a:avLst/>
          </a:prstGeom>
          <a:ln w="12700">
            <a:miter lim="400000"/>
          </a:ln>
        </p:spPr>
      </p:pic>
      <p:pic>
        <p:nvPicPr>
          <p:cNvPr id="373" name="Screenshot_2023-09-11_at_9.31.37_PM-removebg-preview.png" descr="Screenshot_2023-09-11_at_9.31.37_PM-removebg-preview.png"/>
          <p:cNvPicPr>
            <a:picLocks noChangeAspect="1"/>
          </p:cNvPicPr>
          <p:nvPr/>
        </p:nvPicPr>
        <p:blipFill>
          <a:blip r:embed="rId3">
            <a:extLst/>
          </a:blip>
          <a:stretch>
            <a:fillRect/>
          </a:stretch>
        </p:blipFill>
        <p:spPr>
          <a:xfrm>
            <a:off x="-56928" y="-39711"/>
            <a:ext cx="1789508" cy="65073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Google Shape;306;p33"/>
          <p:cNvSpPr txBox="1"/>
          <p:nvPr>
            <p:ph type="title"/>
          </p:nvPr>
        </p:nvSpPr>
        <p:spPr>
          <a:xfrm>
            <a:off x="713225" y="445025"/>
            <a:ext cx="7710600" cy="572701"/>
          </a:xfrm>
          <a:prstGeom prst="rect">
            <a:avLst/>
          </a:prstGeom>
        </p:spPr>
        <p:txBody>
          <a:bodyPr/>
          <a:lstStyle>
            <a:lvl1pPr defTabSz="658368">
              <a:defRPr sz="2520"/>
            </a:lvl1pPr>
          </a:lstStyle>
          <a:p>
            <a:pPr/>
            <a:r>
              <a:t>Tree Traversals</a:t>
            </a:r>
          </a:p>
        </p:txBody>
      </p:sp>
      <p:grpSp>
        <p:nvGrpSpPr>
          <p:cNvPr id="407" name="Google Shape;316;p33"/>
          <p:cNvGrpSpPr/>
          <p:nvPr/>
        </p:nvGrpSpPr>
        <p:grpSpPr>
          <a:xfrm>
            <a:off x="358925" y="1867674"/>
            <a:ext cx="2142176" cy="2736326"/>
            <a:chOff x="0" y="0"/>
            <a:chExt cx="2142175" cy="2736324"/>
          </a:xfrm>
        </p:grpSpPr>
        <p:sp>
          <p:nvSpPr>
            <p:cNvPr id="376" name="Google Shape;317;p33"/>
            <p:cNvSpPr/>
            <p:nvPr/>
          </p:nvSpPr>
          <p:spPr>
            <a:xfrm>
              <a:off x="0" y="8574"/>
              <a:ext cx="291001" cy="147902"/>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7" name="Google Shape;318;p33"/>
            <p:cNvSpPr/>
            <p:nvPr/>
          </p:nvSpPr>
          <p:spPr>
            <a:xfrm>
              <a:off x="398725" y="-1"/>
              <a:ext cx="291001" cy="147902"/>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8" name="Google Shape;319;p33"/>
            <p:cNvSpPr/>
            <p:nvPr/>
          </p:nvSpPr>
          <p:spPr>
            <a:xfrm>
              <a:off x="0" y="320799"/>
              <a:ext cx="291001" cy="147902"/>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9" name="Google Shape;320;p33"/>
            <p:cNvSpPr/>
            <p:nvPr/>
          </p:nvSpPr>
          <p:spPr>
            <a:xfrm>
              <a:off x="0" y="647512"/>
              <a:ext cx="291001" cy="147902"/>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0" name="Google Shape;321;p33"/>
            <p:cNvSpPr/>
            <p:nvPr/>
          </p:nvSpPr>
          <p:spPr>
            <a:xfrm>
              <a:off x="0" y="974250"/>
              <a:ext cx="2910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1" name="Google Shape;322;p33"/>
            <p:cNvSpPr/>
            <p:nvPr/>
          </p:nvSpPr>
          <p:spPr>
            <a:xfrm>
              <a:off x="350137" y="974250"/>
              <a:ext cx="2979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2" name="Google Shape;323;p33"/>
            <p:cNvSpPr/>
            <p:nvPr/>
          </p:nvSpPr>
          <p:spPr>
            <a:xfrm>
              <a:off x="700593" y="974250"/>
              <a:ext cx="2328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3" name="Google Shape;324;p33"/>
            <p:cNvSpPr/>
            <p:nvPr/>
          </p:nvSpPr>
          <p:spPr>
            <a:xfrm>
              <a:off x="0" y="1284824"/>
              <a:ext cx="2685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4" name="Google Shape;325;p33"/>
            <p:cNvSpPr/>
            <p:nvPr/>
          </p:nvSpPr>
          <p:spPr>
            <a:xfrm>
              <a:off x="0" y="1627675"/>
              <a:ext cx="2685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5" name="Google Shape;326;p33"/>
            <p:cNvSpPr/>
            <p:nvPr/>
          </p:nvSpPr>
          <p:spPr>
            <a:xfrm>
              <a:off x="0" y="1936600"/>
              <a:ext cx="2685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6" name="Google Shape;327;p33"/>
            <p:cNvSpPr/>
            <p:nvPr/>
          </p:nvSpPr>
          <p:spPr>
            <a:xfrm>
              <a:off x="0" y="2245524"/>
              <a:ext cx="2685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7" name="Google Shape;328;p33"/>
            <p:cNvSpPr/>
            <p:nvPr/>
          </p:nvSpPr>
          <p:spPr>
            <a:xfrm>
              <a:off x="350137" y="1284824"/>
              <a:ext cx="2148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8" name="Google Shape;329;p33"/>
            <p:cNvSpPr/>
            <p:nvPr/>
          </p:nvSpPr>
          <p:spPr>
            <a:xfrm>
              <a:off x="324600" y="1627675"/>
              <a:ext cx="2148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9" name="Google Shape;330;p33"/>
            <p:cNvSpPr/>
            <p:nvPr/>
          </p:nvSpPr>
          <p:spPr>
            <a:xfrm>
              <a:off x="350137" y="1936600"/>
              <a:ext cx="2148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0" name="Google Shape;331;p33"/>
            <p:cNvSpPr/>
            <p:nvPr/>
          </p:nvSpPr>
          <p:spPr>
            <a:xfrm>
              <a:off x="350137" y="2262488"/>
              <a:ext cx="2148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1" name="Google Shape;332;p33"/>
            <p:cNvSpPr/>
            <p:nvPr/>
          </p:nvSpPr>
          <p:spPr>
            <a:xfrm>
              <a:off x="350137" y="2588374"/>
              <a:ext cx="2148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2" name="Google Shape;333;p33"/>
            <p:cNvSpPr/>
            <p:nvPr/>
          </p:nvSpPr>
          <p:spPr>
            <a:xfrm>
              <a:off x="614884" y="1284824"/>
              <a:ext cx="4155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3" name="Google Shape;334;p33"/>
            <p:cNvSpPr/>
            <p:nvPr/>
          </p:nvSpPr>
          <p:spPr>
            <a:xfrm>
              <a:off x="614884" y="1627675"/>
              <a:ext cx="5802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4" name="Google Shape;335;p33"/>
            <p:cNvSpPr/>
            <p:nvPr/>
          </p:nvSpPr>
          <p:spPr>
            <a:xfrm>
              <a:off x="635321" y="1936600"/>
              <a:ext cx="6756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5" name="Google Shape;336;p33"/>
            <p:cNvSpPr/>
            <p:nvPr/>
          </p:nvSpPr>
          <p:spPr>
            <a:xfrm>
              <a:off x="635321" y="2281100"/>
              <a:ext cx="675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6" name="Google Shape;337;p33"/>
            <p:cNvSpPr/>
            <p:nvPr/>
          </p:nvSpPr>
          <p:spPr>
            <a:xfrm>
              <a:off x="635321" y="2588374"/>
              <a:ext cx="6756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7" name="Google Shape;338;p33"/>
            <p:cNvSpPr/>
            <p:nvPr/>
          </p:nvSpPr>
          <p:spPr>
            <a:xfrm>
              <a:off x="1080246" y="1284824"/>
              <a:ext cx="3783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8" name="Google Shape;339;p33"/>
            <p:cNvSpPr/>
            <p:nvPr/>
          </p:nvSpPr>
          <p:spPr>
            <a:xfrm>
              <a:off x="1270642" y="1610713"/>
              <a:ext cx="3783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9" name="Google Shape;340;p33"/>
            <p:cNvSpPr/>
            <p:nvPr/>
          </p:nvSpPr>
          <p:spPr>
            <a:xfrm>
              <a:off x="1381248" y="1936625"/>
              <a:ext cx="2328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0" name="Google Shape;341;p33"/>
            <p:cNvSpPr/>
            <p:nvPr/>
          </p:nvSpPr>
          <p:spPr>
            <a:xfrm>
              <a:off x="1381248" y="2588424"/>
              <a:ext cx="2328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1" name="Google Shape;342;p33"/>
            <p:cNvSpPr/>
            <p:nvPr/>
          </p:nvSpPr>
          <p:spPr>
            <a:xfrm>
              <a:off x="398725" y="314912"/>
              <a:ext cx="580201" cy="147902"/>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2" name="Google Shape;343;p33"/>
            <p:cNvSpPr/>
            <p:nvPr/>
          </p:nvSpPr>
          <p:spPr>
            <a:xfrm>
              <a:off x="398725" y="644574"/>
              <a:ext cx="580201" cy="147902"/>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3" name="Google Shape;344;p33"/>
            <p:cNvSpPr/>
            <p:nvPr/>
          </p:nvSpPr>
          <p:spPr>
            <a:xfrm>
              <a:off x="1086650" y="641624"/>
              <a:ext cx="297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4" name="Google Shape;345;p33"/>
            <p:cNvSpPr/>
            <p:nvPr/>
          </p:nvSpPr>
          <p:spPr>
            <a:xfrm>
              <a:off x="985974" y="974250"/>
              <a:ext cx="297902"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5" name="Google Shape;346;p33"/>
            <p:cNvSpPr/>
            <p:nvPr/>
          </p:nvSpPr>
          <p:spPr>
            <a:xfrm>
              <a:off x="1381324" y="2281100"/>
              <a:ext cx="4578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6" name="Google Shape;347;p33"/>
            <p:cNvSpPr/>
            <p:nvPr/>
          </p:nvSpPr>
          <p:spPr>
            <a:xfrm>
              <a:off x="1684375" y="2588374"/>
              <a:ext cx="4578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pic>
        <p:nvPicPr>
          <p:cNvPr id="408" name="Screenshot 2023-09-11 at 10.07.13 PM.png" descr="Screenshot 2023-09-11 at 10.07.13 PM.png"/>
          <p:cNvPicPr>
            <a:picLocks noChangeAspect="1"/>
          </p:cNvPicPr>
          <p:nvPr/>
        </p:nvPicPr>
        <p:blipFill>
          <a:blip r:embed="rId2">
            <a:extLst/>
          </a:blip>
          <a:stretch>
            <a:fillRect/>
          </a:stretch>
        </p:blipFill>
        <p:spPr>
          <a:xfrm>
            <a:off x="2576739" y="2132711"/>
            <a:ext cx="2310544" cy="1636801"/>
          </a:xfrm>
          <a:prstGeom prst="rect">
            <a:avLst/>
          </a:prstGeom>
          <a:ln w="12700">
            <a:miter lim="400000"/>
          </a:ln>
        </p:spPr>
      </p:pic>
      <p:sp>
        <p:nvSpPr>
          <p:cNvPr id="409" name="Pre order Traversal…"/>
          <p:cNvSpPr txBox="1"/>
          <p:nvPr/>
        </p:nvSpPr>
        <p:spPr>
          <a:xfrm>
            <a:off x="5495623" y="1634881"/>
            <a:ext cx="3047639" cy="30896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pPr>
            <a:r>
              <a:t>Pre order Traversal </a:t>
            </a:r>
          </a:p>
          <a:p>
            <a:pPr>
              <a:defRPr sz="2200"/>
            </a:pPr>
            <a:r>
              <a:rPr sz="1100"/>
              <a:t>(Root Left Right)</a:t>
            </a:r>
          </a:p>
          <a:p>
            <a:pPr>
              <a:defRPr sz="2200">
                <a:solidFill>
                  <a:schemeClr val="accent1"/>
                </a:solidFill>
              </a:defRPr>
            </a:pPr>
            <a:r>
              <a:t>1,2,4,5,3,6,7</a:t>
            </a:r>
          </a:p>
          <a:p>
            <a:pPr>
              <a:defRPr sz="2200">
                <a:solidFill>
                  <a:schemeClr val="accent1"/>
                </a:solidFill>
              </a:defRPr>
            </a:pPr>
          </a:p>
          <a:p>
            <a:pPr>
              <a:defRPr sz="2200"/>
            </a:pPr>
            <a:r>
              <a:t>Post order Traversal</a:t>
            </a:r>
          </a:p>
          <a:p>
            <a:pPr>
              <a:defRPr sz="2200"/>
            </a:pPr>
            <a:r>
              <a:rPr sz="1100"/>
              <a:t>(Left Right Root)</a:t>
            </a:r>
          </a:p>
          <a:p>
            <a:pPr>
              <a:defRPr sz="2200">
                <a:solidFill>
                  <a:schemeClr val="accent1"/>
                </a:solidFill>
              </a:defRPr>
            </a:pPr>
            <a:r>
              <a:t>4,5,2,6,7,3,1</a:t>
            </a:r>
          </a:p>
          <a:p>
            <a:pPr>
              <a:defRPr sz="2200">
                <a:solidFill>
                  <a:schemeClr val="accent1"/>
                </a:solidFill>
              </a:defRPr>
            </a:pPr>
          </a:p>
          <a:p>
            <a:pPr>
              <a:defRPr sz="2200"/>
            </a:pPr>
            <a:r>
              <a:t>In Order Traversal</a:t>
            </a:r>
          </a:p>
          <a:p>
            <a:pPr>
              <a:defRPr sz="2200"/>
            </a:pPr>
            <a:r>
              <a:rPr sz="1100"/>
              <a:t>(Left Root Right)</a:t>
            </a:r>
          </a:p>
          <a:p>
            <a:pPr>
              <a:defRPr sz="2200">
                <a:solidFill>
                  <a:schemeClr val="accent1"/>
                </a:solidFill>
              </a:defRPr>
            </a:pPr>
            <a:r>
              <a:t>4,2,5,1,6,3,7</a:t>
            </a:r>
          </a:p>
        </p:txBody>
      </p:sp>
      <p:pic>
        <p:nvPicPr>
          <p:cNvPr id="410" name="Screenshot_2023-09-11_at_9.28.05_PM-removebg-preview.png" descr="Screenshot_2023-09-11_at_9.28.05_PM-removebg-preview.png"/>
          <p:cNvPicPr>
            <a:picLocks noChangeAspect="1"/>
          </p:cNvPicPr>
          <p:nvPr/>
        </p:nvPicPr>
        <p:blipFill>
          <a:blip r:embed="rId3">
            <a:extLst/>
          </a:blip>
          <a:stretch>
            <a:fillRect/>
          </a:stretch>
        </p:blipFill>
        <p:spPr>
          <a:xfrm>
            <a:off x="8164562" y="313233"/>
            <a:ext cx="936843" cy="782219"/>
          </a:xfrm>
          <a:prstGeom prst="rect">
            <a:avLst/>
          </a:prstGeom>
          <a:ln w="12700">
            <a:miter lim="400000"/>
          </a:ln>
        </p:spPr>
      </p:pic>
      <p:pic>
        <p:nvPicPr>
          <p:cNvPr id="411" name="Screenshot_2023-09-11_at_9.31.37_PM-removebg-preview.png" descr="Screenshot_2023-09-11_at_9.31.37_PM-removebg-preview.png"/>
          <p:cNvPicPr>
            <a:picLocks noChangeAspect="1"/>
          </p:cNvPicPr>
          <p:nvPr/>
        </p:nvPicPr>
        <p:blipFill>
          <a:blip r:embed="rId4">
            <a:extLst/>
          </a:blip>
          <a:stretch>
            <a:fillRect/>
          </a:stretch>
        </p:blipFill>
        <p:spPr>
          <a:xfrm>
            <a:off x="-56928" y="-39711"/>
            <a:ext cx="1789508" cy="65073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Google Shape;431;p36"/>
          <p:cNvSpPr txBox="1"/>
          <p:nvPr>
            <p:ph type="title"/>
          </p:nvPr>
        </p:nvSpPr>
        <p:spPr>
          <a:xfrm>
            <a:off x="719999" y="445025"/>
            <a:ext cx="7704002" cy="572701"/>
          </a:xfrm>
          <a:prstGeom prst="rect">
            <a:avLst/>
          </a:prstGeom>
        </p:spPr>
        <p:txBody>
          <a:bodyPr/>
          <a:lstStyle>
            <a:lvl1pPr defTabSz="658368">
              <a:defRPr sz="2520"/>
            </a:lvl1pPr>
          </a:lstStyle>
          <a:p>
            <a:pPr/>
            <a:r>
              <a:t>BFS &amp; DFS</a:t>
            </a:r>
          </a:p>
        </p:txBody>
      </p:sp>
      <p:sp>
        <p:nvSpPr>
          <p:cNvPr id="414" name="Google Shape;432;p36"/>
          <p:cNvSpPr txBox="1"/>
          <p:nvPr>
            <p:ph type="body" sz="quarter" idx="1"/>
          </p:nvPr>
        </p:nvSpPr>
        <p:spPr>
          <a:prstGeom prst="rect">
            <a:avLst/>
          </a:prstGeom>
        </p:spPr>
        <p:txBody>
          <a:bodyPr/>
          <a:lstStyle/>
          <a:p>
            <a:pPr marL="0" indent="0">
              <a:defRPr sz="1200"/>
            </a:pPr>
            <a:r>
              <a:t>DFS explores the graph by going as deep as possible along one branch before exploring other branches, making it useful for certain tasks where depth-first exploration is desired.</a:t>
            </a:r>
          </a:p>
          <a:p>
            <a:pPr marL="0" indent="0">
              <a:defRPr sz="1200"/>
            </a:pPr>
          </a:p>
          <a:p>
            <a:pPr marL="0" indent="0">
              <a:defRPr sz="1200"/>
            </a:pPr>
            <a:r>
              <a:t>DFS really helps in cycle detection, back tracking algorithms, topological sorting etc.</a:t>
            </a:r>
          </a:p>
        </p:txBody>
      </p:sp>
      <p:grpSp>
        <p:nvGrpSpPr>
          <p:cNvPr id="428" name="Google Shape;434;p36"/>
          <p:cNvGrpSpPr/>
          <p:nvPr/>
        </p:nvGrpSpPr>
        <p:grpSpPr>
          <a:xfrm>
            <a:off x="350038" y="3943999"/>
            <a:ext cx="2536149" cy="887326"/>
            <a:chOff x="0" y="0"/>
            <a:chExt cx="2536147" cy="887325"/>
          </a:xfrm>
        </p:grpSpPr>
        <p:sp>
          <p:nvSpPr>
            <p:cNvPr id="415" name="Google Shape;435;p36"/>
            <p:cNvSpPr/>
            <p:nvPr/>
          </p:nvSpPr>
          <p:spPr>
            <a:xfrm>
              <a:off x="-1" y="16461"/>
              <a:ext cx="327601" cy="147902"/>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6" name="Google Shape;436;p36"/>
            <p:cNvSpPr/>
            <p:nvPr/>
          </p:nvSpPr>
          <p:spPr>
            <a:xfrm>
              <a:off x="-1" y="255536"/>
              <a:ext cx="327601" cy="147902"/>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7" name="Google Shape;437;p36"/>
            <p:cNvSpPr/>
            <p:nvPr/>
          </p:nvSpPr>
          <p:spPr>
            <a:xfrm>
              <a:off x="17" y="528837"/>
              <a:ext cx="3276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8" name="Google Shape;438;p36"/>
            <p:cNvSpPr/>
            <p:nvPr/>
          </p:nvSpPr>
          <p:spPr>
            <a:xfrm>
              <a:off x="493416" y="528837"/>
              <a:ext cx="5244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9" name="Google Shape;439;p36"/>
            <p:cNvSpPr/>
            <p:nvPr/>
          </p:nvSpPr>
          <p:spPr>
            <a:xfrm>
              <a:off x="1152238" y="528837"/>
              <a:ext cx="6618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0" name="Google Shape;440;p36"/>
            <p:cNvSpPr/>
            <p:nvPr/>
          </p:nvSpPr>
          <p:spPr>
            <a:xfrm>
              <a:off x="1902536" y="528837"/>
              <a:ext cx="2415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1" name="Google Shape;441;p36"/>
            <p:cNvSpPr/>
            <p:nvPr/>
          </p:nvSpPr>
          <p:spPr>
            <a:xfrm>
              <a:off x="17" y="737362"/>
              <a:ext cx="3276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2" name="Google Shape;442;p36"/>
            <p:cNvSpPr/>
            <p:nvPr/>
          </p:nvSpPr>
          <p:spPr>
            <a:xfrm>
              <a:off x="493416" y="737362"/>
              <a:ext cx="8340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3" name="Google Shape;443;p36"/>
            <p:cNvSpPr/>
            <p:nvPr/>
          </p:nvSpPr>
          <p:spPr>
            <a:xfrm>
              <a:off x="1437616" y="737362"/>
              <a:ext cx="3549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4" name="Google Shape;444;p36"/>
            <p:cNvSpPr/>
            <p:nvPr/>
          </p:nvSpPr>
          <p:spPr>
            <a:xfrm>
              <a:off x="1902847" y="739425"/>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5" name="Google Shape;445;p36"/>
            <p:cNvSpPr/>
            <p:nvPr/>
          </p:nvSpPr>
          <p:spPr>
            <a:xfrm>
              <a:off x="421146" y="230100"/>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6" name="Google Shape;446;p36"/>
            <p:cNvSpPr/>
            <p:nvPr/>
          </p:nvSpPr>
          <p:spPr>
            <a:xfrm>
              <a:off x="421146" y="-1"/>
              <a:ext cx="633301" cy="147902"/>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7" name="Google Shape;447;p36"/>
            <p:cNvSpPr/>
            <p:nvPr/>
          </p:nvSpPr>
          <p:spPr>
            <a:xfrm>
              <a:off x="1147971" y="230100"/>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29" name="Google Shape;448;p36"/>
          <p:cNvSpPr txBox="1"/>
          <p:nvPr/>
        </p:nvSpPr>
        <p:spPr>
          <a:xfrm>
            <a:off x="6717449" y="4008025"/>
            <a:ext cx="5193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0">
                <a:solidFill>
                  <a:schemeClr val="accent3"/>
                </a:solidFill>
                <a:latin typeface="Comfortaa"/>
                <a:ea typeface="Comfortaa"/>
                <a:cs typeface="Comfortaa"/>
                <a:sym typeface="Comfortaa"/>
              </a:defRPr>
            </a:lvl1pPr>
          </a:lstStyle>
          <a:p>
            <a:pPr/>
            <a:r>
              <a:t>}</a:t>
            </a:r>
          </a:p>
        </p:txBody>
      </p:sp>
      <p:sp>
        <p:nvSpPr>
          <p:cNvPr id="430" name="Google Shape;449;p36"/>
          <p:cNvSpPr txBox="1"/>
          <p:nvPr/>
        </p:nvSpPr>
        <p:spPr>
          <a:xfrm>
            <a:off x="7407075" y="4021749"/>
            <a:ext cx="9762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r">
              <a:defRPr sz="5000">
                <a:solidFill>
                  <a:schemeClr val="accent2"/>
                </a:solidFill>
                <a:latin typeface="Fira Code"/>
                <a:ea typeface="Fira Code"/>
                <a:cs typeface="Fira Code"/>
                <a:sym typeface="Fira Code"/>
              </a:defRPr>
            </a:lvl1pPr>
          </a:lstStyle>
          <a:p>
            <a:pPr/>
            <a:r>
              <a:t>..</a:t>
            </a:r>
          </a:p>
        </p:txBody>
      </p:sp>
      <p:sp>
        <p:nvSpPr>
          <p:cNvPr id="431" name="BFS explores nodes level by level, starting from the source node and moving outward. It ensures that all nodes at the current level are visited before moving on to the next level. This property makes it useful for tasks like finding the shortest path in "/>
          <p:cNvSpPr txBox="1"/>
          <p:nvPr/>
        </p:nvSpPr>
        <p:spPr>
          <a:xfrm>
            <a:off x="252707" y="1468906"/>
            <a:ext cx="4068746" cy="21286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200"/>
            </a:pPr>
            <a:r>
              <a:t>BFS explores nodes level by level, starting from the source node and moving outward. It ensures that all nodes at the current level are visited before moving on to the next level. This property makes it useful for tasks like finding the shortest path in an unweighted graph, as it guarantees that the shortest path to any node is discovered before longer paths.</a:t>
            </a:r>
          </a:p>
          <a:p>
            <a:pPr>
              <a:defRPr sz="1200"/>
            </a:pPr>
          </a:p>
          <a:p>
            <a:pPr>
              <a:defRPr sz="1200"/>
            </a:pPr>
            <a:r>
              <a:t>BFS is implemented using a queue data structure to maintain the order of nodes to be processed. It guarantees that nodes are processed in the order they are discovered resulting in a breadth-first exploration of the graph.</a:t>
            </a:r>
          </a:p>
        </p:txBody>
      </p:sp>
      <p:pic>
        <p:nvPicPr>
          <p:cNvPr id="432" name="Screenshot_2023-09-11_at_9.28.05_PM-removebg-preview.png" descr="Screenshot_2023-09-11_at_9.28.05_PM-removebg-preview.png"/>
          <p:cNvPicPr>
            <a:picLocks noChangeAspect="1"/>
          </p:cNvPicPr>
          <p:nvPr/>
        </p:nvPicPr>
        <p:blipFill>
          <a:blip r:embed="rId2">
            <a:extLst/>
          </a:blip>
          <a:stretch>
            <a:fillRect/>
          </a:stretch>
        </p:blipFill>
        <p:spPr>
          <a:xfrm>
            <a:off x="8164562" y="313233"/>
            <a:ext cx="936843" cy="782219"/>
          </a:xfrm>
          <a:prstGeom prst="rect">
            <a:avLst/>
          </a:prstGeom>
          <a:ln w="12700">
            <a:miter lim="400000"/>
          </a:ln>
        </p:spPr>
      </p:pic>
      <p:pic>
        <p:nvPicPr>
          <p:cNvPr id="433" name="Screenshot_2023-09-11_at_9.31.37_PM-removebg-preview.png" descr="Screenshot_2023-09-11_at_9.31.37_PM-removebg-preview.png"/>
          <p:cNvPicPr>
            <a:picLocks noChangeAspect="1"/>
          </p:cNvPicPr>
          <p:nvPr/>
        </p:nvPicPr>
        <p:blipFill>
          <a:blip r:embed="rId3">
            <a:extLst/>
          </a:blip>
          <a:stretch>
            <a:fillRect/>
          </a:stretch>
        </p:blipFill>
        <p:spPr>
          <a:xfrm>
            <a:off x="-56928" y="-39711"/>
            <a:ext cx="1789508" cy="65073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Google Shape;454;p37"/>
          <p:cNvSpPr txBox="1"/>
          <p:nvPr>
            <p:ph type="title"/>
          </p:nvPr>
        </p:nvSpPr>
        <p:spPr>
          <a:xfrm>
            <a:off x="720000" y="445025"/>
            <a:ext cx="7710900" cy="572701"/>
          </a:xfrm>
          <a:prstGeom prst="rect">
            <a:avLst/>
          </a:prstGeom>
        </p:spPr>
        <p:txBody>
          <a:bodyPr/>
          <a:lstStyle>
            <a:lvl1pPr defTabSz="658368">
              <a:defRPr sz="2520"/>
            </a:lvl1pPr>
          </a:lstStyle>
          <a:p>
            <a:pPr/>
            <a:r>
              <a:t>Problem: To return the DFS of a given graph</a:t>
            </a:r>
          </a:p>
        </p:txBody>
      </p:sp>
      <p:sp>
        <p:nvSpPr>
          <p:cNvPr id="436" name="Google Shape;455;p37"/>
          <p:cNvSpPr txBox="1"/>
          <p:nvPr>
            <p:ph type="body" sz="half" idx="1"/>
          </p:nvPr>
        </p:nvSpPr>
        <p:spPr>
          <a:prstGeom prst="rect">
            <a:avLst/>
          </a:prstGeom>
        </p:spPr>
        <p:txBody>
          <a:bodyPr/>
          <a:lstStyle>
            <a:lvl1pPr marL="0" indent="0" defTabSz="886968">
              <a:buSzTx/>
              <a:buNone/>
              <a:defRPr sz="1358"/>
            </a:lvl1pPr>
          </a:lstStyle>
          <a:p>
            <a:pPr/>
            <a:r>
              <a:t>An adjacency list is built to hold vertex’s connections, and a class for expressing an undirected graph is defined in the Java code. It is initialised with the number of vertices. It offers techniques for appending edges between vertices, such as a depth-first search (DFS) algorithm that traverses the graph recursively. A technique that ensures that DFS starts from all unvisited vertices and initialises a boolean array to monitor visited vertices encapsulates the DFS algorithm. The code is demonstrated in the main method, which builds a graph with seven vertices, adds edges to indicate connections, and then does a DFS traversal beginning at vertex 0 and outputs the order in which the vertices are visited.</a:t>
            </a:r>
          </a:p>
        </p:txBody>
      </p:sp>
      <p:grpSp>
        <p:nvGrpSpPr>
          <p:cNvPr id="472" name="Google Shape;456;p37"/>
          <p:cNvGrpSpPr/>
          <p:nvPr/>
        </p:nvGrpSpPr>
        <p:grpSpPr>
          <a:xfrm>
            <a:off x="321966" y="1337250"/>
            <a:ext cx="2415356" cy="3413475"/>
            <a:chOff x="0" y="0"/>
            <a:chExt cx="2415354" cy="3413475"/>
          </a:xfrm>
        </p:grpSpPr>
        <p:sp>
          <p:nvSpPr>
            <p:cNvPr id="437" name="Google Shape;457;p37"/>
            <p:cNvSpPr/>
            <p:nvPr/>
          </p:nvSpPr>
          <p:spPr>
            <a:xfrm>
              <a:off x="-1" y="8574"/>
              <a:ext cx="3549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8" name="Google Shape;458;p37"/>
            <p:cNvSpPr/>
            <p:nvPr/>
          </p:nvSpPr>
          <p:spPr>
            <a:xfrm>
              <a:off x="486324" y="-1"/>
              <a:ext cx="3549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9" name="Google Shape;459;p37"/>
            <p:cNvSpPr/>
            <p:nvPr/>
          </p:nvSpPr>
          <p:spPr>
            <a:xfrm>
              <a:off x="-1" y="320799"/>
              <a:ext cx="3549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0" name="Google Shape;460;p37"/>
            <p:cNvSpPr/>
            <p:nvPr/>
          </p:nvSpPr>
          <p:spPr>
            <a:xfrm>
              <a:off x="-1" y="647511"/>
              <a:ext cx="3549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1" name="Google Shape;461;p37"/>
            <p:cNvSpPr/>
            <p:nvPr/>
          </p:nvSpPr>
          <p:spPr>
            <a:xfrm>
              <a:off x="-1" y="974249"/>
              <a:ext cx="3549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2" name="Google Shape;462;p37"/>
            <p:cNvSpPr/>
            <p:nvPr/>
          </p:nvSpPr>
          <p:spPr>
            <a:xfrm>
              <a:off x="434853" y="974249"/>
              <a:ext cx="4545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3" name="Google Shape;463;p37"/>
            <p:cNvSpPr/>
            <p:nvPr/>
          </p:nvSpPr>
          <p:spPr>
            <a:xfrm>
              <a:off x="969234" y="974249"/>
              <a:ext cx="3549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4" name="Google Shape;464;p37"/>
            <p:cNvSpPr/>
            <p:nvPr/>
          </p:nvSpPr>
          <p:spPr>
            <a:xfrm>
              <a:off x="-1" y="1284824"/>
              <a:ext cx="3276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5" name="Google Shape;465;p37"/>
            <p:cNvSpPr/>
            <p:nvPr/>
          </p:nvSpPr>
          <p:spPr>
            <a:xfrm>
              <a:off x="-1" y="1627675"/>
              <a:ext cx="3276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6" name="Google Shape;466;p37"/>
            <p:cNvSpPr/>
            <p:nvPr/>
          </p:nvSpPr>
          <p:spPr>
            <a:xfrm>
              <a:off x="-1" y="1936600"/>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7" name="Google Shape;467;p37"/>
            <p:cNvSpPr/>
            <p:nvPr/>
          </p:nvSpPr>
          <p:spPr>
            <a:xfrm>
              <a:off x="-1" y="2245524"/>
              <a:ext cx="3276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8" name="Google Shape;468;p37"/>
            <p:cNvSpPr/>
            <p:nvPr/>
          </p:nvSpPr>
          <p:spPr>
            <a:xfrm>
              <a:off x="13721" y="3026499"/>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9" name="Google Shape;469;p37"/>
            <p:cNvSpPr/>
            <p:nvPr/>
          </p:nvSpPr>
          <p:spPr>
            <a:xfrm>
              <a:off x="434853" y="1284824"/>
              <a:ext cx="3276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0" name="Google Shape;470;p37"/>
            <p:cNvSpPr/>
            <p:nvPr/>
          </p:nvSpPr>
          <p:spPr>
            <a:xfrm>
              <a:off x="395914" y="1627675"/>
              <a:ext cx="3276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1" name="Google Shape;471;p37"/>
            <p:cNvSpPr/>
            <p:nvPr/>
          </p:nvSpPr>
          <p:spPr>
            <a:xfrm>
              <a:off x="434853" y="1936600"/>
              <a:ext cx="3276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2" name="Google Shape;472;p37"/>
            <p:cNvSpPr/>
            <p:nvPr/>
          </p:nvSpPr>
          <p:spPr>
            <a:xfrm>
              <a:off x="434853" y="2262486"/>
              <a:ext cx="3276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3" name="Google Shape;473;p37"/>
            <p:cNvSpPr/>
            <p:nvPr/>
          </p:nvSpPr>
          <p:spPr>
            <a:xfrm>
              <a:off x="434853" y="2588374"/>
              <a:ext cx="3276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4" name="Google Shape;474;p37"/>
            <p:cNvSpPr/>
            <p:nvPr/>
          </p:nvSpPr>
          <p:spPr>
            <a:xfrm>
              <a:off x="838543" y="1284824"/>
              <a:ext cx="6333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5" name="Google Shape;475;p37"/>
            <p:cNvSpPr/>
            <p:nvPr/>
          </p:nvSpPr>
          <p:spPr>
            <a:xfrm>
              <a:off x="838543" y="1627675"/>
              <a:ext cx="8847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6" name="Google Shape;476;p37"/>
            <p:cNvSpPr/>
            <p:nvPr/>
          </p:nvSpPr>
          <p:spPr>
            <a:xfrm>
              <a:off x="869706" y="1936600"/>
              <a:ext cx="1029902"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7" name="Google Shape;477;p37"/>
            <p:cNvSpPr/>
            <p:nvPr/>
          </p:nvSpPr>
          <p:spPr>
            <a:xfrm>
              <a:off x="869706" y="2281099"/>
              <a:ext cx="1029902"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8" name="Google Shape;478;p37"/>
            <p:cNvSpPr/>
            <p:nvPr/>
          </p:nvSpPr>
          <p:spPr>
            <a:xfrm>
              <a:off x="869706" y="2588374"/>
              <a:ext cx="1029902"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9" name="Google Shape;479;p37"/>
            <p:cNvSpPr/>
            <p:nvPr/>
          </p:nvSpPr>
          <p:spPr>
            <a:xfrm>
              <a:off x="1548134" y="1284824"/>
              <a:ext cx="5769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0" name="Google Shape;480;p37"/>
            <p:cNvSpPr/>
            <p:nvPr/>
          </p:nvSpPr>
          <p:spPr>
            <a:xfrm>
              <a:off x="1838454" y="1610711"/>
              <a:ext cx="5769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1" name="Google Shape;481;p37"/>
            <p:cNvSpPr/>
            <p:nvPr/>
          </p:nvSpPr>
          <p:spPr>
            <a:xfrm>
              <a:off x="2007107" y="1936625"/>
              <a:ext cx="3549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2" name="Google Shape;482;p37"/>
            <p:cNvSpPr/>
            <p:nvPr/>
          </p:nvSpPr>
          <p:spPr>
            <a:xfrm>
              <a:off x="2007107" y="2588424"/>
              <a:ext cx="3549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3" name="Google Shape;483;p37"/>
            <p:cNvSpPr/>
            <p:nvPr/>
          </p:nvSpPr>
          <p:spPr>
            <a:xfrm>
              <a:off x="13721" y="3265575"/>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4" name="Google Shape;484;p37"/>
            <p:cNvSpPr/>
            <p:nvPr/>
          </p:nvSpPr>
          <p:spPr>
            <a:xfrm>
              <a:off x="914843" y="11899"/>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5" name="Google Shape;485;p37"/>
            <p:cNvSpPr/>
            <p:nvPr/>
          </p:nvSpPr>
          <p:spPr>
            <a:xfrm>
              <a:off x="486343" y="320824"/>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6" name="Google Shape;486;p37"/>
            <p:cNvSpPr/>
            <p:nvPr/>
          </p:nvSpPr>
          <p:spPr>
            <a:xfrm>
              <a:off x="1219643" y="316699"/>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7" name="Google Shape;487;p37"/>
            <p:cNvSpPr/>
            <p:nvPr/>
          </p:nvSpPr>
          <p:spPr>
            <a:xfrm>
              <a:off x="486336" y="647549"/>
              <a:ext cx="402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8" name="Google Shape;488;p37"/>
            <p:cNvSpPr/>
            <p:nvPr/>
          </p:nvSpPr>
          <p:spPr>
            <a:xfrm>
              <a:off x="1404086" y="972186"/>
              <a:ext cx="402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9" name="Google Shape;489;p37"/>
            <p:cNvSpPr/>
            <p:nvPr/>
          </p:nvSpPr>
          <p:spPr>
            <a:xfrm>
              <a:off x="2007111" y="2281099"/>
              <a:ext cx="402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0" name="Google Shape;490;p37"/>
            <p:cNvSpPr/>
            <p:nvPr/>
          </p:nvSpPr>
          <p:spPr>
            <a:xfrm>
              <a:off x="434868" y="3240136"/>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1" name="Google Shape;491;p37"/>
            <p:cNvSpPr/>
            <p:nvPr/>
          </p:nvSpPr>
          <p:spPr>
            <a:xfrm>
              <a:off x="434868" y="3010037"/>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73" name="Google Shape;492;p37"/>
          <p:cNvSpPr txBox="1"/>
          <p:nvPr/>
        </p:nvSpPr>
        <p:spPr>
          <a:xfrm>
            <a:off x="8277724" y="1337249"/>
            <a:ext cx="519301" cy="1643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600">
                <a:solidFill>
                  <a:schemeClr val="accent1"/>
                </a:solidFill>
                <a:latin typeface="Comfortaa"/>
                <a:ea typeface="Comfortaa"/>
                <a:cs typeface="Comfortaa"/>
                <a:sym typeface="Comfortaa"/>
              </a:defRPr>
            </a:lvl1pPr>
          </a:lstStyle>
          <a:p>
            <a:pPr/>
            <a:r>
              <a:t>*</a:t>
            </a:r>
          </a:p>
        </p:txBody>
      </p:sp>
      <p:pic>
        <p:nvPicPr>
          <p:cNvPr id="474" name="Screenshot_2023-09-11_at_9.28.05_PM-removebg-preview.png" descr="Screenshot_2023-09-11_at_9.28.05_PM-removebg-preview.png"/>
          <p:cNvPicPr>
            <a:picLocks noChangeAspect="1"/>
          </p:cNvPicPr>
          <p:nvPr/>
        </p:nvPicPr>
        <p:blipFill>
          <a:blip r:embed="rId2">
            <a:extLst/>
          </a:blip>
          <a:stretch>
            <a:fillRect/>
          </a:stretch>
        </p:blipFill>
        <p:spPr>
          <a:xfrm>
            <a:off x="8164562" y="313233"/>
            <a:ext cx="936843" cy="782219"/>
          </a:xfrm>
          <a:prstGeom prst="rect">
            <a:avLst/>
          </a:prstGeom>
          <a:ln w="12700">
            <a:miter lim="400000"/>
          </a:ln>
        </p:spPr>
      </p:pic>
      <p:pic>
        <p:nvPicPr>
          <p:cNvPr id="475" name="Screenshot_2023-09-11_at_9.31.37_PM-removebg-preview.png" descr="Screenshot_2023-09-11_at_9.31.37_PM-removebg-preview.png"/>
          <p:cNvPicPr>
            <a:picLocks noChangeAspect="1"/>
          </p:cNvPicPr>
          <p:nvPr/>
        </p:nvPicPr>
        <p:blipFill>
          <a:blip r:embed="rId3">
            <a:extLst/>
          </a:blip>
          <a:stretch>
            <a:fillRect/>
          </a:stretch>
        </p:blipFill>
        <p:spPr>
          <a:xfrm>
            <a:off x="-56928" y="-39711"/>
            <a:ext cx="1789508" cy="65073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Google Shape;708;p44"/>
          <p:cNvSpPr txBox="1"/>
          <p:nvPr>
            <p:ph type="title"/>
          </p:nvPr>
        </p:nvSpPr>
        <p:spPr>
          <a:xfrm>
            <a:off x="4146165" y="1307099"/>
            <a:ext cx="4615170" cy="2529302"/>
          </a:xfrm>
          <a:prstGeom prst="rect">
            <a:avLst/>
          </a:prstGeom>
        </p:spPr>
        <p:txBody>
          <a:bodyPr/>
          <a:lstStyle>
            <a:lvl1pPr defTabSz="777240">
              <a:defRPr sz="6120">
                <a:solidFill>
                  <a:schemeClr val="accent1"/>
                </a:solidFill>
              </a:defRPr>
            </a:lvl1pPr>
          </a:lstStyle>
          <a:p>
            <a:pPr/>
            <a:r>
              <a:t>Thank you for watching!</a:t>
            </a:r>
          </a:p>
        </p:txBody>
      </p:sp>
      <p:grpSp>
        <p:nvGrpSpPr>
          <p:cNvPr id="523" name="Google Shape;709;p44"/>
          <p:cNvGrpSpPr/>
          <p:nvPr/>
        </p:nvGrpSpPr>
        <p:grpSpPr>
          <a:xfrm>
            <a:off x="335642" y="696438"/>
            <a:ext cx="2932044" cy="3907562"/>
            <a:chOff x="0" y="0"/>
            <a:chExt cx="2932043" cy="3907562"/>
          </a:xfrm>
        </p:grpSpPr>
        <p:sp>
          <p:nvSpPr>
            <p:cNvPr id="478" name="Google Shape;710;p44"/>
            <p:cNvSpPr/>
            <p:nvPr/>
          </p:nvSpPr>
          <p:spPr>
            <a:xfrm>
              <a:off x="0" y="8574"/>
              <a:ext cx="3549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9" name="Google Shape;711;p44"/>
            <p:cNvSpPr/>
            <p:nvPr/>
          </p:nvSpPr>
          <p:spPr>
            <a:xfrm>
              <a:off x="486325" y="-1"/>
              <a:ext cx="3549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0" name="Google Shape;712;p44"/>
            <p:cNvSpPr/>
            <p:nvPr/>
          </p:nvSpPr>
          <p:spPr>
            <a:xfrm>
              <a:off x="0" y="320799"/>
              <a:ext cx="354901" cy="147902"/>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1" name="Google Shape;713;p44"/>
            <p:cNvSpPr/>
            <p:nvPr/>
          </p:nvSpPr>
          <p:spPr>
            <a:xfrm>
              <a:off x="0" y="647511"/>
              <a:ext cx="3549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2" name="Google Shape;714;p44"/>
            <p:cNvSpPr/>
            <p:nvPr/>
          </p:nvSpPr>
          <p:spPr>
            <a:xfrm>
              <a:off x="0" y="974250"/>
              <a:ext cx="3549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3" name="Google Shape;715;p44"/>
            <p:cNvSpPr/>
            <p:nvPr/>
          </p:nvSpPr>
          <p:spPr>
            <a:xfrm>
              <a:off x="434854" y="974250"/>
              <a:ext cx="4545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4" name="Google Shape;716;p44"/>
            <p:cNvSpPr/>
            <p:nvPr/>
          </p:nvSpPr>
          <p:spPr>
            <a:xfrm>
              <a:off x="969235" y="974250"/>
              <a:ext cx="3549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5" name="Google Shape;717;p44"/>
            <p:cNvSpPr/>
            <p:nvPr/>
          </p:nvSpPr>
          <p:spPr>
            <a:xfrm>
              <a:off x="0" y="1284824"/>
              <a:ext cx="3276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6" name="Google Shape;718;p44"/>
            <p:cNvSpPr/>
            <p:nvPr/>
          </p:nvSpPr>
          <p:spPr>
            <a:xfrm>
              <a:off x="0" y="1627675"/>
              <a:ext cx="3276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7" name="Google Shape;719;p44"/>
            <p:cNvSpPr/>
            <p:nvPr/>
          </p:nvSpPr>
          <p:spPr>
            <a:xfrm>
              <a:off x="0" y="1936600"/>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8" name="Google Shape;720;p44"/>
            <p:cNvSpPr/>
            <p:nvPr/>
          </p:nvSpPr>
          <p:spPr>
            <a:xfrm>
              <a:off x="0" y="2245524"/>
              <a:ext cx="3276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9" name="Google Shape;721;p44"/>
            <p:cNvSpPr/>
            <p:nvPr/>
          </p:nvSpPr>
          <p:spPr>
            <a:xfrm>
              <a:off x="13722" y="3026499"/>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0" name="Google Shape;722;p44"/>
            <p:cNvSpPr/>
            <p:nvPr/>
          </p:nvSpPr>
          <p:spPr>
            <a:xfrm>
              <a:off x="434854" y="1284824"/>
              <a:ext cx="3276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1" name="Google Shape;723;p44"/>
            <p:cNvSpPr/>
            <p:nvPr/>
          </p:nvSpPr>
          <p:spPr>
            <a:xfrm>
              <a:off x="395915" y="1627675"/>
              <a:ext cx="3276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2" name="Google Shape;724;p44"/>
            <p:cNvSpPr/>
            <p:nvPr/>
          </p:nvSpPr>
          <p:spPr>
            <a:xfrm>
              <a:off x="434854" y="1936600"/>
              <a:ext cx="3276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3" name="Google Shape;725;p44"/>
            <p:cNvSpPr/>
            <p:nvPr/>
          </p:nvSpPr>
          <p:spPr>
            <a:xfrm>
              <a:off x="434854" y="2262487"/>
              <a:ext cx="3276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4" name="Google Shape;726;p44"/>
            <p:cNvSpPr/>
            <p:nvPr/>
          </p:nvSpPr>
          <p:spPr>
            <a:xfrm>
              <a:off x="434854" y="2588374"/>
              <a:ext cx="3276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5" name="Google Shape;727;p44"/>
            <p:cNvSpPr/>
            <p:nvPr/>
          </p:nvSpPr>
          <p:spPr>
            <a:xfrm>
              <a:off x="838544" y="1284824"/>
              <a:ext cx="6333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6" name="Google Shape;728;p44"/>
            <p:cNvSpPr/>
            <p:nvPr/>
          </p:nvSpPr>
          <p:spPr>
            <a:xfrm>
              <a:off x="838544" y="1627675"/>
              <a:ext cx="8847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7" name="Google Shape;729;p44"/>
            <p:cNvSpPr/>
            <p:nvPr/>
          </p:nvSpPr>
          <p:spPr>
            <a:xfrm>
              <a:off x="869706" y="1936600"/>
              <a:ext cx="1029902"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8" name="Google Shape;730;p44"/>
            <p:cNvSpPr/>
            <p:nvPr/>
          </p:nvSpPr>
          <p:spPr>
            <a:xfrm>
              <a:off x="869706" y="2281100"/>
              <a:ext cx="1029902"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9" name="Google Shape;731;p44"/>
            <p:cNvSpPr/>
            <p:nvPr/>
          </p:nvSpPr>
          <p:spPr>
            <a:xfrm>
              <a:off x="869706" y="2588374"/>
              <a:ext cx="1029902"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0" name="Google Shape;732;p44"/>
            <p:cNvSpPr/>
            <p:nvPr/>
          </p:nvSpPr>
          <p:spPr>
            <a:xfrm>
              <a:off x="1548135" y="1284824"/>
              <a:ext cx="5769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1" name="Google Shape;733;p44"/>
            <p:cNvSpPr/>
            <p:nvPr/>
          </p:nvSpPr>
          <p:spPr>
            <a:xfrm>
              <a:off x="1838454" y="1610712"/>
              <a:ext cx="576901"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2" name="Google Shape;734;p44"/>
            <p:cNvSpPr/>
            <p:nvPr/>
          </p:nvSpPr>
          <p:spPr>
            <a:xfrm>
              <a:off x="2007108" y="1936625"/>
              <a:ext cx="3549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3" name="Google Shape;735;p44"/>
            <p:cNvSpPr/>
            <p:nvPr/>
          </p:nvSpPr>
          <p:spPr>
            <a:xfrm>
              <a:off x="2007108" y="2588424"/>
              <a:ext cx="3549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4" name="Google Shape;736;p44"/>
            <p:cNvSpPr/>
            <p:nvPr/>
          </p:nvSpPr>
          <p:spPr>
            <a:xfrm>
              <a:off x="13722" y="3265575"/>
              <a:ext cx="327601" cy="147901"/>
            </a:xfrm>
            <a:prstGeom prst="roundRect">
              <a:avLst>
                <a:gd name="adj" fmla="val 50000"/>
              </a:avLst>
            </a:prstGeom>
            <a:solidFill>
              <a:srgbClr val="FD4A4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5" name="Google Shape;737;p44"/>
            <p:cNvSpPr/>
            <p:nvPr/>
          </p:nvSpPr>
          <p:spPr>
            <a:xfrm>
              <a:off x="395915" y="3549075"/>
              <a:ext cx="327601" cy="147901"/>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6" name="Google Shape;738;p44"/>
            <p:cNvSpPr/>
            <p:nvPr/>
          </p:nvSpPr>
          <p:spPr>
            <a:xfrm>
              <a:off x="889314" y="3549075"/>
              <a:ext cx="524401" cy="14790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7" name="Google Shape;739;p44"/>
            <p:cNvSpPr/>
            <p:nvPr/>
          </p:nvSpPr>
          <p:spPr>
            <a:xfrm>
              <a:off x="1548135" y="3549075"/>
              <a:ext cx="661801" cy="147901"/>
            </a:xfrm>
            <a:prstGeom prst="roundRect">
              <a:avLst>
                <a:gd name="adj" fmla="val 50000"/>
              </a:avLst>
            </a:prstGeom>
            <a:solidFill>
              <a:srgbClr val="EC79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8" name="Google Shape;740;p44"/>
            <p:cNvSpPr/>
            <p:nvPr/>
          </p:nvSpPr>
          <p:spPr>
            <a:xfrm>
              <a:off x="2298432" y="3549075"/>
              <a:ext cx="241501" cy="147901"/>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9" name="Google Shape;741;p44"/>
            <p:cNvSpPr/>
            <p:nvPr/>
          </p:nvSpPr>
          <p:spPr>
            <a:xfrm>
              <a:off x="395915" y="3757600"/>
              <a:ext cx="327601" cy="147901"/>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0" name="Google Shape;742;p44"/>
            <p:cNvSpPr/>
            <p:nvPr/>
          </p:nvSpPr>
          <p:spPr>
            <a:xfrm>
              <a:off x="889314" y="3757600"/>
              <a:ext cx="834000" cy="14790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1" name="Google Shape;743;p44"/>
            <p:cNvSpPr/>
            <p:nvPr/>
          </p:nvSpPr>
          <p:spPr>
            <a:xfrm>
              <a:off x="1833514" y="3757600"/>
              <a:ext cx="354901" cy="147901"/>
            </a:xfrm>
            <a:prstGeom prst="roundRect">
              <a:avLst>
                <a:gd name="adj" fmla="val 50000"/>
              </a:avLst>
            </a:prstGeom>
            <a:solidFill>
              <a:srgbClr val="E7E7E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2" name="Google Shape;744;p44"/>
            <p:cNvSpPr/>
            <p:nvPr/>
          </p:nvSpPr>
          <p:spPr>
            <a:xfrm>
              <a:off x="914844" y="11899"/>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3" name="Google Shape;745;p44"/>
            <p:cNvSpPr/>
            <p:nvPr/>
          </p:nvSpPr>
          <p:spPr>
            <a:xfrm>
              <a:off x="486344" y="320824"/>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4" name="Google Shape;746;p44"/>
            <p:cNvSpPr/>
            <p:nvPr/>
          </p:nvSpPr>
          <p:spPr>
            <a:xfrm>
              <a:off x="1219644" y="316700"/>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5" name="Google Shape;747;p44"/>
            <p:cNvSpPr/>
            <p:nvPr/>
          </p:nvSpPr>
          <p:spPr>
            <a:xfrm>
              <a:off x="486337" y="647550"/>
              <a:ext cx="402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6" name="Google Shape;748;p44"/>
            <p:cNvSpPr/>
            <p:nvPr/>
          </p:nvSpPr>
          <p:spPr>
            <a:xfrm>
              <a:off x="1404087" y="972186"/>
              <a:ext cx="402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7" name="Google Shape;749;p44"/>
            <p:cNvSpPr/>
            <p:nvPr/>
          </p:nvSpPr>
          <p:spPr>
            <a:xfrm>
              <a:off x="2007111" y="2281100"/>
              <a:ext cx="4029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8" name="Google Shape;750;p44"/>
            <p:cNvSpPr/>
            <p:nvPr/>
          </p:nvSpPr>
          <p:spPr>
            <a:xfrm>
              <a:off x="2201383" y="1284824"/>
              <a:ext cx="3276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9" name="Google Shape;751;p44"/>
            <p:cNvSpPr/>
            <p:nvPr/>
          </p:nvSpPr>
          <p:spPr>
            <a:xfrm>
              <a:off x="2469407" y="1936600"/>
              <a:ext cx="327602"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0" name="Google Shape;752;p44"/>
            <p:cNvSpPr/>
            <p:nvPr/>
          </p:nvSpPr>
          <p:spPr>
            <a:xfrm>
              <a:off x="2298743" y="3759661"/>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1" name="Google Shape;753;p44"/>
            <p:cNvSpPr/>
            <p:nvPr/>
          </p:nvSpPr>
          <p:spPr>
            <a:xfrm>
              <a:off x="434869" y="3240137"/>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2" name="Google Shape;754;p44"/>
            <p:cNvSpPr/>
            <p:nvPr/>
          </p:nvSpPr>
          <p:spPr>
            <a:xfrm>
              <a:off x="434869" y="3010037"/>
              <a:ext cx="633301" cy="147901"/>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24" name="Google Shape;755;p44"/>
          <p:cNvSpPr txBox="1"/>
          <p:nvPr/>
        </p:nvSpPr>
        <p:spPr>
          <a:xfrm>
            <a:off x="4014787" y="245349"/>
            <a:ext cx="7047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0">
                <a:solidFill>
                  <a:schemeClr val="accent2"/>
                </a:solidFill>
                <a:latin typeface="Comfortaa"/>
                <a:ea typeface="Comfortaa"/>
                <a:cs typeface="Comfortaa"/>
                <a:sym typeface="Comfortaa"/>
              </a:defRPr>
            </a:lvl1pPr>
          </a:lstStyle>
          <a:p>
            <a:pPr/>
            <a:r>
              <a:t>{</a:t>
            </a:r>
          </a:p>
        </p:txBody>
      </p:sp>
      <p:sp>
        <p:nvSpPr>
          <p:cNvPr id="525" name="Google Shape;756;p44"/>
          <p:cNvSpPr txBox="1"/>
          <p:nvPr/>
        </p:nvSpPr>
        <p:spPr>
          <a:xfrm>
            <a:off x="7313175" y="3836399"/>
            <a:ext cx="5193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5000">
                <a:solidFill>
                  <a:schemeClr val="accent3"/>
                </a:solidFill>
                <a:latin typeface="Comfortaa"/>
                <a:ea typeface="Comfortaa"/>
                <a:cs typeface="Comfortaa"/>
                <a:sym typeface="Comfortaa"/>
              </a:defRPr>
            </a:lvl1pPr>
          </a:lstStyle>
          <a:p>
            <a:pPr/>
            <a:r>
              <a:t>}</a:t>
            </a:r>
          </a:p>
        </p:txBody>
      </p:sp>
      <p:sp>
        <p:nvSpPr>
          <p:cNvPr id="526" name="Google Shape;757;p44"/>
          <p:cNvSpPr txBox="1"/>
          <p:nvPr/>
        </p:nvSpPr>
        <p:spPr>
          <a:xfrm>
            <a:off x="7778274" y="3850125"/>
            <a:ext cx="97620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r">
              <a:defRPr sz="5000">
                <a:solidFill>
                  <a:schemeClr val="accent2"/>
                </a:solidFill>
                <a:latin typeface="Fira Code"/>
                <a:ea typeface="Fira Code"/>
                <a:cs typeface="Fira Code"/>
                <a:sym typeface="Fira Code"/>
              </a:defRPr>
            </a:lvl1pPr>
          </a:lstStyle>
          <a:p>
            <a:pPr/>
            <a:r>
              <a:t>..</a:t>
            </a:r>
          </a:p>
        </p:txBody>
      </p:sp>
      <p:sp>
        <p:nvSpPr>
          <p:cNvPr id="527" name="Google Shape;758;p44"/>
          <p:cNvSpPr txBox="1"/>
          <p:nvPr/>
        </p:nvSpPr>
        <p:spPr>
          <a:xfrm>
            <a:off x="4459137" y="260750"/>
            <a:ext cx="976201" cy="944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r">
              <a:defRPr sz="5000">
                <a:solidFill>
                  <a:schemeClr val="accent5"/>
                </a:solidFill>
                <a:latin typeface="Fira Code"/>
                <a:ea typeface="Fira Code"/>
                <a:cs typeface="Fira Code"/>
                <a:sym typeface="Fira Code"/>
              </a:defRPr>
            </a:lvl1pPr>
          </a:lstStyle>
          <a:p>
            <a:pPr/>
            <a:r>
              <a:t>..</a:t>
            </a:r>
          </a:p>
        </p:txBody>
      </p:sp>
      <p:pic>
        <p:nvPicPr>
          <p:cNvPr id="528" name="Screenshot_2023-09-11_at_9.28.05_PM-removebg-preview.png" descr="Screenshot_2023-09-11_at_9.28.05_PM-removebg-preview.png"/>
          <p:cNvPicPr>
            <a:picLocks noChangeAspect="1"/>
          </p:cNvPicPr>
          <p:nvPr/>
        </p:nvPicPr>
        <p:blipFill>
          <a:blip r:embed="rId2">
            <a:extLst/>
          </a:blip>
          <a:stretch>
            <a:fillRect/>
          </a:stretch>
        </p:blipFill>
        <p:spPr>
          <a:xfrm>
            <a:off x="8164562" y="47018"/>
            <a:ext cx="936843" cy="782218"/>
          </a:xfrm>
          <a:prstGeom prst="rect">
            <a:avLst/>
          </a:prstGeom>
          <a:ln w="12700">
            <a:miter lim="400000"/>
          </a:ln>
        </p:spPr>
      </p:pic>
      <p:pic>
        <p:nvPicPr>
          <p:cNvPr id="529" name="Screenshot_2023-09-11_at_9.31.37_PM-removebg-preview.png" descr="Screenshot_2023-09-11_at_9.31.37_PM-removebg-preview.png"/>
          <p:cNvPicPr>
            <a:picLocks noChangeAspect="1"/>
          </p:cNvPicPr>
          <p:nvPr/>
        </p:nvPicPr>
        <p:blipFill>
          <a:blip r:embed="rId3">
            <a:extLst/>
          </a:blip>
          <a:stretch>
            <a:fillRect/>
          </a:stretch>
        </p:blipFill>
        <p:spPr>
          <a:xfrm>
            <a:off x="-65815" y="-13052"/>
            <a:ext cx="1789508" cy="65073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troduction to Java Programming for High School by Slidesgo">
  <a:themeElements>
    <a:clrScheme name="Introduction to Java Programming for High School by Slidesgo">
      <a:dk1>
        <a:srgbClr val="10111A"/>
      </a:dk1>
      <a:lt1>
        <a:srgbClr val="E7E7E7"/>
      </a:lt1>
      <a:dk2>
        <a:srgbClr val="A7A7A7"/>
      </a:dk2>
      <a:lt2>
        <a:srgbClr val="535353"/>
      </a:lt2>
      <a:accent1>
        <a:srgbClr val="E81A81"/>
      </a:accent1>
      <a:accent2>
        <a:srgbClr val="94EE6B"/>
      </a:accent2>
      <a:accent3>
        <a:srgbClr val="4CAE97"/>
      </a:accent3>
      <a:accent4>
        <a:srgbClr val="BD64B5"/>
      </a:accent4>
      <a:accent5>
        <a:srgbClr val="FFFF99"/>
      </a:accent5>
      <a:accent6>
        <a:srgbClr val="2C293A"/>
      </a:accent6>
      <a:hlink>
        <a:srgbClr val="0000FF"/>
      </a:hlink>
      <a:folHlink>
        <a:srgbClr val="FF00FF"/>
      </a:folHlink>
    </a:clrScheme>
    <a:fontScheme name="Introduction to Java Programming for High School by Slidesgo">
      <a:majorFont>
        <a:latin typeface="Helvetica"/>
        <a:ea typeface="Helvetica"/>
        <a:cs typeface="Helvetica"/>
      </a:majorFont>
      <a:minorFont>
        <a:latin typeface="Arial"/>
        <a:ea typeface="Arial"/>
        <a:cs typeface="Arial"/>
      </a:minorFont>
    </a:fontScheme>
    <a:fmtScheme name="Introduction to Java Programming for High School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0111A"/>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troduction to Java Programming for High School by Slidesgo">
  <a:themeElements>
    <a:clrScheme name="Introduction to Java Programming for High School by Slidesgo">
      <a:dk1>
        <a:srgbClr val="000000"/>
      </a:dk1>
      <a:lt1>
        <a:srgbClr val="FFFFFF"/>
      </a:lt1>
      <a:dk2>
        <a:srgbClr val="A7A7A7"/>
      </a:dk2>
      <a:lt2>
        <a:srgbClr val="535353"/>
      </a:lt2>
      <a:accent1>
        <a:srgbClr val="E81A81"/>
      </a:accent1>
      <a:accent2>
        <a:srgbClr val="94EE6B"/>
      </a:accent2>
      <a:accent3>
        <a:srgbClr val="4CAE97"/>
      </a:accent3>
      <a:accent4>
        <a:srgbClr val="BD64B5"/>
      </a:accent4>
      <a:accent5>
        <a:srgbClr val="FFFF99"/>
      </a:accent5>
      <a:accent6>
        <a:srgbClr val="2C293A"/>
      </a:accent6>
      <a:hlink>
        <a:srgbClr val="0000FF"/>
      </a:hlink>
      <a:folHlink>
        <a:srgbClr val="FF00FF"/>
      </a:folHlink>
    </a:clrScheme>
    <a:fontScheme name="Introduction to Java Programming for High School by Slidesgo">
      <a:majorFont>
        <a:latin typeface="Helvetica"/>
        <a:ea typeface="Helvetica"/>
        <a:cs typeface="Helvetica"/>
      </a:majorFont>
      <a:minorFont>
        <a:latin typeface="Arial"/>
        <a:ea typeface="Arial"/>
        <a:cs typeface="Arial"/>
      </a:minorFont>
    </a:fontScheme>
    <a:fmtScheme name="Introduction to Java Programming for High School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0111A"/>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E7E7E7"/>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