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7E7E7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7E7E7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7E7E7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7E7E7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7E7E7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7E7E7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7E7E7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7E7E7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7E7E7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E7E7E7"/>
        </a:fontRef>
        <a:srgbClr val="E7E7E7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12700" cap="flat">
              <a:solidFill>
                <a:srgbClr val="10111A"/>
              </a:solidFill>
              <a:prstDash val="solid"/>
              <a:round/>
            </a:ln>
          </a:top>
          <a:bottom>
            <a:ln w="127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rgbClr val="F6CBD7"/>
          </a:solidFill>
        </a:fill>
      </a:tcStyle>
    </a:wholeTbl>
    <a:band2H>
      <a:tcTxStyle b="def" i="def"/>
      <a:tcStyle>
        <a:tcBdr/>
        <a:fill>
          <a:solidFill>
            <a:srgbClr val="FBE7EC"/>
          </a:solidFill>
        </a:fill>
      </a:tcStyle>
    </a:band2H>
    <a:firstCol>
      <a:tcTxStyle b="on" i="off">
        <a:fontRef idx="minor">
          <a:srgbClr val="10111A"/>
        </a:fontRef>
        <a:srgbClr val="10111A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12700" cap="flat">
              <a:solidFill>
                <a:srgbClr val="10111A"/>
              </a:solidFill>
              <a:prstDash val="solid"/>
              <a:round/>
            </a:ln>
          </a:top>
          <a:bottom>
            <a:ln w="127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0111A"/>
        </a:fontRef>
        <a:srgbClr val="10111A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38100" cap="flat">
              <a:solidFill>
                <a:srgbClr val="10111A"/>
              </a:solidFill>
              <a:prstDash val="solid"/>
              <a:round/>
            </a:ln>
          </a:top>
          <a:bottom>
            <a:ln w="127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10111A"/>
        </a:fontRef>
        <a:srgbClr val="10111A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12700" cap="flat">
              <a:solidFill>
                <a:srgbClr val="10111A"/>
              </a:solidFill>
              <a:prstDash val="solid"/>
              <a:round/>
            </a:ln>
          </a:top>
          <a:bottom>
            <a:ln w="381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E7E7E7"/>
        </a:fontRef>
        <a:srgbClr val="E7E7E7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12700" cap="flat">
              <a:solidFill>
                <a:srgbClr val="10111A"/>
              </a:solidFill>
              <a:prstDash val="solid"/>
              <a:round/>
            </a:ln>
          </a:top>
          <a:bottom>
            <a:ln w="127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rgbClr val="CEE3DD"/>
          </a:solidFill>
        </a:fill>
      </a:tcStyle>
    </a:wholeTbl>
    <a:band2H>
      <a:tcTxStyle b="def" i="def"/>
      <a:tcStyle>
        <a:tcBdr/>
        <a:fill>
          <a:solidFill>
            <a:srgbClr val="E8F1EF"/>
          </a:solidFill>
        </a:fill>
      </a:tcStyle>
    </a:band2H>
    <a:firstCol>
      <a:tcTxStyle b="on" i="off">
        <a:fontRef idx="minor">
          <a:srgbClr val="10111A"/>
        </a:fontRef>
        <a:srgbClr val="10111A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12700" cap="flat">
              <a:solidFill>
                <a:srgbClr val="10111A"/>
              </a:solidFill>
              <a:prstDash val="solid"/>
              <a:round/>
            </a:ln>
          </a:top>
          <a:bottom>
            <a:ln w="127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10111A"/>
        </a:fontRef>
        <a:srgbClr val="10111A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38100" cap="flat">
              <a:solidFill>
                <a:srgbClr val="10111A"/>
              </a:solidFill>
              <a:prstDash val="solid"/>
              <a:round/>
            </a:ln>
          </a:top>
          <a:bottom>
            <a:ln w="127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10111A"/>
        </a:fontRef>
        <a:srgbClr val="10111A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12700" cap="flat">
              <a:solidFill>
                <a:srgbClr val="10111A"/>
              </a:solidFill>
              <a:prstDash val="solid"/>
              <a:round/>
            </a:ln>
          </a:top>
          <a:bottom>
            <a:ln w="381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E7E7E7"/>
        </a:fontRef>
        <a:srgbClr val="E7E7E7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12700" cap="flat">
              <a:solidFill>
                <a:srgbClr val="10111A"/>
              </a:solidFill>
              <a:prstDash val="solid"/>
              <a:round/>
            </a:ln>
          </a:top>
          <a:bottom>
            <a:ln w="127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rgbClr val="CBCBCD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10111A"/>
        </a:fontRef>
        <a:srgbClr val="10111A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12700" cap="flat">
              <a:solidFill>
                <a:srgbClr val="10111A"/>
              </a:solidFill>
              <a:prstDash val="solid"/>
              <a:round/>
            </a:ln>
          </a:top>
          <a:bottom>
            <a:ln w="127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10111A"/>
        </a:fontRef>
        <a:srgbClr val="10111A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38100" cap="flat">
              <a:solidFill>
                <a:srgbClr val="10111A"/>
              </a:solidFill>
              <a:prstDash val="solid"/>
              <a:round/>
            </a:ln>
          </a:top>
          <a:bottom>
            <a:ln w="127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10111A"/>
        </a:fontRef>
        <a:srgbClr val="10111A"/>
      </a:tcTxStyle>
      <a:tcStyle>
        <a:tcBdr>
          <a:left>
            <a:ln w="12700" cap="flat">
              <a:solidFill>
                <a:srgbClr val="10111A"/>
              </a:solidFill>
              <a:prstDash val="solid"/>
              <a:round/>
            </a:ln>
          </a:left>
          <a:right>
            <a:ln w="12700" cap="flat">
              <a:solidFill>
                <a:srgbClr val="10111A"/>
              </a:solidFill>
              <a:prstDash val="solid"/>
              <a:round/>
            </a:ln>
          </a:right>
          <a:top>
            <a:ln w="12700" cap="flat">
              <a:solidFill>
                <a:srgbClr val="10111A"/>
              </a:solidFill>
              <a:prstDash val="solid"/>
              <a:round/>
            </a:ln>
          </a:top>
          <a:bottom>
            <a:ln w="38100" cap="flat">
              <a:solidFill>
                <a:srgbClr val="10111A"/>
              </a:solidFill>
              <a:prstDash val="solid"/>
              <a:round/>
            </a:ln>
          </a:bottom>
          <a:insideH>
            <a:ln w="12700" cap="flat">
              <a:solidFill>
                <a:srgbClr val="10111A"/>
              </a:solidFill>
              <a:prstDash val="solid"/>
              <a:round/>
            </a:ln>
          </a:insideH>
          <a:insideV>
            <a:ln w="12700" cap="flat">
              <a:solidFill>
                <a:srgbClr val="1011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E7E7E7"/>
        </a:fontRef>
        <a:srgbClr val="E7E7E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AFAFA"/>
          </a:solidFill>
        </a:fill>
      </a:tcStyle>
    </a:wholeTbl>
    <a:band2H>
      <a:tcTxStyle b="def" i="def"/>
      <a:tcStyle>
        <a:tcBdr/>
        <a:fill>
          <a:solidFill>
            <a:srgbClr val="10111A"/>
          </a:solidFill>
        </a:fill>
      </a:tcStyle>
    </a:band2H>
    <a:firstCol>
      <a:tcTxStyle b="on" i="off">
        <a:fontRef idx="minor">
          <a:srgbClr val="10111A"/>
        </a:fontRef>
        <a:srgbClr val="1011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E7E7E7"/>
        </a:fontRef>
        <a:srgbClr val="E7E7E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E7E7E7"/>
              </a:solidFill>
              <a:prstDash val="solid"/>
              <a:round/>
            </a:ln>
          </a:top>
          <a:bottom>
            <a:ln w="25400" cap="flat">
              <a:solidFill>
                <a:srgbClr val="E7E7E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0111A"/>
          </a:solidFill>
        </a:fill>
      </a:tcStyle>
    </a:lastRow>
    <a:firstRow>
      <a:tcTxStyle b="on" i="off">
        <a:fontRef idx="minor">
          <a:srgbClr val="10111A"/>
        </a:fontRef>
        <a:srgbClr val="1011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E7E7E7"/>
              </a:solidFill>
              <a:prstDash val="solid"/>
              <a:round/>
            </a:ln>
          </a:top>
          <a:bottom>
            <a:ln w="25400" cap="flat">
              <a:solidFill>
                <a:srgbClr val="E7E7E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/>
          <p:nvPr>
            <p:ph type="title"/>
          </p:nvPr>
        </p:nvSpPr>
        <p:spPr>
          <a:xfrm>
            <a:off x="2735500" y="1258850"/>
            <a:ext cx="5797501" cy="20388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2735500" y="3297649"/>
            <a:ext cx="5797501" cy="440701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xx%"/>
          <p:cNvSpPr txBox="1"/>
          <p:nvPr>
            <p:ph type="title" hasCustomPrompt="1"/>
          </p:nvPr>
        </p:nvSpPr>
        <p:spPr>
          <a:xfrm>
            <a:off x="1020612" y="1335099"/>
            <a:ext cx="7102801" cy="1578301"/>
          </a:xfrm>
          <a:prstGeom prst="rect">
            <a:avLst/>
          </a:prstGeom>
        </p:spPr>
        <p:txBody>
          <a:bodyPr anchor="b"/>
          <a:lstStyle>
            <a:lvl1pPr algn="ctr">
              <a:defRPr sz="7200">
                <a:solidFill>
                  <a:schemeClr val="accent4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020587" y="3094475"/>
            <a:ext cx="7102801" cy="465301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900"/>
            </a:lvl1pPr>
            <a:lvl2pPr marL="317500" indent="279400" algn="ctr">
              <a:buClrTx/>
              <a:buSzTx/>
              <a:buFontTx/>
              <a:buNone/>
              <a:defRPr sz="1900"/>
            </a:lvl2pPr>
            <a:lvl3pPr marL="317500" indent="736600" algn="ctr">
              <a:buClrTx/>
              <a:buSzTx/>
              <a:buFontTx/>
              <a:buNone/>
              <a:defRPr sz="1900"/>
            </a:lvl3pPr>
            <a:lvl4pPr marL="317500" indent="1193800" algn="ctr">
              <a:buClrTx/>
              <a:buSzTx/>
              <a:buFontTx/>
              <a:buNone/>
              <a:defRPr sz="1900"/>
            </a:lvl4pPr>
            <a:lvl5pPr marL="317500" indent="1651000" algn="ctr">
              <a:buClrTx/>
              <a:buSzTx/>
              <a:buFontTx/>
              <a:buNone/>
              <a:defRPr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Google Shape;75;p11"/>
          <p:cNvSpPr/>
          <p:nvPr/>
        </p:nvSpPr>
        <p:spPr>
          <a:xfrm>
            <a:off x="7775" y="-1801"/>
            <a:ext cx="9144001" cy="116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08" name="Google Shape;76;p11"/>
          <p:cNvGrpSpPr/>
          <p:nvPr/>
        </p:nvGrpSpPr>
        <p:grpSpPr>
          <a:xfrm>
            <a:off x="8059900" y="446249"/>
            <a:ext cx="473101" cy="186501"/>
            <a:chOff x="0" y="0"/>
            <a:chExt cx="473099" cy="186499"/>
          </a:xfrm>
        </p:grpSpPr>
        <p:sp>
          <p:nvSpPr>
            <p:cNvPr id="105" name="Google Shape;77;p11"/>
            <p:cNvSpPr/>
            <p:nvPr/>
          </p:nvSpPr>
          <p:spPr>
            <a:xfrm flipV="1">
              <a:off x="0" y="-1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Google Shape;78;p11"/>
            <p:cNvSpPr/>
            <p:nvPr/>
          </p:nvSpPr>
          <p:spPr>
            <a:xfrm flipV="1">
              <a:off x="0" y="91150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7" name="Google Shape;79;p11"/>
            <p:cNvSpPr/>
            <p:nvPr/>
          </p:nvSpPr>
          <p:spPr>
            <a:xfrm flipV="1">
              <a:off x="0" y="182299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713225" y="445025"/>
            <a:ext cx="7710600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2472000" y="1832949"/>
            <a:ext cx="4209601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xfrm>
            <a:off x="2687524" y="3464250"/>
            <a:ext cx="5743501" cy="6618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D4A4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sz="half" idx="1"/>
          </p:nvPr>
        </p:nvSpPr>
        <p:spPr>
          <a:xfrm>
            <a:off x="2687414" y="1600949"/>
            <a:ext cx="5743500" cy="18633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17500" indent="-177800" algn="r">
              <a:buClrTx/>
              <a:buSzTx/>
              <a:buFontTx/>
              <a:buNone/>
              <a:defRPr sz="2400"/>
            </a:lvl1pPr>
            <a:lvl2pPr marL="317500" indent="279400" algn="r">
              <a:buClrTx/>
              <a:buSzTx/>
              <a:buFontTx/>
              <a:buNone/>
              <a:defRPr sz="2400"/>
            </a:lvl2pPr>
            <a:lvl3pPr marL="317500" indent="736600" algn="r">
              <a:buClrTx/>
              <a:buSzTx/>
              <a:buFontTx/>
              <a:buNone/>
              <a:defRPr sz="2400"/>
            </a:lvl3pPr>
            <a:lvl4pPr marL="317500" indent="1193800" algn="r">
              <a:buClrTx/>
              <a:buSzTx/>
              <a:buFontTx/>
              <a:buNone/>
              <a:defRPr sz="2400"/>
            </a:lvl4pPr>
            <a:lvl5pPr marL="317500" indent="1651000" algn="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Google Shape;100;p14"/>
          <p:cNvSpPr/>
          <p:nvPr/>
        </p:nvSpPr>
        <p:spPr>
          <a:xfrm>
            <a:off x="7775" y="-1801"/>
            <a:ext cx="9144001" cy="116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38" name="Google Shape;101;p14"/>
          <p:cNvGrpSpPr/>
          <p:nvPr/>
        </p:nvGrpSpPr>
        <p:grpSpPr>
          <a:xfrm>
            <a:off x="8059900" y="446249"/>
            <a:ext cx="473101" cy="186501"/>
            <a:chOff x="0" y="0"/>
            <a:chExt cx="473099" cy="186499"/>
          </a:xfrm>
        </p:grpSpPr>
        <p:sp>
          <p:nvSpPr>
            <p:cNvPr id="135" name="Google Shape;102;p14"/>
            <p:cNvSpPr/>
            <p:nvPr/>
          </p:nvSpPr>
          <p:spPr>
            <a:xfrm flipV="1">
              <a:off x="0" y="-1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6" name="Google Shape;103;p14"/>
            <p:cNvSpPr/>
            <p:nvPr/>
          </p:nvSpPr>
          <p:spPr>
            <a:xfrm flipV="1">
              <a:off x="0" y="91150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7" name="Google Shape;104;p14"/>
            <p:cNvSpPr/>
            <p:nvPr/>
          </p:nvSpPr>
          <p:spPr>
            <a:xfrm flipV="1">
              <a:off x="0" y="182299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06;p15"/>
          <p:cNvSpPr/>
          <p:nvPr/>
        </p:nvSpPr>
        <p:spPr>
          <a:xfrm>
            <a:off x="4242999" y="-1801"/>
            <a:ext cx="4901101" cy="5143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50" name="Google Shape;107;p15"/>
          <p:cNvGrpSpPr/>
          <p:nvPr/>
        </p:nvGrpSpPr>
        <p:grpSpPr>
          <a:xfrm>
            <a:off x="8059900" y="446249"/>
            <a:ext cx="473101" cy="186501"/>
            <a:chOff x="0" y="0"/>
            <a:chExt cx="473099" cy="186499"/>
          </a:xfrm>
        </p:grpSpPr>
        <p:sp>
          <p:nvSpPr>
            <p:cNvPr id="147" name="Google Shape;108;p15"/>
            <p:cNvSpPr/>
            <p:nvPr/>
          </p:nvSpPr>
          <p:spPr>
            <a:xfrm flipV="1">
              <a:off x="0" y="-1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8" name="Google Shape;109;p15"/>
            <p:cNvSpPr/>
            <p:nvPr/>
          </p:nvSpPr>
          <p:spPr>
            <a:xfrm flipV="1">
              <a:off x="0" y="91150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9" name="Google Shape;110;p15"/>
            <p:cNvSpPr/>
            <p:nvPr/>
          </p:nvSpPr>
          <p:spPr>
            <a:xfrm flipV="1">
              <a:off x="0" y="182299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51" name="Title Text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quarter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Google Shape;113;p15"/>
          <p:cNvSpPr/>
          <p:nvPr>
            <p:ph type="pic" sz="half" idx="21"/>
          </p:nvPr>
        </p:nvSpPr>
        <p:spPr>
          <a:xfrm>
            <a:off x="4783249" y="532063"/>
            <a:ext cx="2910001" cy="40758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15;p16"/>
          <p:cNvSpPr/>
          <p:nvPr/>
        </p:nvSpPr>
        <p:spPr>
          <a:xfrm>
            <a:off x="4242999" y="-1801"/>
            <a:ext cx="4901101" cy="5143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2" name="Title Text"/>
          <p:cNvSpPr txBox="1"/>
          <p:nvPr>
            <p:ph type="title"/>
          </p:nvPr>
        </p:nvSpPr>
        <p:spPr>
          <a:xfrm>
            <a:off x="713225" y="1402850"/>
            <a:ext cx="3249000" cy="10632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sz="quarter" idx="1"/>
          </p:nvPr>
        </p:nvSpPr>
        <p:spPr>
          <a:xfrm>
            <a:off x="713225" y="2466050"/>
            <a:ext cx="3249000" cy="1400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19;p17"/>
          <p:cNvSpPr/>
          <p:nvPr/>
        </p:nvSpPr>
        <p:spPr>
          <a:xfrm>
            <a:off x="-1" y="0"/>
            <a:ext cx="4901102" cy="51435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4837200" y="1501200"/>
            <a:ext cx="3593401" cy="1060801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sz="quarter" idx="1"/>
          </p:nvPr>
        </p:nvSpPr>
        <p:spPr>
          <a:xfrm>
            <a:off x="4837371" y="2562000"/>
            <a:ext cx="3593401" cy="1080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r">
              <a:buClrTx/>
              <a:buSzTx/>
              <a:buFontTx/>
              <a:buNone/>
            </a:lvl1pPr>
            <a:lvl2pPr marL="317500" indent="279400" algn="r">
              <a:buClrTx/>
              <a:buSzTx/>
              <a:buFontTx/>
              <a:buNone/>
            </a:lvl2pPr>
            <a:lvl3pPr marL="317500" indent="736600" algn="r">
              <a:buClrTx/>
              <a:buSzTx/>
              <a:buFontTx/>
              <a:buNone/>
            </a:lvl3pPr>
            <a:lvl4pPr marL="317500" indent="1193800" algn="r">
              <a:buClrTx/>
              <a:buSzTx/>
              <a:buFontTx/>
              <a:buNone/>
            </a:lvl4pPr>
            <a:lvl5pPr marL="317500" indent="1651000" algn="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82" name="Body Level One…"/>
          <p:cNvSpPr txBox="1"/>
          <p:nvPr>
            <p:ph type="body" sz="quarter" idx="1"/>
          </p:nvPr>
        </p:nvSpPr>
        <p:spPr>
          <a:xfrm>
            <a:off x="5238851" y="2246051"/>
            <a:ext cx="2789401" cy="1480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91" name="Body Level One…"/>
          <p:cNvSpPr txBox="1"/>
          <p:nvPr>
            <p:ph type="body" sz="quarter" idx="1"/>
          </p:nvPr>
        </p:nvSpPr>
        <p:spPr>
          <a:xfrm>
            <a:off x="4821897" y="1443124"/>
            <a:ext cx="3602101" cy="243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0" name="Body Level One…"/>
          <p:cNvSpPr txBox="1"/>
          <p:nvPr>
            <p:ph type="body" sz="quarter" idx="1"/>
          </p:nvPr>
        </p:nvSpPr>
        <p:spPr>
          <a:xfrm>
            <a:off x="997699" y="2096374"/>
            <a:ext cx="2373001" cy="1361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"/>
          </p:nvPr>
        </p:nvSpPr>
        <p:spPr>
          <a:xfrm>
            <a:off x="2080149" y="3468849"/>
            <a:ext cx="6043802" cy="283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  <a:defRPr sz="1600"/>
            </a:lvl1pPr>
            <a:lvl2pPr marL="317500" indent="279400">
              <a:buClrTx/>
              <a:buSzTx/>
              <a:buFontTx/>
              <a:buNone/>
              <a:defRPr sz="1600"/>
            </a:lvl2pPr>
            <a:lvl3pPr marL="317500" indent="736600">
              <a:buClrTx/>
              <a:buSzTx/>
              <a:buFontTx/>
              <a:buNone/>
              <a:defRPr sz="1600"/>
            </a:lvl3pPr>
            <a:lvl4pPr marL="317500" indent="1193800">
              <a:buClrTx/>
              <a:buSzTx/>
              <a:buFontTx/>
              <a:buNone/>
              <a:defRPr sz="1600"/>
            </a:lvl4pPr>
            <a:lvl5pPr marL="317500" indent="16510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Google Shape;15;p3"/>
          <p:cNvSpPr/>
          <p:nvPr/>
        </p:nvSpPr>
        <p:spPr>
          <a:xfrm>
            <a:off x="7775" y="-1801"/>
            <a:ext cx="9144001" cy="116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09" name="Body Level One…"/>
          <p:cNvSpPr txBox="1"/>
          <p:nvPr>
            <p:ph type="body" sz="quarter" idx="1"/>
          </p:nvPr>
        </p:nvSpPr>
        <p:spPr>
          <a:xfrm>
            <a:off x="3500599" y="1923775"/>
            <a:ext cx="1978201" cy="829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18" name="Body Level One…"/>
          <p:cNvSpPr txBox="1"/>
          <p:nvPr>
            <p:ph type="body" sz="quarter" idx="1"/>
          </p:nvPr>
        </p:nvSpPr>
        <p:spPr>
          <a:xfrm>
            <a:off x="1394900" y="1853500"/>
            <a:ext cx="1986001" cy="879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85;p23"/>
          <p:cNvSpPr/>
          <p:nvPr/>
        </p:nvSpPr>
        <p:spPr>
          <a:xfrm>
            <a:off x="3763500" y="-1801"/>
            <a:ext cx="5380501" cy="5143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30" name="Google Shape;186;p23"/>
          <p:cNvGrpSpPr/>
          <p:nvPr/>
        </p:nvGrpSpPr>
        <p:grpSpPr>
          <a:xfrm>
            <a:off x="8059900" y="446249"/>
            <a:ext cx="473101" cy="186501"/>
            <a:chOff x="0" y="0"/>
            <a:chExt cx="473099" cy="186499"/>
          </a:xfrm>
        </p:grpSpPr>
        <p:sp>
          <p:nvSpPr>
            <p:cNvPr id="227" name="Google Shape;187;p23"/>
            <p:cNvSpPr/>
            <p:nvPr/>
          </p:nvSpPr>
          <p:spPr>
            <a:xfrm flipV="1">
              <a:off x="0" y="-1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8" name="Google Shape;188;p23"/>
            <p:cNvSpPr/>
            <p:nvPr/>
          </p:nvSpPr>
          <p:spPr>
            <a:xfrm flipV="1">
              <a:off x="0" y="91150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9" name="Google Shape;189;p23"/>
            <p:cNvSpPr/>
            <p:nvPr/>
          </p:nvSpPr>
          <p:spPr>
            <a:xfrm flipV="1">
              <a:off x="0" y="182299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31" name="xx%"/>
          <p:cNvSpPr txBox="1"/>
          <p:nvPr>
            <p:ph type="title" hasCustomPrompt="1"/>
          </p:nvPr>
        </p:nvSpPr>
        <p:spPr>
          <a:xfrm>
            <a:off x="4051975" y="630574"/>
            <a:ext cx="4022100" cy="768901"/>
          </a:xfrm>
          <a:prstGeom prst="rect">
            <a:avLst/>
          </a:prstGeom>
        </p:spPr>
        <p:txBody>
          <a:bodyPr anchor="ctr"/>
          <a:lstStyle>
            <a:lvl1pPr>
              <a:defRPr sz="4500">
                <a:solidFill>
                  <a:srgbClr val="FD4A4A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4408554" y="1300670"/>
            <a:ext cx="4022101" cy="598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xx%"/>
          <p:cNvSpPr txBox="1"/>
          <p:nvPr>
            <p:ph type="title" hasCustomPrompt="1"/>
          </p:nvPr>
        </p:nvSpPr>
        <p:spPr>
          <a:xfrm>
            <a:off x="884849" y="1890699"/>
            <a:ext cx="1055701" cy="406801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solidFill>
                  <a:srgbClr val="FD4A4A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241" name="Body Level One…"/>
          <p:cNvSpPr txBox="1"/>
          <p:nvPr>
            <p:ph type="body" sz="quarter" idx="1"/>
          </p:nvPr>
        </p:nvSpPr>
        <p:spPr>
          <a:xfrm>
            <a:off x="980375" y="3439250"/>
            <a:ext cx="2226001" cy="1039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Text"/>
          <p:cNvSpPr txBox="1"/>
          <p:nvPr>
            <p:ph type="title"/>
          </p:nvPr>
        </p:nvSpPr>
        <p:spPr>
          <a:xfrm>
            <a:off x="3189012" y="696449"/>
            <a:ext cx="4448101" cy="1058701"/>
          </a:xfrm>
          <a:prstGeom prst="rect">
            <a:avLst/>
          </a:prstGeom>
        </p:spPr>
        <p:txBody>
          <a:bodyPr/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" name="Body Level One…"/>
          <p:cNvSpPr txBox="1"/>
          <p:nvPr>
            <p:ph type="body" sz="quarter" idx="1"/>
          </p:nvPr>
        </p:nvSpPr>
        <p:spPr>
          <a:xfrm>
            <a:off x="3485374" y="1860375"/>
            <a:ext cx="4945501" cy="1058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Google Shape;215;p25"/>
          <p:cNvSpPr txBox="1"/>
          <p:nvPr/>
        </p:nvSpPr>
        <p:spPr>
          <a:xfrm>
            <a:off x="3485424" y="3572650"/>
            <a:ext cx="4945801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spcBef>
                <a:spcPts val="300"/>
              </a:spcBef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CREDITS: This presentation template was created by </a:t>
            </a:r>
            <a:r>
              <a:rPr b="1" u="sng">
                <a:solidFill>
                  <a:srgbClr val="F8F8F8"/>
                </a:solidFill>
                <a:uFill>
                  <a:solidFill>
                    <a:srgbClr val="F8F8F8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t>, and includes icons by </a:t>
            </a:r>
            <a:r>
              <a:rPr b="1" u="sng">
                <a:solidFill>
                  <a:srgbClr val="F8F8F8"/>
                </a:solidFill>
                <a:uFill>
                  <a:solidFill>
                    <a:srgbClr val="F8F8F8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t>, and infographics &amp; images by </a:t>
            </a:r>
            <a:r>
              <a:rPr b="1" u="sng">
                <a:solidFill>
                  <a:srgbClr val="F8F8F8"/>
                </a:solidFill>
                <a:uFill>
                  <a:solidFill>
                    <a:srgbClr val="F8F8F8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  <a:r>
              <a:rPr b="1"/>
              <a:t> 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23;p27"/>
          <p:cNvSpPr/>
          <p:nvPr/>
        </p:nvSpPr>
        <p:spPr>
          <a:xfrm>
            <a:off x="4424750" y="-1801"/>
            <a:ext cx="4719300" cy="5143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70" name="Google Shape;224;p27"/>
          <p:cNvGrpSpPr/>
          <p:nvPr/>
        </p:nvGrpSpPr>
        <p:grpSpPr>
          <a:xfrm>
            <a:off x="8193116" y="446249"/>
            <a:ext cx="414957" cy="186501"/>
            <a:chOff x="0" y="0"/>
            <a:chExt cx="414955" cy="186499"/>
          </a:xfrm>
        </p:grpSpPr>
        <p:sp>
          <p:nvSpPr>
            <p:cNvPr id="267" name="Google Shape;225;p27"/>
            <p:cNvSpPr/>
            <p:nvPr/>
          </p:nvSpPr>
          <p:spPr>
            <a:xfrm flipV="1">
              <a:off x="-1" y="-1"/>
              <a:ext cx="414957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8" name="Google Shape;226;p27"/>
            <p:cNvSpPr/>
            <p:nvPr/>
          </p:nvSpPr>
          <p:spPr>
            <a:xfrm flipV="1">
              <a:off x="-1" y="91150"/>
              <a:ext cx="414957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9" name="Google Shape;227;p27"/>
            <p:cNvSpPr/>
            <p:nvPr/>
          </p:nvSpPr>
          <p:spPr>
            <a:xfrm flipV="1">
              <a:off x="-1" y="182299"/>
              <a:ext cx="414957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Text"/>
          <p:cNvSpPr txBox="1"/>
          <p:nvPr>
            <p:ph type="title"/>
          </p:nvPr>
        </p:nvSpPr>
        <p:spPr>
          <a:xfrm>
            <a:off x="716700" y="511025"/>
            <a:ext cx="7710600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19999" y="1215750"/>
            <a:ext cx="7704002" cy="28137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Pts val="1200"/>
              <a:defRPr sz="1200"/>
            </a:lvl1pPr>
            <a:lvl2pPr marL="869042" indent="-272142">
              <a:buSzPts val="1200"/>
              <a:defRPr sz="1200"/>
            </a:lvl2pPr>
            <a:lvl3pPr marL="1326242" indent="-272142">
              <a:buSzPts val="1200"/>
              <a:defRPr sz="1200"/>
            </a:lvl3pPr>
            <a:lvl4pPr marL="1783442" indent="-272142">
              <a:buSzPts val="1200"/>
              <a:defRPr sz="1200"/>
            </a:lvl4pPr>
            <a:lvl5pPr marL="2240642" indent="-272142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5292547" y="3632598"/>
            <a:ext cx="2675101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719999" y="445025"/>
            <a:ext cx="7710901" cy="5727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3465224" y="1528999"/>
            <a:ext cx="4965601" cy="3075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55;p8"/>
          <p:cNvSpPr/>
          <p:nvPr/>
        </p:nvSpPr>
        <p:spPr>
          <a:xfrm>
            <a:off x="3763500" y="-1801"/>
            <a:ext cx="5380501" cy="5143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4355250" y="1307099"/>
            <a:ext cx="4075501" cy="252930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62;p9"/>
          <p:cNvSpPr/>
          <p:nvPr/>
        </p:nvSpPr>
        <p:spPr>
          <a:xfrm>
            <a:off x="3763500" y="-1801"/>
            <a:ext cx="5380501" cy="5143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3" name="Google Shape;63;p9"/>
          <p:cNvGrpSpPr/>
          <p:nvPr/>
        </p:nvGrpSpPr>
        <p:grpSpPr>
          <a:xfrm>
            <a:off x="8059900" y="446249"/>
            <a:ext cx="473101" cy="186501"/>
            <a:chOff x="0" y="0"/>
            <a:chExt cx="473099" cy="186499"/>
          </a:xfrm>
        </p:grpSpPr>
        <p:sp>
          <p:nvSpPr>
            <p:cNvPr id="80" name="Google Shape;64;p9"/>
            <p:cNvSpPr/>
            <p:nvPr/>
          </p:nvSpPr>
          <p:spPr>
            <a:xfrm flipV="1">
              <a:off x="0" y="-1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" name="Google Shape;65;p9"/>
            <p:cNvSpPr/>
            <p:nvPr/>
          </p:nvSpPr>
          <p:spPr>
            <a:xfrm flipV="1">
              <a:off x="0" y="91150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" name="Google Shape;66;p9"/>
            <p:cNvSpPr/>
            <p:nvPr/>
          </p:nvSpPr>
          <p:spPr>
            <a:xfrm flipV="1">
              <a:off x="0" y="182299"/>
              <a:ext cx="473101" cy="4201"/>
            </a:xfrm>
            <a:prstGeom prst="line">
              <a:avLst/>
            </a:prstGeom>
            <a:noFill/>
            <a:ln w="28575" cap="flat">
              <a:solidFill>
                <a:srgbClr val="E7E7E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4" name="Title Text"/>
          <p:cNvSpPr txBox="1"/>
          <p:nvPr>
            <p:ph type="title"/>
          </p:nvPr>
        </p:nvSpPr>
        <p:spPr>
          <a:xfrm>
            <a:off x="4223099" y="1198450"/>
            <a:ext cx="4206001" cy="1964401"/>
          </a:xfrm>
          <a:prstGeom prst="rect">
            <a:avLst/>
          </a:prstGeom>
        </p:spPr>
        <p:txBody>
          <a:bodyPr anchor="b"/>
          <a:lstStyle>
            <a:lvl1pPr>
              <a:defRPr sz="96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4223099" y="3162849"/>
            <a:ext cx="4206001" cy="1066202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  <a:defRPr sz="1600"/>
            </a:lvl1pPr>
            <a:lvl2pPr marL="317500" indent="279400">
              <a:buClrTx/>
              <a:buSzTx/>
              <a:buFontTx/>
              <a:buNone/>
              <a:defRPr sz="1600"/>
            </a:lvl2pPr>
            <a:lvl3pPr marL="317500" indent="736600">
              <a:buClrTx/>
              <a:buSzTx/>
              <a:buFontTx/>
              <a:buNone/>
              <a:defRPr sz="1600"/>
            </a:lvl3pPr>
            <a:lvl4pPr marL="317500" indent="1193800">
              <a:buClrTx/>
              <a:buSzTx/>
              <a:buFontTx/>
              <a:buNone/>
              <a:defRPr sz="1600"/>
            </a:lvl4pPr>
            <a:lvl5pPr marL="317500" indent="16510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70;p10"/>
          <p:cNvSpPr/>
          <p:nvPr>
            <p:ph type="pic" idx="21"/>
          </p:nvPr>
        </p:nvSpPr>
        <p:spPr>
          <a:xfrm>
            <a:off x="-25" y="-13725"/>
            <a:ext cx="9144001" cy="51573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719999" y="4014449"/>
            <a:ext cx="7704002" cy="572701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ctr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;p6"/>
          <p:cNvSpPr/>
          <p:nvPr/>
        </p:nvSpPr>
        <p:spPr>
          <a:xfrm>
            <a:off x="7775" y="-1801"/>
            <a:ext cx="9144001" cy="116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6" name="Google Shape;41;p6"/>
          <p:cNvGrpSpPr/>
          <p:nvPr/>
        </p:nvGrpSpPr>
        <p:grpSpPr>
          <a:xfrm>
            <a:off x="8389787" y="179930"/>
            <a:ext cx="486394" cy="125692"/>
            <a:chOff x="0" y="0"/>
            <a:chExt cx="486393" cy="125690"/>
          </a:xfrm>
        </p:grpSpPr>
        <p:sp>
          <p:nvSpPr>
            <p:cNvPr id="3" name="Google Shape;42;p6"/>
            <p:cNvSpPr/>
            <p:nvPr/>
          </p:nvSpPr>
          <p:spPr>
            <a:xfrm>
              <a:off x="0" y="-1"/>
              <a:ext cx="125629" cy="125692"/>
            </a:xfrm>
            <a:prstGeom prst="ellipse">
              <a:avLst/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3;p6"/>
            <p:cNvSpPr/>
            <p:nvPr/>
          </p:nvSpPr>
          <p:spPr>
            <a:xfrm>
              <a:off x="184323" y="-1"/>
              <a:ext cx="125629" cy="12569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" name="Google Shape;44;p6"/>
            <p:cNvSpPr/>
            <p:nvPr/>
          </p:nvSpPr>
          <p:spPr>
            <a:xfrm>
              <a:off x="360765" y="-1"/>
              <a:ext cx="125629" cy="12569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" name="Title Text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9pPr>
    </p:titleStyle>
    <p:bodyStyle>
      <a:lvl1pPr marL="457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E7E7E7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E7E7E7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E7E7E7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E7E7E7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E7E7E7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E7E7E7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E7E7E7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E7E7E7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E7E7E7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E7E7E7"/>
          </a:solidFill>
          <a:uFillTx/>
          <a:latin typeface="Source Code Pro"/>
          <a:ea typeface="Source Code Pro"/>
          <a:cs typeface="Source Code Pro"/>
          <a:sym typeface="Source Code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38;p3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 MANIPULATION</a:t>
            </a:r>
          </a:p>
        </p:txBody>
      </p:sp>
      <p:sp>
        <p:nvSpPr>
          <p:cNvPr id="296" name="Google Shape;239;p3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/>
            <a:r>
              <a:t> </a:t>
            </a:r>
            <a:r>
              <a:rPr sz="1400"/>
              <a:t>&lt; Competitive programming - Day 6 &gt;</a:t>
            </a:r>
          </a:p>
        </p:txBody>
      </p:sp>
      <p:sp>
        <p:nvSpPr>
          <p:cNvPr id="297" name="Google Shape;240;p31"/>
          <p:cNvSpPr txBox="1"/>
          <p:nvPr/>
        </p:nvSpPr>
        <p:spPr>
          <a:xfrm>
            <a:off x="2097300" y="570999"/>
            <a:ext cx="7047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298" name="Google Shape;241;p31"/>
          <p:cNvSpPr txBox="1"/>
          <p:nvPr/>
        </p:nvSpPr>
        <p:spPr>
          <a:xfrm>
            <a:off x="8587999" y="3909150"/>
            <a:ext cx="5193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299" name="Google Shape;242;p31"/>
          <p:cNvSpPr txBox="1"/>
          <p:nvPr/>
        </p:nvSpPr>
        <p:spPr>
          <a:xfrm>
            <a:off x="2847375" y="3709865"/>
            <a:ext cx="14475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algn="r">
              <a:defRPr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</a:lstStyle>
          <a:p>
            <a:pPr/>
            <a:r>
              <a:t>...</a:t>
            </a:r>
          </a:p>
        </p:txBody>
      </p:sp>
      <p:grpSp>
        <p:nvGrpSpPr>
          <p:cNvPr id="345" name="Google Shape;247;p31"/>
          <p:cNvGrpSpPr/>
          <p:nvPr/>
        </p:nvGrpSpPr>
        <p:grpSpPr>
          <a:xfrm>
            <a:off x="255129" y="696438"/>
            <a:ext cx="2377907" cy="3907562"/>
            <a:chOff x="0" y="0"/>
            <a:chExt cx="2377905" cy="3907562"/>
          </a:xfrm>
        </p:grpSpPr>
        <p:sp>
          <p:nvSpPr>
            <p:cNvPr id="300" name="Google Shape;248;p31"/>
            <p:cNvSpPr/>
            <p:nvPr/>
          </p:nvSpPr>
          <p:spPr>
            <a:xfrm>
              <a:off x="-1" y="8574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Google Shape;249;p31"/>
            <p:cNvSpPr/>
            <p:nvPr/>
          </p:nvSpPr>
          <p:spPr>
            <a:xfrm>
              <a:off x="486323" y="-1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2" name="Google Shape;250;p31"/>
            <p:cNvSpPr/>
            <p:nvPr/>
          </p:nvSpPr>
          <p:spPr>
            <a:xfrm>
              <a:off x="-1" y="320799"/>
              <a:ext cx="354901" cy="14790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3" name="Google Shape;251;p31"/>
            <p:cNvSpPr/>
            <p:nvPr/>
          </p:nvSpPr>
          <p:spPr>
            <a:xfrm>
              <a:off x="-1" y="647511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4" name="Google Shape;252;p31"/>
            <p:cNvSpPr/>
            <p:nvPr/>
          </p:nvSpPr>
          <p:spPr>
            <a:xfrm>
              <a:off x="-1" y="974250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5" name="Google Shape;253;p31"/>
            <p:cNvSpPr/>
            <p:nvPr/>
          </p:nvSpPr>
          <p:spPr>
            <a:xfrm>
              <a:off x="434852" y="974250"/>
              <a:ext cx="4545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6" name="Google Shape;254;p31"/>
            <p:cNvSpPr/>
            <p:nvPr/>
          </p:nvSpPr>
          <p:spPr>
            <a:xfrm>
              <a:off x="934648" y="974259"/>
              <a:ext cx="260701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7" name="Google Shape;255;p31"/>
            <p:cNvSpPr/>
            <p:nvPr/>
          </p:nvSpPr>
          <p:spPr>
            <a:xfrm>
              <a:off x="-1" y="1284824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8" name="Google Shape;256;p31"/>
            <p:cNvSpPr/>
            <p:nvPr/>
          </p:nvSpPr>
          <p:spPr>
            <a:xfrm>
              <a:off x="-1" y="1627675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9" name="Google Shape;257;p31"/>
            <p:cNvSpPr/>
            <p:nvPr/>
          </p:nvSpPr>
          <p:spPr>
            <a:xfrm>
              <a:off x="-1" y="1936600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0" name="Google Shape;258;p31"/>
            <p:cNvSpPr/>
            <p:nvPr/>
          </p:nvSpPr>
          <p:spPr>
            <a:xfrm>
              <a:off x="-1" y="2245524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1" name="Google Shape;259;p31"/>
            <p:cNvSpPr/>
            <p:nvPr/>
          </p:nvSpPr>
          <p:spPr>
            <a:xfrm>
              <a:off x="13720" y="3026499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2" name="Google Shape;260;p31"/>
            <p:cNvSpPr/>
            <p:nvPr/>
          </p:nvSpPr>
          <p:spPr>
            <a:xfrm>
              <a:off x="434852" y="1284824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3" name="Google Shape;261;p31"/>
            <p:cNvSpPr/>
            <p:nvPr/>
          </p:nvSpPr>
          <p:spPr>
            <a:xfrm>
              <a:off x="395913" y="1627675"/>
              <a:ext cx="327602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4" name="Google Shape;262;p31"/>
            <p:cNvSpPr/>
            <p:nvPr/>
          </p:nvSpPr>
          <p:spPr>
            <a:xfrm>
              <a:off x="434852" y="1936600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" name="Google Shape;263;p31"/>
            <p:cNvSpPr/>
            <p:nvPr/>
          </p:nvSpPr>
          <p:spPr>
            <a:xfrm>
              <a:off x="434852" y="2262487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6" name="Google Shape;264;p31"/>
            <p:cNvSpPr/>
            <p:nvPr/>
          </p:nvSpPr>
          <p:spPr>
            <a:xfrm>
              <a:off x="434852" y="2588374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7" name="Google Shape;265;p31"/>
            <p:cNvSpPr/>
            <p:nvPr/>
          </p:nvSpPr>
          <p:spPr>
            <a:xfrm>
              <a:off x="838544" y="1284833"/>
              <a:ext cx="4656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" name="Google Shape;266;p31"/>
            <p:cNvSpPr/>
            <p:nvPr/>
          </p:nvSpPr>
          <p:spPr>
            <a:xfrm>
              <a:off x="838544" y="1627682"/>
              <a:ext cx="6507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Google Shape;267;p31"/>
            <p:cNvSpPr/>
            <p:nvPr/>
          </p:nvSpPr>
          <p:spPr>
            <a:xfrm>
              <a:off x="861460" y="1936606"/>
              <a:ext cx="7572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" name="Google Shape;268;p31"/>
            <p:cNvSpPr/>
            <p:nvPr/>
          </p:nvSpPr>
          <p:spPr>
            <a:xfrm>
              <a:off x="861460" y="2281103"/>
              <a:ext cx="757201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" name="Google Shape;269;p31"/>
            <p:cNvSpPr/>
            <p:nvPr/>
          </p:nvSpPr>
          <p:spPr>
            <a:xfrm>
              <a:off x="861460" y="2588378"/>
              <a:ext cx="757201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2" name="Google Shape;270;p31"/>
            <p:cNvSpPr/>
            <p:nvPr/>
          </p:nvSpPr>
          <p:spPr>
            <a:xfrm>
              <a:off x="1360344" y="1284833"/>
              <a:ext cx="4242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3" name="Google Shape;271;p31"/>
            <p:cNvSpPr/>
            <p:nvPr/>
          </p:nvSpPr>
          <p:spPr>
            <a:xfrm>
              <a:off x="1573830" y="1610719"/>
              <a:ext cx="424201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4" name="Google Shape;272;p31"/>
            <p:cNvSpPr/>
            <p:nvPr/>
          </p:nvSpPr>
          <p:spPr>
            <a:xfrm>
              <a:off x="1697851" y="1936631"/>
              <a:ext cx="2607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Google Shape;273;p31"/>
            <p:cNvSpPr/>
            <p:nvPr/>
          </p:nvSpPr>
          <p:spPr>
            <a:xfrm>
              <a:off x="1697851" y="2588428"/>
              <a:ext cx="260701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6" name="Google Shape;274;p31"/>
            <p:cNvSpPr/>
            <p:nvPr/>
          </p:nvSpPr>
          <p:spPr>
            <a:xfrm>
              <a:off x="13720" y="3265575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7" name="Google Shape;275;p31"/>
            <p:cNvSpPr/>
            <p:nvPr/>
          </p:nvSpPr>
          <p:spPr>
            <a:xfrm>
              <a:off x="395913" y="3549075"/>
              <a:ext cx="327602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8" name="Google Shape;276;p31"/>
            <p:cNvSpPr/>
            <p:nvPr/>
          </p:nvSpPr>
          <p:spPr>
            <a:xfrm>
              <a:off x="875878" y="3549075"/>
              <a:ext cx="385502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9" name="Google Shape;277;p31"/>
            <p:cNvSpPr/>
            <p:nvPr/>
          </p:nvSpPr>
          <p:spPr>
            <a:xfrm>
              <a:off x="1360344" y="3549075"/>
              <a:ext cx="486901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0" name="Google Shape;278;p31"/>
            <p:cNvSpPr/>
            <p:nvPr/>
          </p:nvSpPr>
          <p:spPr>
            <a:xfrm>
              <a:off x="1912078" y="3549075"/>
              <a:ext cx="177601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1" name="Google Shape;279;p31"/>
            <p:cNvSpPr/>
            <p:nvPr/>
          </p:nvSpPr>
          <p:spPr>
            <a:xfrm>
              <a:off x="395913" y="3757600"/>
              <a:ext cx="327602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2" name="Google Shape;280;p31"/>
            <p:cNvSpPr/>
            <p:nvPr/>
          </p:nvSpPr>
          <p:spPr>
            <a:xfrm>
              <a:off x="875878" y="3757600"/>
              <a:ext cx="613502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3" name="Google Shape;281;p31"/>
            <p:cNvSpPr/>
            <p:nvPr/>
          </p:nvSpPr>
          <p:spPr>
            <a:xfrm>
              <a:off x="1570199" y="3757600"/>
              <a:ext cx="2607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4" name="Google Shape;282;p31"/>
            <p:cNvSpPr/>
            <p:nvPr/>
          </p:nvSpPr>
          <p:spPr>
            <a:xfrm>
              <a:off x="894651" y="11911"/>
              <a:ext cx="465602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5" name="Google Shape;283;p31"/>
            <p:cNvSpPr/>
            <p:nvPr/>
          </p:nvSpPr>
          <p:spPr>
            <a:xfrm>
              <a:off x="486342" y="320824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6" name="Google Shape;284;p31"/>
            <p:cNvSpPr/>
            <p:nvPr/>
          </p:nvSpPr>
          <p:spPr>
            <a:xfrm>
              <a:off x="1169812" y="316685"/>
              <a:ext cx="465602" cy="1479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Google Shape;285;p31"/>
            <p:cNvSpPr/>
            <p:nvPr/>
          </p:nvSpPr>
          <p:spPr>
            <a:xfrm>
              <a:off x="486336" y="647550"/>
              <a:ext cx="4029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8" name="Google Shape;286;p31"/>
            <p:cNvSpPr/>
            <p:nvPr/>
          </p:nvSpPr>
          <p:spPr>
            <a:xfrm>
              <a:off x="1254418" y="972195"/>
              <a:ext cx="2964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9" name="Google Shape;287;p31"/>
            <p:cNvSpPr/>
            <p:nvPr/>
          </p:nvSpPr>
          <p:spPr>
            <a:xfrm>
              <a:off x="1697853" y="2281103"/>
              <a:ext cx="2964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0" name="Google Shape;288;p31"/>
            <p:cNvSpPr/>
            <p:nvPr/>
          </p:nvSpPr>
          <p:spPr>
            <a:xfrm>
              <a:off x="1840712" y="1284833"/>
              <a:ext cx="2409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1" name="Google Shape;289;p31"/>
            <p:cNvSpPr/>
            <p:nvPr/>
          </p:nvSpPr>
          <p:spPr>
            <a:xfrm>
              <a:off x="2037805" y="1936606"/>
              <a:ext cx="2409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2" name="Google Shape;290;p31"/>
            <p:cNvSpPr/>
            <p:nvPr/>
          </p:nvSpPr>
          <p:spPr>
            <a:xfrm>
              <a:off x="1912305" y="3759661"/>
              <a:ext cx="4656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3" name="Google Shape;291;p31"/>
            <p:cNvSpPr/>
            <p:nvPr/>
          </p:nvSpPr>
          <p:spPr>
            <a:xfrm>
              <a:off x="434867" y="3240137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4" name="Google Shape;292;p31"/>
            <p:cNvSpPr/>
            <p:nvPr/>
          </p:nvSpPr>
          <p:spPr>
            <a:xfrm>
              <a:off x="434867" y="3010037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6" name="Text"/>
          <p:cNvSpPr txBox="1"/>
          <p:nvPr/>
        </p:nvSpPr>
        <p:spPr>
          <a:xfrm>
            <a:off x="4508500" y="2393950"/>
            <a:ext cx="1258441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347" name="Screenshot_2023-09-11_at_9.28.05_PM-removebg-preview.png" descr="Screenshot_2023-09-11_at_9.28.05_PM-removebg-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1245" y="64417"/>
            <a:ext cx="936842" cy="782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Screenshot_2023-09-11_at_9.31.37_PM-removebg-preview.png" descr="Screenshot_2023-09-11_at_9.31.37_PM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80" y="-66370"/>
            <a:ext cx="2095501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297;p32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658368">
              <a:defRPr sz="2520"/>
            </a:lvl1pPr>
          </a:lstStyle>
          <a:p>
            <a:pPr/>
            <a:r>
              <a:t>Contents</a:t>
            </a:r>
          </a:p>
        </p:txBody>
      </p:sp>
      <p:sp>
        <p:nvSpPr>
          <p:cNvPr id="351" name="Google Shape;298;p32"/>
          <p:cNvSpPr txBox="1"/>
          <p:nvPr>
            <p:ph type="body" idx="1"/>
          </p:nvPr>
        </p:nvSpPr>
        <p:spPr>
          <a:xfrm>
            <a:off x="719999" y="1215750"/>
            <a:ext cx="7704002" cy="28137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300"/>
            </a:pPr>
            <a:r>
              <a:t>1. Bit manipulation approach </a:t>
            </a:r>
          </a:p>
          <a:p>
            <a:pPr marL="0" indent="0">
              <a:buSzTx/>
              <a:buNone/>
              <a:defRPr sz="2300"/>
            </a:pPr>
            <a:r>
              <a:t>2. Example problem</a:t>
            </a:r>
          </a:p>
        </p:txBody>
      </p:sp>
      <p:pic>
        <p:nvPicPr>
          <p:cNvPr id="352" name="Screenshot_2023-09-11_at_9.28.05_PM-removebg-preview.png" descr="Screenshot_2023-09-11_at_9.28.05_PM-removebg-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4562" y="340266"/>
            <a:ext cx="936843" cy="782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Screenshot_2023-09-11_at_9.31.37_PM-removebg-preview.png" descr="Screenshot_2023-09-11_at_9.31.37_PM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5815" y="-13052"/>
            <a:ext cx="1789508" cy="650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06;p33"/>
          <p:cNvSpPr txBox="1"/>
          <p:nvPr>
            <p:ph type="title"/>
          </p:nvPr>
        </p:nvSpPr>
        <p:spPr>
          <a:xfrm>
            <a:off x="713225" y="445025"/>
            <a:ext cx="7710600" cy="572701"/>
          </a:xfrm>
          <a:prstGeom prst="rect">
            <a:avLst/>
          </a:prstGeom>
        </p:spPr>
        <p:txBody>
          <a:bodyPr/>
          <a:lstStyle/>
          <a:p>
            <a:pPr lvl="1" defTabSz="658368">
              <a:defRPr sz="2520"/>
            </a:pPr>
            <a:r>
              <a:t>Bit Wise Operations</a:t>
            </a:r>
          </a:p>
        </p:txBody>
      </p:sp>
      <p:grpSp>
        <p:nvGrpSpPr>
          <p:cNvPr id="387" name="Google Shape;316;p33"/>
          <p:cNvGrpSpPr/>
          <p:nvPr/>
        </p:nvGrpSpPr>
        <p:grpSpPr>
          <a:xfrm>
            <a:off x="358925" y="1867674"/>
            <a:ext cx="2142176" cy="2736326"/>
            <a:chOff x="0" y="0"/>
            <a:chExt cx="2142175" cy="2736324"/>
          </a:xfrm>
        </p:grpSpPr>
        <p:sp>
          <p:nvSpPr>
            <p:cNvPr id="356" name="Google Shape;317;p33"/>
            <p:cNvSpPr/>
            <p:nvPr/>
          </p:nvSpPr>
          <p:spPr>
            <a:xfrm>
              <a:off x="0" y="8574"/>
              <a:ext cx="291001" cy="14790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7" name="Google Shape;318;p33"/>
            <p:cNvSpPr/>
            <p:nvPr/>
          </p:nvSpPr>
          <p:spPr>
            <a:xfrm>
              <a:off x="398725" y="-1"/>
              <a:ext cx="291001" cy="1479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8" name="Google Shape;319;p33"/>
            <p:cNvSpPr/>
            <p:nvPr/>
          </p:nvSpPr>
          <p:spPr>
            <a:xfrm>
              <a:off x="0" y="320799"/>
              <a:ext cx="291001" cy="14790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9" name="Google Shape;320;p33"/>
            <p:cNvSpPr/>
            <p:nvPr/>
          </p:nvSpPr>
          <p:spPr>
            <a:xfrm>
              <a:off x="0" y="647512"/>
              <a:ext cx="291001" cy="147902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0" name="Google Shape;321;p33"/>
            <p:cNvSpPr/>
            <p:nvPr/>
          </p:nvSpPr>
          <p:spPr>
            <a:xfrm>
              <a:off x="0" y="974250"/>
              <a:ext cx="291001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1" name="Google Shape;322;p33"/>
            <p:cNvSpPr/>
            <p:nvPr/>
          </p:nvSpPr>
          <p:spPr>
            <a:xfrm>
              <a:off x="350137" y="974250"/>
              <a:ext cx="2979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2" name="Google Shape;323;p33"/>
            <p:cNvSpPr/>
            <p:nvPr/>
          </p:nvSpPr>
          <p:spPr>
            <a:xfrm>
              <a:off x="700593" y="974250"/>
              <a:ext cx="232801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3" name="Google Shape;324;p33"/>
            <p:cNvSpPr/>
            <p:nvPr/>
          </p:nvSpPr>
          <p:spPr>
            <a:xfrm>
              <a:off x="0" y="1284824"/>
              <a:ext cx="2685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4" name="Google Shape;325;p33"/>
            <p:cNvSpPr/>
            <p:nvPr/>
          </p:nvSpPr>
          <p:spPr>
            <a:xfrm>
              <a:off x="0" y="1627675"/>
              <a:ext cx="2685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5" name="Google Shape;326;p33"/>
            <p:cNvSpPr/>
            <p:nvPr/>
          </p:nvSpPr>
          <p:spPr>
            <a:xfrm>
              <a:off x="0" y="1936600"/>
              <a:ext cx="268501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6" name="Google Shape;327;p33"/>
            <p:cNvSpPr/>
            <p:nvPr/>
          </p:nvSpPr>
          <p:spPr>
            <a:xfrm>
              <a:off x="0" y="2245524"/>
              <a:ext cx="268501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7" name="Google Shape;328;p33"/>
            <p:cNvSpPr/>
            <p:nvPr/>
          </p:nvSpPr>
          <p:spPr>
            <a:xfrm>
              <a:off x="350137" y="1284824"/>
              <a:ext cx="214801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8" name="Google Shape;329;p33"/>
            <p:cNvSpPr/>
            <p:nvPr/>
          </p:nvSpPr>
          <p:spPr>
            <a:xfrm>
              <a:off x="324600" y="1627675"/>
              <a:ext cx="214801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9" name="Google Shape;330;p33"/>
            <p:cNvSpPr/>
            <p:nvPr/>
          </p:nvSpPr>
          <p:spPr>
            <a:xfrm>
              <a:off x="350137" y="1936600"/>
              <a:ext cx="2148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0" name="Google Shape;331;p33"/>
            <p:cNvSpPr/>
            <p:nvPr/>
          </p:nvSpPr>
          <p:spPr>
            <a:xfrm>
              <a:off x="350137" y="2262488"/>
              <a:ext cx="2148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1" name="Google Shape;332;p33"/>
            <p:cNvSpPr/>
            <p:nvPr/>
          </p:nvSpPr>
          <p:spPr>
            <a:xfrm>
              <a:off x="350137" y="2588374"/>
              <a:ext cx="214801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2" name="Google Shape;333;p33"/>
            <p:cNvSpPr/>
            <p:nvPr/>
          </p:nvSpPr>
          <p:spPr>
            <a:xfrm>
              <a:off x="614884" y="1284824"/>
              <a:ext cx="4155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3" name="Google Shape;334;p33"/>
            <p:cNvSpPr/>
            <p:nvPr/>
          </p:nvSpPr>
          <p:spPr>
            <a:xfrm>
              <a:off x="614884" y="1627675"/>
              <a:ext cx="5802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4" name="Google Shape;335;p33"/>
            <p:cNvSpPr/>
            <p:nvPr/>
          </p:nvSpPr>
          <p:spPr>
            <a:xfrm>
              <a:off x="635321" y="1936600"/>
              <a:ext cx="6756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5" name="Google Shape;336;p33"/>
            <p:cNvSpPr/>
            <p:nvPr/>
          </p:nvSpPr>
          <p:spPr>
            <a:xfrm>
              <a:off x="635321" y="2281100"/>
              <a:ext cx="675601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6" name="Google Shape;337;p33"/>
            <p:cNvSpPr/>
            <p:nvPr/>
          </p:nvSpPr>
          <p:spPr>
            <a:xfrm>
              <a:off x="635321" y="2588374"/>
              <a:ext cx="675601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7" name="Google Shape;338;p33"/>
            <p:cNvSpPr/>
            <p:nvPr/>
          </p:nvSpPr>
          <p:spPr>
            <a:xfrm>
              <a:off x="1080246" y="1284824"/>
              <a:ext cx="3783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8" name="Google Shape;339;p33"/>
            <p:cNvSpPr/>
            <p:nvPr/>
          </p:nvSpPr>
          <p:spPr>
            <a:xfrm>
              <a:off x="1270642" y="1610713"/>
              <a:ext cx="378301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9" name="Google Shape;340;p33"/>
            <p:cNvSpPr/>
            <p:nvPr/>
          </p:nvSpPr>
          <p:spPr>
            <a:xfrm>
              <a:off x="1381248" y="1936625"/>
              <a:ext cx="2328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0" name="Google Shape;341;p33"/>
            <p:cNvSpPr/>
            <p:nvPr/>
          </p:nvSpPr>
          <p:spPr>
            <a:xfrm>
              <a:off x="1381248" y="2588424"/>
              <a:ext cx="232801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1" name="Google Shape;342;p33"/>
            <p:cNvSpPr/>
            <p:nvPr/>
          </p:nvSpPr>
          <p:spPr>
            <a:xfrm>
              <a:off x="398725" y="314912"/>
              <a:ext cx="580201" cy="1479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2" name="Google Shape;343;p33"/>
            <p:cNvSpPr/>
            <p:nvPr/>
          </p:nvSpPr>
          <p:spPr>
            <a:xfrm>
              <a:off x="398725" y="644574"/>
              <a:ext cx="580201" cy="1479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3" name="Google Shape;344;p33"/>
            <p:cNvSpPr/>
            <p:nvPr/>
          </p:nvSpPr>
          <p:spPr>
            <a:xfrm>
              <a:off x="1086650" y="641624"/>
              <a:ext cx="2979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4" name="Google Shape;345;p33"/>
            <p:cNvSpPr/>
            <p:nvPr/>
          </p:nvSpPr>
          <p:spPr>
            <a:xfrm>
              <a:off x="985974" y="974250"/>
              <a:ext cx="297902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5" name="Google Shape;346;p33"/>
            <p:cNvSpPr/>
            <p:nvPr/>
          </p:nvSpPr>
          <p:spPr>
            <a:xfrm>
              <a:off x="1381324" y="2281100"/>
              <a:ext cx="4578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6" name="Google Shape;347;p33"/>
            <p:cNvSpPr/>
            <p:nvPr/>
          </p:nvSpPr>
          <p:spPr>
            <a:xfrm>
              <a:off x="1684375" y="2588374"/>
              <a:ext cx="4578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3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8649" y="2138607"/>
            <a:ext cx="4799823" cy="257245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Bitwise AND, OR, XOR, NOT"/>
          <p:cNvSpPr txBox="1"/>
          <p:nvPr/>
        </p:nvSpPr>
        <p:spPr>
          <a:xfrm>
            <a:off x="4236789" y="1691064"/>
            <a:ext cx="3271251" cy="246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Bitwise AND, OR, XOR, NOT</a:t>
            </a:r>
          </a:p>
        </p:txBody>
      </p:sp>
      <p:pic>
        <p:nvPicPr>
          <p:cNvPr id="390" name="Screenshot_2023-09-11_at_9.28.05_PM-removebg-preview.png" descr="Screenshot_2023-09-11_at_9.28.05_PM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64562" y="340266"/>
            <a:ext cx="936843" cy="782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Screenshot_2023-09-11_at_9.31.37_PM-removebg-preview.png" descr="Screenshot_2023-09-11_at_9.31.37_PM-removebg-previe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5815" y="-13052"/>
            <a:ext cx="1789508" cy="650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52;p34"/>
          <p:cNvSpPr txBox="1"/>
          <p:nvPr>
            <p:ph type="title"/>
          </p:nvPr>
        </p:nvSpPr>
        <p:spPr>
          <a:xfrm>
            <a:off x="3868689" y="1587749"/>
            <a:ext cx="4604843" cy="1964402"/>
          </a:xfrm>
          <a:prstGeom prst="rect">
            <a:avLst/>
          </a:prstGeom>
        </p:spPr>
        <p:txBody>
          <a:bodyPr/>
          <a:lstStyle>
            <a:lvl1pPr defTabSz="557784">
              <a:defRPr sz="5856"/>
            </a:lvl1pPr>
          </a:lstStyle>
          <a:p>
            <a:pPr/>
            <a:r>
              <a:t>Problem Statement</a:t>
            </a:r>
          </a:p>
        </p:txBody>
      </p:sp>
      <p:sp>
        <p:nvSpPr>
          <p:cNvPr id="394" name="Google Shape;353;p34"/>
          <p:cNvSpPr txBox="1"/>
          <p:nvPr>
            <p:ph type="body" sz="quarter" idx="1"/>
          </p:nvPr>
        </p:nvSpPr>
        <p:spPr>
          <a:xfrm>
            <a:off x="3867648" y="3776004"/>
            <a:ext cx="4966334" cy="1066201"/>
          </a:xfrm>
          <a:prstGeom prst="rect">
            <a:avLst/>
          </a:prstGeom>
        </p:spPr>
        <p:txBody>
          <a:bodyPr/>
          <a:lstStyle>
            <a:lvl1pPr marL="0" indent="0">
              <a:defRPr sz="1800"/>
            </a:lvl1pPr>
          </a:lstStyle>
          <a:p>
            <a:pPr/>
            <a:r>
              <a:t>To count the number of set bits in the given integer.</a:t>
            </a:r>
          </a:p>
        </p:txBody>
      </p:sp>
      <p:sp>
        <p:nvSpPr>
          <p:cNvPr id="395" name="Google Shape;354;p34"/>
          <p:cNvSpPr txBox="1"/>
          <p:nvPr/>
        </p:nvSpPr>
        <p:spPr>
          <a:xfrm>
            <a:off x="8329900" y="3978324"/>
            <a:ext cx="519301" cy="16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*</a:t>
            </a:r>
          </a:p>
        </p:txBody>
      </p:sp>
      <p:grpSp>
        <p:nvGrpSpPr>
          <p:cNvPr id="441" name="Google Shape;355;p34"/>
          <p:cNvGrpSpPr/>
          <p:nvPr/>
        </p:nvGrpSpPr>
        <p:grpSpPr>
          <a:xfrm>
            <a:off x="335642" y="696438"/>
            <a:ext cx="2932044" cy="3907562"/>
            <a:chOff x="0" y="0"/>
            <a:chExt cx="2932043" cy="3907562"/>
          </a:xfrm>
        </p:grpSpPr>
        <p:sp>
          <p:nvSpPr>
            <p:cNvPr id="396" name="Google Shape;356;p34"/>
            <p:cNvSpPr/>
            <p:nvPr/>
          </p:nvSpPr>
          <p:spPr>
            <a:xfrm>
              <a:off x="0" y="8574"/>
              <a:ext cx="354934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7" name="Google Shape;357;p34"/>
            <p:cNvSpPr/>
            <p:nvPr/>
          </p:nvSpPr>
          <p:spPr>
            <a:xfrm>
              <a:off x="486325" y="-1"/>
              <a:ext cx="354934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8" name="Google Shape;358;p34"/>
            <p:cNvSpPr/>
            <p:nvPr/>
          </p:nvSpPr>
          <p:spPr>
            <a:xfrm>
              <a:off x="0" y="320799"/>
              <a:ext cx="354934" cy="14790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9" name="Google Shape;359;p34"/>
            <p:cNvSpPr/>
            <p:nvPr/>
          </p:nvSpPr>
          <p:spPr>
            <a:xfrm>
              <a:off x="0" y="647511"/>
              <a:ext cx="354934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0" name="Google Shape;360;p34"/>
            <p:cNvSpPr/>
            <p:nvPr/>
          </p:nvSpPr>
          <p:spPr>
            <a:xfrm>
              <a:off x="0" y="974250"/>
              <a:ext cx="354934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1" name="Google Shape;361;p34"/>
            <p:cNvSpPr/>
            <p:nvPr/>
          </p:nvSpPr>
          <p:spPr>
            <a:xfrm>
              <a:off x="434854" y="974250"/>
              <a:ext cx="45446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2" name="Google Shape;362;p34"/>
            <p:cNvSpPr/>
            <p:nvPr/>
          </p:nvSpPr>
          <p:spPr>
            <a:xfrm>
              <a:off x="969235" y="974250"/>
              <a:ext cx="354934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3" name="Google Shape;363;p34"/>
            <p:cNvSpPr/>
            <p:nvPr/>
          </p:nvSpPr>
          <p:spPr>
            <a:xfrm>
              <a:off x="0" y="1284824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4" name="Google Shape;364;p34"/>
            <p:cNvSpPr/>
            <p:nvPr/>
          </p:nvSpPr>
          <p:spPr>
            <a:xfrm>
              <a:off x="0" y="1627675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Google Shape;365;p34"/>
            <p:cNvSpPr/>
            <p:nvPr/>
          </p:nvSpPr>
          <p:spPr>
            <a:xfrm>
              <a:off x="0" y="1936600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6" name="Google Shape;366;p34"/>
            <p:cNvSpPr/>
            <p:nvPr/>
          </p:nvSpPr>
          <p:spPr>
            <a:xfrm>
              <a:off x="0" y="2245524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7" name="Google Shape;367;p34"/>
            <p:cNvSpPr/>
            <p:nvPr/>
          </p:nvSpPr>
          <p:spPr>
            <a:xfrm>
              <a:off x="13722" y="3026499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8" name="Google Shape;368;p34"/>
            <p:cNvSpPr/>
            <p:nvPr/>
          </p:nvSpPr>
          <p:spPr>
            <a:xfrm>
              <a:off x="434854" y="1284824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9" name="Google Shape;369;p34"/>
            <p:cNvSpPr/>
            <p:nvPr/>
          </p:nvSpPr>
          <p:spPr>
            <a:xfrm>
              <a:off x="395915" y="1627675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0" name="Google Shape;370;p34"/>
            <p:cNvSpPr/>
            <p:nvPr/>
          </p:nvSpPr>
          <p:spPr>
            <a:xfrm>
              <a:off x="434854" y="1936600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1" name="Google Shape;371;p34"/>
            <p:cNvSpPr/>
            <p:nvPr/>
          </p:nvSpPr>
          <p:spPr>
            <a:xfrm>
              <a:off x="434854" y="2262487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2" name="Google Shape;372;p34"/>
            <p:cNvSpPr/>
            <p:nvPr/>
          </p:nvSpPr>
          <p:spPr>
            <a:xfrm>
              <a:off x="434854" y="2588374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3" name="Google Shape;373;p34"/>
            <p:cNvSpPr/>
            <p:nvPr/>
          </p:nvSpPr>
          <p:spPr>
            <a:xfrm>
              <a:off x="838544" y="1284824"/>
              <a:ext cx="63339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4" name="Google Shape;374;p34"/>
            <p:cNvSpPr/>
            <p:nvPr/>
          </p:nvSpPr>
          <p:spPr>
            <a:xfrm>
              <a:off x="838544" y="1627675"/>
              <a:ext cx="88477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5" name="Google Shape;375;p34"/>
            <p:cNvSpPr/>
            <p:nvPr/>
          </p:nvSpPr>
          <p:spPr>
            <a:xfrm>
              <a:off x="869706" y="1936600"/>
              <a:ext cx="1030039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6" name="Google Shape;376;p34"/>
            <p:cNvSpPr/>
            <p:nvPr/>
          </p:nvSpPr>
          <p:spPr>
            <a:xfrm>
              <a:off x="869706" y="2281100"/>
              <a:ext cx="1030039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7" name="Google Shape;377;p34"/>
            <p:cNvSpPr/>
            <p:nvPr/>
          </p:nvSpPr>
          <p:spPr>
            <a:xfrm>
              <a:off x="869706" y="2588374"/>
              <a:ext cx="1030039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8" name="Google Shape;378;p34"/>
            <p:cNvSpPr/>
            <p:nvPr/>
          </p:nvSpPr>
          <p:spPr>
            <a:xfrm>
              <a:off x="1548135" y="1284824"/>
              <a:ext cx="57704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9" name="Google Shape;379;p34"/>
            <p:cNvSpPr/>
            <p:nvPr/>
          </p:nvSpPr>
          <p:spPr>
            <a:xfrm>
              <a:off x="1838454" y="1610712"/>
              <a:ext cx="577041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0" name="Google Shape;380;p34"/>
            <p:cNvSpPr/>
            <p:nvPr/>
          </p:nvSpPr>
          <p:spPr>
            <a:xfrm>
              <a:off x="2007108" y="1936625"/>
              <a:ext cx="354934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Google Shape;381;p34"/>
            <p:cNvSpPr/>
            <p:nvPr/>
          </p:nvSpPr>
          <p:spPr>
            <a:xfrm>
              <a:off x="2007108" y="2588424"/>
              <a:ext cx="354934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Google Shape;382;p34"/>
            <p:cNvSpPr/>
            <p:nvPr/>
          </p:nvSpPr>
          <p:spPr>
            <a:xfrm>
              <a:off x="13722" y="3265575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3" name="Google Shape;383;p34"/>
            <p:cNvSpPr/>
            <p:nvPr/>
          </p:nvSpPr>
          <p:spPr>
            <a:xfrm>
              <a:off x="395915" y="3549075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4" name="Google Shape;384;p34"/>
            <p:cNvSpPr/>
            <p:nvPr/>
          </p:nvSpPr>
          <p:spPr>
            <a:xfrm>
              <a:off x="889314" y="3549075"/>
              <a:ext cx="524350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5" name="Google Shape;385;p34"/>
            <p:cNvSpPr/>
            <p:nvPr/>
          </p:nvSpPr>
          <p:spPr>
            <a:xfrm>
              <a:off x="1548135" y="3549075"/>
              <a:ext cx="661932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6" name="Google Shape;386;p34"/>
            <p:cNvSpPr/>
            <p:nvPr/>
          </p:nvSpPr>
          <p:spPr>
            <a:xfrm>
              <a:off x="2298432" y="3549075"/>
              <a:ext cx="241502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Google Shape;387;p34"/>
            <p:cNvSpPr/>
            <p:nvPr/>
          </p:nvSpPr>
          <p:spPr>
            <a:xfrm>
              <a:off x="395915" y="3757600"/>
              <a:ext cx="327490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8" name="Google Shape;388;p34"/>
            <p:cNvSpPr/>
            <p:nvPr/>
          </p:nvSpPr>
          <p:spPr>
            <a:xfrm>
              <a:off x="889314" y="3757600"/>
              <a:ext cx="833910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9" name="Google Shape;389;p34"/>
            <p:cNvSpPr/>
            <p:nvPr/>
          </p:nvSpPr>
          <p:spPr>
            <a:xfrm>
              <a:off x="1833514" y="3757600"/>
              <a:ext cx="354934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0" name="Google Shape;390;p34"/>
            <p:cNvSpPr/>
            <p:nvPr/>
          </p:nvSpPr>
          <p:spPr>
            <a:xfrm>
              <a:off x="914844" y="11899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1" name="Google Shape;391;p34"/>
            <p:cNvSpPr/>
            <p:nvPr/>
          </p:nvSpPr>
          <p:spPr>
            <a:xfrm>
              <a:off x="486344" y="320824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2" name="Google Shape;392;p34"/>
            <p:cNvSpPr/>
            <p:nvPr/>
          </p:nvSpPr>
          <p:spPr>
            <a:xfrm>
              <a:off x="1219644" y="316700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3" name="Google Shape;393;p34"/>
            <p:cNvSpPr/>
            <p:nvPr/>
          </p:nvSpPr>
          <p:spPr>
            <a:xfrm>
              <a:off x="486337" y="647550"/>
              <a:ext cx="4029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4" name="Google Shape;394;p34"/>
            <p:cNvSpPr/>
            <p:nvPr/>
          </p:nvSpPr>
          <p:spPr>
            <a:xfrm>
              <a:off x="1404087" y="972186"/>
              <a:ext cx="4029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5" name="Google Shape;395;p34"/>
            <p:cNvSpPr/>
            <p:nvPr/>
          </p:nvSpPr>
          <p:spPr>
            <a:xfrm>
              <a:off x="2007111" y="2281100"/>
              <a:ext cx="4029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6" name="Google Shape;396;p34"/>
            <p:cNvSpPr/>
            <p:nvPr/>
          </p:nvSpPr>
          <p:spPr>
            <a:xfrm>
              <a:off x="2201383" y="1284824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7" name="Google Shape;397;p34"/>
            <p:cNvSpPr/>
            <p:nvPr/>
          </p:nvSpPr>
          <p:spPr>
            <a:xfrm>
              <a:off x="2469407" y="1936600"/>
              <a:ext cx="327602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8" name="Google Shape;398;p34"/>
            <p:cNvSpPr/>
            <p:nvPr/>
          </p:nvSpPr>
          <p:spPr>
            <a:xfrm>
              <a:off x="2298743" y="3759661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9" name="Google Shape;399;p34"/>
            <p:cNvSpPr/>
            <p:nvPr/>
          </p:nvSpPr>
          <p:spPr>
            <a:xfrm>
              <a:off x="434869" y="3240137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0" name="Google Shape;400;p34"/>
            <p:cNvSpPr/>
            <p:nvPr/>
          </p:nvSpPr>
          <p:spPr>
            <a:xfrm>
              <a:off x="434869" y="3010037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42" name="Google Shape;401;p34"/>
          <p:cNvSpPr txBox="1"/>
          <p:nvPr/>
        </p:nvSpPr>
        <p:spPr>
          <a:xfrm>
            <a:off x="7911475" y="1933200"/>
            <a:ext cx="5193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}</a:t>
            </a:r>
          </a:p>
        </p:txBody>
      </p:sp>
      <p:pic>
        <p:nvPicPr>
          <p:cNvPr id="443" name="Screenshot_2023-09-11_at_9.28.05_PM-removebg-preview.png" descr="Screenshot_2023-09-11_at_9.28.05_PM-removebg-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8029" y="148391"/>
            <a:ext cx="936842" cy="782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Screenshot_2023-09-11_at_9.31.37_PM-removebg-preview.png" descr="Screenshot_2023-09-11_at_9.31.37_PM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5815" y="-13052"/>
            <a:ext cx="1789508" cy="650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06;p35"/>
          <p:cNvSpPr txBox="1"/>
          <p:nvPr>
            <p:ph type="title"/>
          </p:nvPr>
        </p:nvSpPr>
        <p:spPr>
          <a:xfrm>
            <a:off x="3703994" y="-22800"/>
            <a:ext cx="6635700" cy="1202400"/>
          </a:xfrm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447" name="Google Shape;408;p35"/>
          <p:cNvSpPr txBox="1"/>
          <p:nvPr>
            <p:ph type="body" sz="half" idx="1"/>
          </p:nvPr>
        </p:nvSpPr>
        <p:spPr>
          <a:xfrm>
            <a:off x="1940676" y="1803224"/>
            <a:ext cx="6067753" cy="2091979"/>
          </a:xfrm>
          <a:prstGeom prst="rect">
            <a:avLst/>
          </a:prstGeom>
        </p:spPr>
        <p:txBody>
          <a:bodyPr/>
          <a:lstStyle>
            <a:lvl1pPr marL="0" indent="0" algn="ctr" defTabSz="813816">
              <a:defRPr sz="1869"/>
            </a:lvl1pPr>
          </a:lstStyle>
          <a:p>
            <a:pPr/>
            <a:r>
              <a:t>Use a `while` loop that continues until `n` becomes zero. In each iteration of the loop, perform the following steps: Use a bitwise AND operation (`n &amp; 1`) to check the rightmost bit of `n`. If it's 1, increment the `count` variable. Right-shift `n` by 1 position (`n &gt;&gt;= 1`) to move to the next bit.</a:t>
            </a:r>
          </a:p>
        </p:txBody>
      </p:sp>
      <p:sp>
        <p:nvSpPr>
          <p:cNvPr id="448" name="Google Shape;409;p35"/>
          <p:cNvSpPr txBox="1"/>
          <p:nvPr/>
        </p:nvSpPr>
        <p:spPr>
          <a:xfrm>
            <a:off x="196446" y="1186887"/>
            <a:ext cx="7047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49" name="Google Shape;410;p35"/>
          <p:cNvSpPr txBox="1"/>
          <p:nvPr/>
        </p:nvSpPr>
        <p:spPr>
          <a:xfrm>
            <a:off x="7126219" y="4123547"/>
            <a:ext cx="5193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450" name="Google Shape;411;p35"/>
          <p:cNvSpPr txBox="1"/>
          <p:nvPr/>
        </p:nvSpPr>
        <p:spPr>
          <a:xfrm>
            <a:off x="7815844" y="4137271"/>
            <a:ext cx="9762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451" name="Google Shape;412;p35"/>
          <p:cNvSpPr txBox="1"/>
          <p:nvPr/>
        </p:nvSpPr>
        <p:spPr>
          <a:xfrm>
            <a:off x="640796" y="1202287"/>
            <a:ext cx="9762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</a:lstStyle>
          <a:p>
            <a:pPr/>
            <a:r>
              <a:t>..</a:t>
            </a:r>
          </a:p>
        </p:txBody>
      </p:sp>
      <p:grpSp>
        <p:nvGrpSpPr>
          <p:cNvPr id="465" name="Google Shape;413;p35"/>
          <p:cNvGrpSpPr/>
          <p:nvPr/>
        </p:nvGrpSpPr>
        <p:grpSpPr>
          <a:xfrm>
            <a:off x="350038" y="3943999"/>
            <a:ext cx="2536149" cy="887326"/>
            <a:chOff x="0" y="0"/>
            <a:chExt cx="2536147" cy="887325"/>
          </a:xfrm>
        </p:grpSpPr>
        <p:sp>
          <p:nvSpPr>
            <p:cNvPr id="452" name="Google Shape;414;p35"/>
            <p:cNvSpPr/>
            <p:nvPr/>
          </p:nvSpPr>
          <p:spPr>
            <a:xfrm>
              <a:off x="-1" y="16461"/>
              <a:ext cx="327601" cy="147902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3" name="Google Shape;415;p35"/>
            <p:cNvSpPr/>
            <p:nvPr/>
          </p:nvSpPr>
          <p:spPr>
            <a:xfrm>
              <a:off x="-1" y="255536"/>
              <a:ext cx="327601" cy="147902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4" name="Google Shape;416;p35"/>
            <p:cNvSpPr/>
            <p:nvPr/>
          </p:nvSpPr>
          <p:spPr>
            <a:xfrm>
              <a:off x="17" y="528837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5" name="Google Shape;417;p35"/>
            <p:cNvSpPr/>
            <p:nvPr/>
          </p:nvSpPr>
          <p:spPr>
            <a:xfrm>
              <a:off x="493416" y="528837"/>
              <a:ext cx="5244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6" name="Google Shape;418;p35"/>
            <p:cNvSpPr/>
            <p:nvPr/>
          </p:nvSpPr>
          <p:spPr>
            <a:xfrm>
              <a:off x="1152238" y="528837"/>
              <a:ext cx="661801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7" name="Google Shape;419;p35"/>
            <p:cNvSpPr/>
            <p:nvPr/>
          </p:nvSpPr>
          <p:spPr>
            <a:xfrm>
              <a:off x="1902536" y="528837"/>
              <a:ext cx="241501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8" name="Google Shape;420;p35"/>
            <p:cNvSpPr/>
            <p:nvPr/>
          </p:nvSpPr>
          <p:spPr>
            <a:xfrm>
              <a:off x="17" y="737362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9" name="Google Shape;421;p35"/>
            <p:cNvSpPr/>
            <p:nvPr/>
          </p:nvSpPr>
          <p:spPr>
            <a:xfrm>
              <a:off x="493416" y="737362"/>
              <a:ext cx="834001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0" name="Google Shape;422;p35"/>
            <p:cNvSpPr/>
            <p:nvPr/>
          </p:nvSpPr>
          <p:spPr>
            <a:xfrm>
              <a:off x="1437616" y="737362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1" name="Google Shape;423;p35"/>
            <p:cNvSpPr/>
            <p:nvPr/>
          </p:nvSpPr>
          <p:spPr>
            <a:xfrm>
              <a:off x="1902847" y="739425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2" name="Google Shape;424;p35"/>
            <p:cNvSpPr/>
            <p:nvPr/>
          </p:nvSpPr>
          <p:spPr>
            <a:xfrm>
              <a:off x="421146" y="230100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3" name="Google Shape;425;p35"/>
            <p:cNvSpPr/>
            <p:nvPr/>
          </p:nvSpPr>
          <p:spPr>
            <a:xfrm>
              <a:off x="421146" y="-1"/>
              <a:ext cx="633301" cy="1479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4" name="Google Shape;426;p35"/>
            <p:cNvSpPr/>
            <p:nvPr/>
          </p:nvSpPr>
          <p:spPr>
            <a:xfrm>
              <a:off x="1147971" y="230100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466" name="Screenshot_2023-09-11_at_9.28.05_PM-removebg-preview.png" descr="Screenshot_2023-09-11_at_9.28.05_PM-removebg-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3472" y="166291"/>
            <a:ext cx="936843" cy="782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Screenshot_2023-09-11_at_9.31.37_PM-removebg-preview.png" descr="Screenshot_2023-09-11_at_9.31.37_PM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5815" y="-13052"/>
            <a:ext cx="1789508" cy="650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708;p44"/>
          <p:cNvSpPr txBox="1"/>
          <p:nvPr>
            <p:ph type="title"/>
          </p:nvPr>
        </p:nvSpPr>
        <p:spPr>
          <a:xfrm>
            <a:off x="4146165" y="1307099"/>
            <a:ext cx="4615170" cy="2529302"/>
          </a:xfrm>
          <a:prstGeom prst="rect">
            <a:avLst/>
          </a:prstGeom>
        </p:spPr>
        <p:txBody>
          <a:bodyPr/>
          <a:lstStyle>
            <a:lvl1pPr defTabSz="777240">
              <a:defRPr sz="6120">
                <a:solidFill>
                  <a:schemeClr val="accent1"/>
                </a:solidFill>
              </a:defRPr>
            </a:lvl1pPr>
          </a:lstStyle>
          <a:p>
            <a:pPr/>
            <a:r>
              <a:t>Thank you for watching!</a:t>
            </a:r>
          </a:p>
        </p:txBody>
      </p:sp>
      <p:grpSp>
        <p:nvGrpSpPr>
          <p:cNvPr id="515" name="Google Shape;709;p44"/>
          <p:cNvGrpSpPr/>
          <p:nvPr/>
        </p:nvGrpSpPr>
        <p:grpSpPr>
          <a:xfrm>
            <a:off x="335642" y="696438"/>
            <a:ext cx="2932044" cy="3907562"/>
            <a:chOff x="0" y="0"/>
            <a:chExt cx="2932043" cy="3907562"/>
          </a:xfrm>
        </p:grpSpPr>
        <p:sp>
          <p:nvSpPr>
            <p:cNvPr id="470" name="Google Shape;710;p44"/>
            <p:cNvSpPr/>
            <p:nvPr/>
          </p:nvSpPr>
          <p:spPr>
            <a:xfrm>
              <a:off x="0" y="8574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1" name="Google Shape;711;p44"/>
            <p:cNvSpPr/>
            <p:nvPr/>
          </p:nvSpPr>
          <p:spPr>
            <a:xfrm>
              <a:off x="486325" y="-1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2" name="Google Shape;712;p44"/>
            <p:cNvSpPr/>
            <p:nvPr/>
          </p:nvSpPr>
          <p:spPr>
            <a:xfrm>
              <a:off x="0" y="320799"/>
              <a:ext cx="354901" cy="14790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3" name="Google Shape;713;p44"/>
            <p:cNvSpPr/>
            <p:nvPr/>
          </p:nvSpPr>
          <p:spPr>
            <a:xfrm>
              <a:off x="0" y="647511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4" name="Google Shape;714;p44"/>
            <p:cNvSpPr/>
            <p:nvPr/>
          </p:nvSpPr>
          <p:spPr>
            <a:xfrm>
              <a:off x="0" y="974250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5" name="Google Shape;715;p44"/>
            <p:cNvSpPr/>
            <p:nvPr/>
          </p:nvSpPr>
          <p:spPr>
            <a:xfrm>
              <a:off x="434854" y="974250"/>
              <a:ext cx="4545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6" name="Google Shape;716;p44"/>
            <p:cNvSpPr/>
            <p:nvPr/>
          </p:nvSpPr>
          <p:spPr>
            <a:xfrm>
              <a:off x="969235" y="974250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Google Shape;717;p44"/>
            <p:cNvSpPr/>
            <p:nvPr/>
          </p:nvSpPr>
          <p:spPr>
            <a:xfrm>
              <a:off x="0" y="1284824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8" name="Google Shape;718;p44"/>
            <p:cNvSpPr/>
            <p:nvPr/>
          </p:nvSpPr>
          <p:spPr>
            <a:xfrm>
              <a:off x="0" y="1627675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Google Shape;719;p44"/>
            <p:cNvSpPr/>
            <p:nvPr/>
          </p:nvSpPr>
          <p:spPr>
            <a:xfrm>
              <a:off x="0" y="1936600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0" name="Google Shape;720;p44"/>
            <p:cNvSpPr/>
            <p:nvPr/>
          </p:nvSpPr>
          <p:spPr>
            <a:xfrm>
              <a:off x="0" y="2245524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1" name="Google Shape;721;p44"/>
            <p:cNvSpPr/>
            <p:nvPr/>
          </p:nvSpPr>
          <p:spPr>
            <a:xfrm>
              <a:off x="13722" y="3026499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Google Shape;722;p44"/>
            <p:cNvSpPr/>
            <p:nvPr/>
          </p:nvSpPr>
          <p:spPr>
            <a:xfrm>
              <a:off x="434854" y="1284824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3" name="Google Shape;723;p44"/>
            <p:cNvSpPr/>
            <p:nvPr/>
          </p:nvSpPr>
          <p:spPr>
            <a:xfrm>
              <a:off x="395915" y="1627675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4" name="Google Shape;724;p44"/>
            <p:cNvSpPr/>
            <p:nvPr/>
          </p:nvSpPr>
          <p:spPr>
            <a:xfrm>
              <a:off x="434854" y="1936600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5" name="Google Shape;725;p44"/>
            <p:cNvSpPr/>
            <p:nvPr/>
          </p:nvSpPr>
          <p:spPr>
            <a:xfrm>
              <a:off x="434854" y="2262487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6" name="Google Shape;726;p44"/>
            <p:cNvSpPr/>
            <p:nvPr/>
          </p:nvSpPr>
          <p:spPr>
            <a:xfrm>
              <a:off x="434854" y="2588374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7" name="Google Shape;727;p44"/>
            <p:cNvSpPr/>
            <p:nvPr/>
          </p:nvSpPr>
          <p:spPr>
            <a:xfrm>
              <a:off x="838544" y="1284824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8" name="Google Shape;728;p44"/>
            <p:cNvSpPr/>
            <p:nvPr/>
          </p:nvSpPr>
          <p:spPr>
            <a:xfrm>
              <a:off x="838544" y="1627675"/>
              <a:ext cx="8847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9" name="Google Shape;729;p44"/>
            <p:cNvSpPr/>
            <p:nvPr/>
          </p:nvSpPr>
          <p:spPr>
            <a:xfrm>
              <a:off x="869706" y="1936600"/>
              <a:ext cx="1029902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0" name="Google Shape;730;p44"/>
            <p:cNvSpPr/>
            <p:nvPr/>
          </p:nvSpPr>
          <p:spPr>
            <a:xfrm>
              <a:off x="869706" y="2281100"/>
              <a:ext cx="1029902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1" name="Google Shape;731;p44"/>
            <p:cNvSpPr/>
            <p:nvPr/>
          </p:nvSpPr>
          <p:spPr>
            <a:xfrm>
              <a:off x="869706" y="2588374"/>
              <a:ext cx="1029902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2" name="Google Shape;732;p44"/>
            <p:cNvSpPr/>
            <p:nvPr/>
          </p:nvSpPr>
          <p:spPr>
            <a:xfrm>
              <a:off x="1548135" y="1284824"/>
              <a:ext cx="5769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3" name="Google Shape;733;p44"/>
            <p:cNvSpPr/>
            <p:nvPr/>
          </p:nvSpPr>
          <p:spPr>
            <a:xfrm>
              <a:off x="1838454" y="1610712"/>
              <a:ext cx="576901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4" name="Google Shape;734;p44"/>
            <p:cNvSpPr/>
            <p:nvPr/>
          </p:nvSpPr>
          <p:spPr>
            <a:xfrm>
              <a:off x="2007108" y="1936625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5" name="Google Shape;735;p44"/>
            <p:cNvSpPr/>
            <p:nvPr/>
          </p:nvSpPr>
          <p:spPr>
            <a:xfrm>
              <a:off x="2007108" y="2588424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6" name="Google Shape;736;p44"/>
            <p:cNvSpPr/>
            <p:nvPr/>
          </p:nvSpPr>
          <p:spPr>
            <a:xfrm>
              <a:off x="13722" y="3265575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rgbClr val="FD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Google Shape;737;p44"/>
            <p:cNvSpPr/>
            <p:nvPr/>
          </p:nvSpPr>
          <p:spPr>
            <a:xfrm>
              <a:off x="395915" y="3549075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8" name="Google Shape;738;p44"/>
            <p:cNvSpPr/>
            <p:nvPr/>
          </p:nvSpPr>
          <p:spPr>
            <a:xfrm>
              <a:off x="889314" y="3549075"/>
              <a:ext cx="524401" cy="14790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Google Shape;739;p44"/>
            <p:cNvSpPr/>
            <p:nvPr/>
          </p:nvSpPr>
          <p:spPr>
            <a:xfrm>
              <a:off x="1548135" y="3549075"/>
              <a:ext cx="661801" cy="147901"/>
            </a:xfrm>
            <a:prstGeom prst="roundRect">
              <a:avLst>
                <a:gd name="adj" fmla="val 50000"/>
              </a:avLst>
            </a:prstGeom>
            <a:solidFill>
              <a:srgbClr val="EC795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Google Shape;740;p44"/>
            <p:cNvSpPr/>
            <p:nvPr/>
          </p:nvSpPr>
          <p:spPr>
            <a:xfrm>
              <a:off x="2298432" y="3549075"/>
              <a:ext cx="241501" cy="1479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Google Shape;741;p44"/>
            <p:cNvSpPr/>
            <p:nvPr/>
          </p:nvSpPr>
          <p:spPr>
            <a:xfrm>
              <a:off x="395915" y="3757600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2" name="Google Shape;742;p44"/>
            <p:cNvSpPr/>
            <p:nvPr/>
          </p:nvSpPr>
          <p:spPr>
            <a:xfrm>
              <a:off x="889314" y="3757600"/>
              <a:ext cx="834000" cy="1479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Google Shape;743;p44"/>
            <p:cNvSpPr/>
            <p:nvPr/>
          </p:nvSpPr>
          <p:spPr>
            <a:xfrm>
              <a:off x="1833514" y="3757600"/>
              <a:ext cx="354901" cy="147901"/>
            </a:xfrm>
            <a:prstGeom prst="roundRect">
              <a:avLst>
                <a:gd name="adj" fmla="val 50000"/>
              </a:avLst>
            </a:prstGeom>
            <a:solidFill>
              <a:srgbClr val="E7E7E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Google Shape;744;p44"/>
            <p:cNvSpPr/>
            <p:nvPr/>
          </p:nvSpPr>
          <p:spPr>
            <a:xfrm>
              <a:off x="914844" y="11899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Google Shape;745;p44"/>
            <p:cNvSpPr/>
            <p:nvPr/>
          </p:nvSpPr>
          <p:spPr>
            <a:xfrm>
              <a:off x="486344" y="320824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Google Shape;746;p44"/>
            <p:cNvSpPr/>
            <p:nvPr/>
          </p:nvSpPr>
          <p:spPr>
            <a:xfrm>
              <a:off x="1219644" y="316700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Google Shape;747;p44"/>
            <p:cNvSpPr/>
            <p:nvPr/>
          </p:nvSpPr>
          <p:spPr>
            <a:xfrm>
              <a:off x="486337" y="647550"/>
              <a:ext cx="4029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Google Shape;748;p44"/>
            <p:cNvSpPr/>
            <p:nvPr/>
          </p:nvSpPr>
          <p:spPr>
            <a:xfrm>
              <a:off x="1404087" y="972186"/>
              <a:ext cx="4029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Google Shape;749;p44"/>
            <p:cNvSpPr/>
            <p:nvPr/>
          </p:nvSpPr>
          <p:spPr>
            <a:xfrm>
              <a:off x="2007111" y="2281100"/>
              <a:ext cx="4029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Google Shape;750;p44"/>
            <p:cNvSpPr/>
            <p:nvPr/>
          </p:nvSpPr>
          <p:spPr>
            <a:xfrm>
              <a:off x="2201383" y="1284824"/>
              <a:ext cx="3276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Google Shape;751;p44"/>
            <p:cNvSpPr/>
            <p:nvPr/>
          </p:nvSpPr>
          <p:spPr>
            <a:xfrm>
              <a:off x="2469407" y="1936600"/>
              <a:ext cx="327602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Google Shape;752;p44"/>
            <p:cNvSpPr/>
            <p:nvPr/>
          </p:nvSpPr>
          <p:spPr>
            <a:xfrm>
              <a:off x="2298743" y="3759661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Google Shape;753;p44"/>
            <p:cNvSpPr/>
            <p:nvPr/>
          </p:nvSpPr>
          <p:spPr>
            <a:xfrm>
              <a:off x="434869" y="3240137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Google Shape;754;p44"/>
            <p:cNvSpPr/>
            <p:nvPr/>
          </p:nvSpPr>
          <p:spPr>
            <a:xfrm>
              <a:off x="434869" y="3010037"/>
              <a:ext cx="633301" cy="14790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16" name="Google Shape;755;p44"/>
          <p:cNvSpPr txBox="1"/>
          <p:nvPr/>
        </p:nvSpPr>
        <p:spPr>
          <a:xfrm>
            <a:off x="4014787" y="245349"/>
            <a:ext cx="7047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517" name="Google Shape;756;p44"/>
          <p:cNvSpPr txBox="1"/>
          <p:nvPr/>
        </p:nvSpPr>
        <p:spPr>
          <a:xfrm>
            <a:off x="7313175" y="3836399"/>
            <a:ext cx="5193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518" name="Google Shape;757;p44"/>
          <p:cNvSpPr txBox="1"/>
          <p:nvPr/>
        </p:nvSpPr>
        <p:spPr>
          <a:xfrm>
            <a:off x="7778274" y="3850125"/>
            <a:ext cx="97620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</a:lstStyle>
          <a:p>
            <a:pPr/>
            <a:r>
              <a:t>..</a:t>
            </a:r>
          </a:p>
        </p:txBody>
      </p:sp>
      <p:sp>
        <p:nvSpPr>
          <p:cNvPr id="519" name="Google Shape;758;p44"/>
          <p:cNvSpPr txBox="1"/>
          <p:nvPr/>
        </p:nvSpPr>
        <p:spPr>
          <a:xfrm>
            <a:off x="4459137" y="260750"/>
            <a:ext cx="976201" cy="94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</a:lstStyle>
          <a:p>
            <a:pPr/>
            <a:r>
              <a:t>..</a:t>
            </a:r>
          </a:p>
        </p:txBody>
      </p:sp>
      <p:pic>
        <p:nvPicPr>
          <p:cNvPr id="520" name="Screenshot_2023-09-11_at_9.28.05_PM-removebg-preview.png" descr="Screenshot_2023-09-11_at_9.28.05_PM-removebg-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4562" y="47018"/>
            <a:ext cx="936843" cy="782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Screenshot_2023-09-11_at_9.31.37_PM-removebg-preview.png" descr="Screenshot_2023-09-11_at_9.31.37_PM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5815" y="-13052"/>
            <a:ext cx="1789508" cy="650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Introduction to Java Programming for High School by Slidesgo">
      <a:dk1>
        <a:srgbClr val="10111A"/>
      </a:dk1>
      <a:lt1>
        <a:srgbClr val="E7E7E7"/>
      </a:lt1>
      <a:dk2>
        <a:srgbClr val="A7A7A7"/>
      </a:dk2>
      <a:lt2>
        <a:srgbClr val="535353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0000FF"/>
      </a:hlink>
      <a:folHlink>
        <a:srgbClr val="FF00FF"/>
      </a:folHlink>
    </a:clrScheme>
    <a:fontScheme name="Introduction to Java Programming for High School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Introduction to Java Programming for High Schoo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011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7E7E7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7E7E7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Introduction to Java Programming for High School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0000FF"/>
      </a:hlink>
      <a:folHlink>
        <a:srgbClr val="FF00FF"/>
      </a:folHlink>
    </a:clrScheme>
    <a:fontScheme name="Introduction to Java Programming for High School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Introduction to Java Programming for High Schoo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011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7E7E7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7E7E7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