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F9FDA-0D00-4F1D-9E40-FD3C75FDA905}" type="datetimeFigureOut">
              <a:rPr lang="en-IN" smtClean="0"/>
              <a:t>25-09-2023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5D7C0-8E80-4F74-AECB-AED990DFC8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3530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F9FDA-0D00-4F1D-9E40-FD3C75FDA905}" type="datetimeFigureOut">
              <a:rPr lang="en-IN" smtClean="0"/>
              <a:t>25-09-2023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5D7C0-8E80-4F74-AECB-AED990DFC8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7146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F9FDA-0D00-4F1D-9E40-FD3C75FDA905}" type="datetimeFigureOut">
              <a:rPr lang="en-IN" smtClean="0"/>
              <a:t>25-09-2023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5D7C0-8E80-4F74-AECB-AED990DFC8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7895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F9FDA-0D00-4F1D-9E40-FD3C75FDA905}" type="datetimeFigureOut">
              <a:rPr lang="en-IN" smtClean="0"/>
              <a:t>25-09-2023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5D7C0-8E80-4F74-AECB-AED990DFC8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1879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F9FDA-0D00-4F1D-9E40-FD3C75FDA905}" type="datetimeFigureOut">
              <a:rPr lang="en-IN" smtClean="0"/>
              <a:t>25-09-2023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5D7C0-8E80-4F74-AECB-AED990DFC8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1546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F9FDA-0D00-4F1D-9E40-FD3C75FDA905}" type="datetimeFigureOut">
              <a:rPr lang="en-IN" smtClean="0"/>
              <a:t>25-09-2023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5D7C0-8E80-4F74-AECB-AED990DFC8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4893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F9FDA-0D00-4F1D-9E40-FD3C75FDA905}" type="datetimeFigureOut">
              <a:rPr lang="en-IN" smtClean="0"/>
              <a:t>25-09-2023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5D7C0-8E80-4F74-AECB-AED990DFC8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7694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F9FDA-0D00-4F1D-9E40-FD3C75FDA905}" type="datetimeFigureOut">
              <a:rPr lang="en-IN" smtClean="0"/>
              <a:t>25-09-2023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5D7C0-8E80-4F74-AECB-AED990DFC8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9185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F9FDA-0D00-4F1D-9E40-FD3C75FDA905}" type="datetimeFigureOut">
              <a:rPr lang="en-IN" smtClean="0"/>
              <a:t>25-09-2023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5D7C0-8E80-4F74-AECB-AED990DFC8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1111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F9FDA-0D00-4F1D-9E40-FD3C75FDA905}" type="datetimeFigureOut">
              <a:rPr lang="en-IN" smtClean="0"/>
              <a:t>25-09-2023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5D7C0-8E80-4F74-AECB-AED990DFC8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2854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F9FDA-0D00-4F1D-9E40-FD3C75FDA905}" type="datetimeFigureOut">
              <a:rPr lang="en-IN" smtClean="0"/>
              <a:t>25-09-2023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5D7C0-8E80-4F74-AECB-AED990DFC8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8574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BF9FDA-0D00-4F1D-9E40-FD3C75FDA905}" type="datetimeFigureOut">
              <a:rPr lang="en-IN" smtClean="0"/>
              <a:t>25-09-2023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45D7C0-8E80-4F74-AECB-AED990DFC8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6271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697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339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649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708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3570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4660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5402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6629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yuvan shankar</dc:creator>
  <cp:lastModifiedBy>yuvan shankar</cp:lastModifiedBy>
  <cp:revision>1</cp:revision>
  <dcterms:created xsi:type="dcterms:W3CDTF">2023-09-25T04:37:34Z</dcterms:created>
  <dcterms:modified xsi:type="dcterms:W3CDTF">2023-09-25T04:38:52Z</dcterms:modified>
</cp:coreProperties>
</file>