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6/16/2024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2162175" y="3182779"/>
            <a:ext cx="6381190" cy="492443"/>
          </a:xfrm>
        </p:spPr>
        <p:txBody>
          <a:bodyPr/>
          <a:lstStyle/>
          <a:p>
            <a:r>
              <a:rPr lang="en-US" dirty="0"/>
              <a:t>           DRONADULA JYOTHI</a:t>
            </a:r>
          </a:p>
        </p:txBody>
      </p:sp>
      <p:sp>
        <p:nvSpPr>
          <p:cNvPr id="15" name="object 7">
            <a:extLst>
              <a:ext uri="{FF2B5EF4-FFF2-40B4-BE49-F238E27FC236}">
                <a16:creationId xmlns:a16="http://schemas.microsoft.com/office/drawing/2014/main" id="{105F6566-E512-3DE0-1CA3-CBDF5F07F8B1}"/>
              </a:ext>
            </a:extLst>
          </p:cNvPr>
          <p:cNvSpPr txBox="1">
            <a:spLocks/>
          </p:cNvSpPr>
          <p:nvPr/>
        </p:nvSpPr>
        <p:spPr>
          <a:xfrm>
            <a:off x="739775" y="2907673"/>
            <a:ext cx="7881550" cy="1493999"/>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br>
              <a:rPr lang="en-US" kern="0" spc="15" dirty="0"/>
            </a:br>
            <a:br>
              <a:rPr lang="en-US" kern="0" spc="15" dirty="0"/>
            </a:br>
            <a:r>
              <a:rPr lang="en-US" kern="0" spc="15" dirty="0">
                <a:solidFill>
                  <a:srgbClr val="00B050"/>
                </a:solidFill>
              </a:rPr>
              <a:t>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p:txBody>
          <a:bodyPr/>
          <a:lstStyle/>
          <a:p>
            <a:r>
              <a:rPr lang="en-US" dirty="0"/>
              <a:t>My project link:</a:t>
            </a:r>
          </a:p>
        </p:txBody>
      </p:sp>
      <p:sp>
        <p:nvSpPr>
          <p:cNvPr id="7" name="Subtitle 6">
            <a:extLst>
              <a:ext uri="{FF2B5EF4-FFF2-40B4-BE49-F238E27FC236}">
                <a16:creationId xmlns:a16="http://schemas.microsoft.com/office/drawing/2014/main" id="{ED0AC245-3141-51D6-9878-1B6B20DF3E1E}"/>
              </a:ext>
            </a:extLst>
          </p:cNvPr>
          <p:cNvSpPr>
            <a:spLocks noGrp="1"/>
          </p:cNvSpPr>
          <p:nvPr>
            <p:ph type="subTitle" idx="4"/>
          </p:nvPr>
        </p:nvSpPr>
        <p:spPr>
          <a:xfrm>
            <a:off x="4034117" y="2910840"/>
            <a:ext cx="8534400" cy="307777"/>
          </a:xfrm>
        </p:spPr>
        <p:txBody>
          <a:bodyPr/>
          <a:lstStyle/>
          <a:p>
            <a:r>
              <a:rPr lang="en-US" sz="2000" dirty="0">
                <a:solidFill>
                  <a:srgbClr val="0070C0"/>
                </a:solidFill>
                <a:latin typeface="Times New Roman" panose="02020603050405020304" pitchFamily="18" charset="0"/>
                <a:cs typeface="Times New Roman" panose="02020603050405020304" pitchFamily="18" charset="0"/>
              </a:rPr>
              <a:t>https://github.com/Dronadula-Jyothi6/Jyothi.git</a:t>
            </a: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TotalTime>
  <Words>1048</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Times New Roman</vt:lpstr>
      <vt:lpstr>Trebuchet MS</vt:lpstr>
      <vt:lpstr>Wingdings</vt:lpstr>
      <vt:lpstr>Office Theme</vt:lpstr>
      <vt:lpstr>           DRONADULA JYOTHI</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dc:title>
  <dc:creator>manasa</dc:creator>
  <cp:lastModifiedBy>Jyothi D</cp:lastModifiedBy>
  <cp:revision>8</cp:revision>
  <dcterms:created xsi:type="dcterms:W3CDTF">2024-06-03T05:48:59Z</dcterms:created>
  <dcterms:modified xsi:type="dcterms:W3CDTF">2024-06-16T10:50:41Z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