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96" y="-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033-5A5A-45DE-AE6F-57750434234C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803-9B84-417E-A1C9-AB65FABB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3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033-5A5A-45DE-AE6F-57750434234C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803-9B84-417E-A1C9-AB65FABB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1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033-5A5A-45DE-AE6F-57750434234C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803-9B84-417E-A1C9-AB65FABB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033-5A5A-45DE-AE6F-57750434234C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803-9B84-417E-A1C9-AB65FABB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033-5A5A-45DE-AE6F-57750434234C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803-9B84-417E-A1C9-AB65FABB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033-5A5A-45DE-AE6F-57750434234C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803-9B84-417E-A1C9-AB65FABB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033-5A5A-45DE-AE6F-57750434234C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803-9B84-417E-A1C9-AB65FABB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0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033-5A5A-45DE-AE6F-57750434234C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803-9B84-417E-A1C9-AB65FABB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4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033-5A5A-45DE-AE6F-57750434234C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803-9B84-417E-A1C9-AB65FABB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033-5A5A-45DE-AE6F-57750434234C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803-9B84-417E-A1C9-AB65FABB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1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8033-5A5A-45DE-AE6F-57750434234C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9803-9B84-417E-A1C9-AB65FABB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7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8033-5A5A-45DE-AE6F-57750434234C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9803-9B84-417E-A1C9-AB65FABB5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375756" y="656692"/>
            <a:ext cx="4176464" cy="417646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591780" y="872716"/>
            <a:ext cx="3744416" cy="37444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466227" y="-139834"/>
            <a:ext cx="5760000" cy="32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7584" y="908720"/>
            <a:ext cx="8098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66D24"/>
                </a:solidFill>
                <a:latin typeface="HY견고딕" pitchFamily="18" charset="-127"/>
                <a:ea typeface="HY견고딕" pitchFamily="18" charset="-127"/>
              </a:rPr>
              <a:t>Back</a:t>
            </a:r>
            <a:endParaRPr lang="ko-KR" altLang="en-US" dirty="0">
              <a:solidFill>
                <a:srgbClr val="C66D24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915816" y="3483715"/>
            <a:ext cx="3168352" cy="360040"/>
            <a:chOff x="2267744" y="2780928"/>
            <a:chExt cx="3168352" cy="360040"/>
          </a:xfrm>
        </p:grpSpPr>
        <p:sp>
          <p:nvSpPr>
            <p:cNvPr id="19" name="타원 18"/>
            <p:cNvSpPr/>
            <p:nvPr/>
          </p:nvSpPr>
          <p:spPr>
            <a:xfrm rot="20530978">
              <a:off x="3691355" y="2780928"/>
              <a:ext cx="360040" cy="360040"/>
            </a:xfrm>
            <a:prstGeom prst="ellipse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 flipH="1">
              <a:off x="2267744" y="2960948"/>
              <a:ext cx="1249695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4186401" y="2960948"/>
              <a:ext cx="1249695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타원 23"/>
          <p:cNvSpPr/>
          <p:nvPr/>
        </p:nvSpPr>
        <p:spPr>
          <a:xfrm>
            <a:off x="2508220" y="1649673"/>
            <a:ext cx="4028124" cy="4028124"/>
          </a:xfrm>
          <a:prstGeom prst="ellipse">
            <a:avLst/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1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</Words>
  <Application>Microsoft Office PowerPoint</Application>
  <PresentationFormat>화면 슬라이드 쇼(4:3)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 Jun Kim</dc:creator>
  <cp:lastModifiedBy>Hyun Jun Kim</cp:lastModifiedBy>
  <cp:revision>12</cp:revision>
  <dcterms:created xsi:type="dcterms:W3CDTF">2017-05-21T12:45:04Z</dcterms:created>
  <dcterms:modified xsi:type="dcterms:W3CDTF">2017-05-22T00:09:25Z</dcterms:modified>
</cp:coreProperties>
</file>