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48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dirty="0"/>
              <a:t>Drone Engineer Tea Party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1A719215-1C25-4FA6-B4B9-4582C1D53A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74942" y="222885"/>
            <a:ext cx="2036096" cy="557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ja-JP" dirty="0"/>
              <a:t>Drone Engineer Tea Party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ja-JP" dirty="0"/>
              <a:t>Drone Engineer Tea Party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3780E0F-0530-4063-91BA-3660E22D5D3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674942" y="222885"/>
            <a:ext cx="2036096" cy="5578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C36FAD-4DE2-4766-9360-8CB6B6F53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GitHub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2C0E7B6-F2C4-46FE-9A8B-C92BBE5F6E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Drone Engineer Tea Party 2018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373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F0C1AA-78FC-47A5-9E11-C0DE4EF9B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GitHub</a:t>
            </a:r>
            <a:r>
              <a:rPr kumimoji="1" lang="ja-JP" altLang="en-US" dirty="0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1CEE76-CDCE-4711-9071-542D342C2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GitHub</a:t>
            </a:r>
            <a:r>
              <a:rPr kumimoji="1" lang="ja-JP" altLang="en-US" dirty="0"/>
              <a:t>　ギットハブと呼びます。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ソフトウェア開発では、バージョン管理が必須ですが、</a:t>
            </a:r>
            <a:r>
              <a:rPr kumimoji="1" lang="en-US" altLang="ja-JP" dirty="0"/>
              <a:t>Web</a:t>
            </a:r>
            <a:r>
              <a:rPr kumimoji="1" lang="ja-JP" altLang="en-US" dirty="0"/>
              <a:t>開発の現場では、</a:t>
            </a:r>
            <a:r>
              <a:rPr kumimoji="1" lang="en-US" altLang="ja-JP" dirty="0"/>
              <a:t>GitHub</a:t>
            </a:r>
            <a:r>
              <a:rPr kumimoji="1" lang="ja-JP" altLang="en-US" dirty="0"/>
              <a:t>が確固とした地位を築きつつあります。</a:t>
            </a:r>
            <a:r>
              <a:rPr kumimoji="1" lang="en-US" altLang="ja-JP" dirty="0" err="1"/>
              <a:t>ArduPilot</a:t>
            </a:r>
            <a:r>
              <a:rPr kumimoji="1" lang="ja-JP" altLang="en-US" dirty="0"/>
              <a:t>の開発でも、</a:t>
            </a:r>
            <a:r>
              <a:rPr kumimoji="1" lang="en-US" altLang="ja-JP" dirty="0"/>
              <a:t>GitHub</a:t>
            </a:r>
            <a:r>
              <a:rPr kumimoji="1" lang="ja-JP" altLang="en-US" dirty="0"/>
              <a:t>を使用して、ソースの管理・開発者間のコミュニケーションを行っています。</a:t>
            </a:r>
          </a:p>
        </p:txBody>
      </p:sp>
    </p:spTree>
    <p:extLst>
      <p:ext uri="{BB962C8B-B14F-4D97-AF65-F5344CB8AC3E}">
        <p14:creationId xmlns:p14="http://schemas.microsoft.com/office/powerpoint/2010/main" val="305053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716156E-53AA-4B1E-8043-B87C0438A4C4}"/>
              </a:ext>
            </a:extLst>
          </p:cNvPr>
          <p:cNvSpPr/>
          <p:nvPr/>
        </p:nvSpPr>
        <p:spPr>
          <a:xfrm>
            <a:off x="4263162" y="3429000"/>
            <a:ext cx="6656297" cy="26593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86954A6-A71E-430F-938C-92EB6B58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主要な機能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10AFAA-2E39-4F6E-9998-F35C7B129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769269"/>
          </a:xfrm>
        </p:spPr>
        <p:txBody>
          <a:bodyPr/>
          <a:lstStyle/>
          <a:p>
            <a:r>
              <a:rPr kumimoji="1" lang="en-US" altLang="ja-JP" dirty="0"/>
              <a:t>GitHub</a:t>
            </a:r>
            <a:r>
              <a:rPr kumimoji="1" lang="ja-JP" altLang="en-US" dirty="0"/>
              <a:t>は、バージョン管理システムの「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」を中心とした“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サービス”です。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と</a:t>
            </a:r>
            <a:r>
              <a:rPr kumimoji="1" lang="en-US" altLang="ja-JP" dirty="0"/>
              <a:t>GitHub</a:t>
            </a:r>
            <a:r>
              <a:rPr kumimoji="1" lang="ja-JP" altLang="en-US" dirty="0"/>
              <a:t>を同一のものと思われがちですが、別物になります。</a:t>
            </a:r>
            <a:endParaRPr kumimoji="1" lang="en-US" altLang="ja-JP" dirty="0"/>
          </a:p>
          <a:p>
            <a:r>
              <a:rPr kumimoji="1" lang="en-US" altLang="ja-JP" dirty="0"/>
              <a:t>GitHub</a:t>
            </a:r>
            <a:r>
              <a:rPr kumimoji="1" lang="ja-JP" altLang="en-US" dirty="0"/>
              <a:t>はソースのバージョンを管理するのはもちろんのこと、課題管理の「</a:t>
            </a:r>
            <a:r>
              <a:rPr kumimoji="1" lang="en-US" altLang="ja-JP" dirty="0"/>
              <a:t>Issue]</a:t>
            </a:r>
            <a:r>
              <a:rPr kumimoji="1" lang="ja-JP" altLang="en-US" dirty="0"/>
              <a:t>やドキュメント管理の「</a:t>
            </a:r>
            <a:r>
              <a:rPr kumimoji="1" lang="en-US" altLang="ja-JP" dirty="0"/>
              <a:t>Wiki</a:t>
            </a:r>
            <a:r>
              <a:rPr kumimoji="1" lang="ja-JP" altLang="en-US" dirty="0"/>
              <a:t>」「</a:t>
            </a:r>
            <a:r>
              <a:rPr kumimoji="1" lang="en-US" altLang="ja-JP" dirty="0"/>
              <a:t>Pages</a:t>
            </a:r>
            <a:r>
              <a:rPr kumimoji="1" lang="ja-JP" altLang="en-US" dirty="0"/>
              <a:t>」などがあり、チームで開発する際の効率を促すツールです。</a:t>
            </a:r>
          </a:p>
        </p:txBody>
      </p:sp>
      <p:pic>
        <p:nvPicPr>
          <p:cNvPr id="1026" name="Picture 2" descr="ãgithub logoãã®ç»åæ¤ç´¢çµæ">
            <a:extLst>
              <a:ext uri="{FF2B5EF4-FFF2-40B4-BE49-F238E27FC236}">
                <a16:creationId xmlns:a16="http://schemas.microsoft.com/office/drawing/2014/main" id="{127EFEDC-31D2-4298-96BE-41CAEFB44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280" y="3569208"/>
            <a:ext cx="670560" cy="67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github logoãã®ç»åæ¤ç´¢çµæ">
            <a:extLst>
              <a:ext uri="{FF2B5EF4-FFF2-40B4-BE49-F238E27FC236}">
                <a16:creationId xmlns:a16="http://schemas.microsoft.com/office/drawing/2014/main" id="{F3BF4625-898B-4003-83DB-15F05716D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112" y="3799597"/>
            <a:ext cx="1013460" cy="27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2color lightbg@2x">
            <a:extLst>
              <a:ext uri="{FF2B5EF4-FFF2-40B4-BE49-F238E27FC236}">
                <a16:creationId xmlns:a16="http://schemas.microsoft.com/office/drawing/2014/main" id="{A628887C-9629-4BCB-950C-8AF1A0FE9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4345888"/>
            <a:ext cx="1314450" cy="4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5333F-BD59-43E5-A85B-758AB6635923}"/>
              </a:ext>
            </a:extLst>
          </p:cNvPr>
          <p:cNvSpPr txBox="1"/>
          <p:nvPr/>
        </p:nvSpPr>
        <p:spPr>
          <a:xfrm>
            <a:off x="7406640" y="442364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バージョン管理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A0AD8B-F312-46E3-9378-67D8579EEEF0}"/>
              </a:ext>
            </a:extLst>
          </p:cNvPr>
          <p:cNvSpPr txBox="1"/>
          <p:nvPr/>
        </p:nvSpPr>
        <p:spPr>
          <a:xfrm>
            <a:off x="6096000" y="493418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Issues</a:t>
            </a:r>
            <a:r>
              <a:rPr kumimoji="1" lang="ja-JP" altLang="en-US" dirty="0"/>
              <a:t>　　　 課題管理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CEA578-C2D5-4BC6-9F2F-504DBADE0E7E}"/>
              </a:ext>
            </a:extLst>
          </p:cNvPr>
          <p:cNvSpPr txBox="1"/>
          <p:nvPr/>
        </p:nvSpPr>
        <p:spPr>
          <a:xfrm>
            <a:off x="6096000" y="5505491"/>
            <a:ext cx="430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Wiki,Pages</a:t>
            </a:r>
            <a:r>
              <a:rPr kumimoji="1" lang="ja-JP" altLang="en-US" dirty="0"/>
              <a:t>　ドキュメント管理</a:t>
            </a:r>
          </a:p>
        </p:txBody>
      </p:sp>
    </p:spTree>
    <p:extLst>
      <p:ext uri="{BB962C8B-B14F-4D97-AF65-F5344CB8AC3E}">
        <p14:creationId xmlns:p14="http://schemas.microsoft.com/office/powerpoint/2010/main" val="11243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EA6C2A-BD67-40AE-9F6B-121A8A7D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GitHub</a:t>
            </a:r>
            <a:br>
              <a:rPr kumimoji="1" lang="en-US" altLang="ja-JP" dirty="0"/>
            </a:br>
            <a:r>
              <a:rPr kumimoji="1" lang="ja-JP" altLang="en-US" dirty="0"/>
              <a:t>操作方法</a:t>
            </a:r>
            <a:br>
              <a:rPr kumimoji="1" lang="en-US" altLang="ja-JP" dirty="0"/>
            </a:br>
            <a:r>
              <a:rPr kumimoji="1" lang="ja-JP" altLang="en-US" dirty="0"/>
              <a:t>初回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B7E049-A8FD-4C56-802F-40586A64D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3712101"/>
            <a:ext cx="7642483" cy="2272647"/>
          </a:xfrm>
        </p:spPr>
        <p:txBody>
          <a:bodyPr/>
          <a:lstStyle/>
          <a:p>
            <a:r>
              <a:rPr kumimoji="1" lang="en-US" altLang="ja-JP" dirty="0"/>
              <a:t>GitHub</a:t>
            </a:r>
            <a:r>
              <a:rPr kumimoji="1" lang="ja-JP" altLang="en-US" dirty="0"/>
              <a:t>のリポジトリは３段階ある。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１．</a:t>
            </a:r>
            <a:r>
              <a:rPr kumimoji="1" lang="en-US" altLang="ja-JP" dirty="0"/>
              <a:t>GitHub</a:t>
            </a:r>
            <a:r>
              <a:rPr kumimoji="1" lang="ja-JP" altLang="en-US" dirty="0"/>
              <a:t>上のオリジナルの</a:t>
            </a:r>
            <a:r>
              <a:rPr kumimoji="1" lang="en-US" altLang="ja-JP" dirty="0"/>
              <a:t>topic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２．</a:t>
            </a:r>
            <a:r>
              <a:rPr kumimoji="1" lang="en-US" altLang="ja-JP" dirty="0"/>
              <a:t>GitHub</a:t>
            </a:r>
            <a:r>
              <a:rPr kumimoji="1" lang="ja-JP" altLang="en-US" dirty="0"/>
              <a:t>上のユーザの</a:t>
            </a:r>
            <a:r>
              <a:rPr kumimoji="1" lang="en-US" altLang="ja-JP" dirty="0"/>
              <a:t>topic</a:t>
            </a:r>
          </a:p>
          <a:p>
            <a:pPr marL="0" indent="0">
              <a:buNone/>
            </a:pPr>
            <a:r>
              <a:rPr kumimoji="1" lang="ja-JP" altLang="en-US" dirty="0"/>
              <a:t>　３．ローカル</a:t>
            </a:r>
            <a:r>
              <a:rPr kumimoji="1" lang="en-US" altLang="ja-JP" dirty="0"/>
              <a:t>PC</a:t>
            </a:r>
            <a:r>
              <a:rPr kumimoji="1" lang="ja-JP" altLang="en-US" dirty="0"/>
              <a:t>上の</a:t>
            </a:r>
            <a:r>
              <a:rPr kumimoji="1" lang="en-US" altLang="ja-JP" dirty="0"/>
              <a:t>topic</a:t>
            </a:r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A9F24CA-45DF-4EAE-ACAD-2E0DDD570B26}"/>
              </a:ext>
            </a:extLst>
          </p:cNvPr>
          <p:cNvSpPr/>
          <p:nvPr/>
        </p:nvSpPr>
        <p:spPr>
          <a:xfrm>
            <a:off x="3869268" y="873252"/>
            <a:ext cx="3464099" cy="6903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GitHub</a:t>
            </a:r>
          </a:p>
          <a:p>
            <a:r>
              <a:rPr kumimoji="1" lang="en-US" altLang="ja-JP" sz="1400" dirty="0" err="1"/>
              <a:t>DroneEngineerTeaParty</a:t>
            </a:r>
            <a:r>
              <a:rPr kumimoji="1" lang="en-US" altLang="ja-JP" sz="1400" dirty="0"/>
              <a:t> topic</a:t>
            </a:r>
            <a:r>
              <a:rPr kumimoji="1" lang="ja-JP" altLang="en-US" sz="1400" dirty="0"/>
              <a:t>リポジトリ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FE8D082-6187-4684-A97D-8685E508E957}"/>
              </a:ext>
            </a:extLst>
          </p:cNvPr>
          <p:cNvSpPr/>
          <p:nvPr/>
        </p:nvSpPr>
        <p:spPr>
          <a:xfrm>
            <a:off x="8436221" y="873252"/>
            <a:ext cx="3239031" cy="6903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GitHub</a:t>
            </a:r>
          </a:p>
          <a:p>
            <a:r>
              <a:rPr kumimoji="1" lang="en-US" altLang="ja-JP" sz="1400" dirty="0" err="1"/>
              <a:t>Wagatan</a:t>
            </a:r>
            <a:r>
              <a:rPr kumimoji="1" lang="en-US" altLang="ja-JP" sz="1400" dirty="0"/>
              <a:t> topic</a:t>
            </a:r>
            <a:r>
              <a:rPr kumimoji="1" lang="ja-JP" altLang="en-US" sz="1400" dirty="0"/>
              <a:t>リポジトリ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7248D00-FE4B-4396-B3AC-DCE93B24FEC2}"/>
              </a:ext>
            </a:extLst>
          </p:cNvPr>
          <p:cNvSpPr/>
          <p:nvPr/>
        </p:nvSpPr>
        <p:spPr>
          <a:xfrm>
            <a:off x="8436222" y="2723216"/>
            <a:ext cx="3239031" cy="6903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Local PC</a:t>
            </a:r>
          </a:p>
          <a:p>
            <a:r>
              <a:rPr kumimoji="1" lang="en-US" altLang="ja-JP" sz="1400" dirty="0"/>
              <a:t>topic</a:t>
            </a:r>
            <a:r>
              <a:rPr kumimoji="1" lang="ja-JP" altLang="en-US" sz="1400" dirty="0"/>
              <a:t>リポジトリ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952AFF7C-38BB-41F7-B5B2-168D47FA6C4F}"/>
              </a:ext>
            </a:extLst>
          </p:cNvPr>
          <p:cNvSpPr/>
          <p:nvPr/>
        </p:nvSpPr>
        <p:spPr>
          <a:xfrm>
            <a:off x="7079905" y="408116"/>
            <a:ext cx="1515455" cy="984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Fork</a:t>
            </a:r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45761841-519B-4F7A-AB6F-67F491B14C51}"/>
              </a:ext>
            </a:extLst>
          </p:cNvPr>
          <p:cNvSpPr/>
          <p:nvPr/>
        </p:nvSpPr>
        <p:spPr>
          <a:xfrm rot="5400000">
            <a:off x="9042064" y="1874520"/>
            <a:ext cx="914400" cy="484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Pull</a:t>
            </a:r>
            <a:endParaRPr kumimoji="1" lang="ja-JP" altLang="en-US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DA17C715-DDFB-4B92-A341-6B7A21D894E4}"/>
              </a:ext>
            </a:extLst>
          </p:cNvPr>
          <p:cNvSpPr/>
          <p:nvPr/>
        </p:nvSpPr>
        <p:spPr>
          <a:xfrm rot="16200000">
            <a:off x="10233660" y="1838615"/>
            <a:ext cx="853440" cy="4953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Push</a:t>
            </a:r>
            <a:endParaRPr kumimoji="1" lang="ja-JP" altLang="en-US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E6D5B479-DE97-4CAC-9E63-4AFC12EA5ED6}"/>
              </a:ext>
            </a:extLst>
          </p:cNvPr>
          <p:cNvSpPr/>
          <p:nvPr/>
        </p:nvSpPr>
        <p:spPr>
          <a:xfrm flipH="1">
            <a:off x="6964680" y="1224408"/>
            <a:ext cx="1692838" cy="91440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Pull Request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5516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19F625-5579-476D-A7DC-4C0319053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GitHub</a:t>
            </a:r>
            <a:br>
              <a:rPr lang="en-US" altLang="ja-JP" dirty="0"/>
            </a:br>
            <a:r>
              <a:rPr lang="ja-JP" altLang="en-US" dirty="0"/>
              <a:t>操作方法</a:t>
            </a:r>
            <a:br>
              <a:rPr lang="en-US" altLang="ja-JP" dirty="0"/>
            </a:br>
            <a:r>
              <a:rPr lang="ja-JP" altLang="en-US" dirty="0"/>
              <a:t>２回目以降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0BA7E7-8AD8-4CFD-8EAB-4AA689334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4086600"/>
            <a:ext cx="7315200" cy="2550420"/>
          </a:xfrm>
        </p:spPr>
        <p:txBody>
          <a:bodyPr>
            <a:normAutofit fontScale="92500"/>
          </a:bodyPr>
          <a:lstStyle/>
          <a:p>
            <a:r>
              <a:rPr kumimoji="1" lang="ja-JP" altLang="en-US" dirty="0"/>
              <a:t>リモートのレポジトリをクライアント</a:t>
            </a:r>
            <a:r>
              <a:rPr kumimoji="1" lang="en-US" altLang="ja-JP" dirty="0"/>
              <a:t>PC</a:t>
            </a:r>
            <a:r>
              <a:rPr kumimoji="1" lang="ja-JP" altLang="en-US" dirty="0"/>
              <a:t>にコピーします</a:t>
            </a:r>
            <a:r>
              <a:rPr kumimoji="1" lang="en-US" altLang="ja-JP" dirty="0"/>
              <a:t>(Pull)</a:t>
            </a:r>
          </a:p>
          <a:p>
            <a:r>
              <a:rPr kumimoji="1" lang="ja-JP" altLang="en-US" dirty="0"/>
              <a:t>次にローカルでファイルの編集をします。</a:t>
            </a:r>
            <a:endParaRPr kumimoji="1" lang="en-US" altLang="ja-JP" dirty="0"/>
          </a:p>
          <a:p>
            <a:r>
              <a:rPr kumimoji="1" lang="ja-JP" altLang="en-US" dirty="0"/>
              <a:t>編集後、</a:t>
            </a:r>
            <a:r>
              <a:rPr lang="en-US" altLang="ja-JP" dirty="0"/>
              <a:t>GitHub</a:t>
            </a:r>
            <a:r>
              <a:rPr lang="ja-JP" altLang="en-US" dirty="0"/>
              <a:t>上の</a:t>
            </a:r>
            <a:r>
              <a:rPr kumimoji="1" lang="ja-JP" altLang="en-US" dirty="0"/>
              <a:t>自分のユーザのリポジトリに、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/>
              <a:t>Push </a:t>
            </a:r>
            <a:r>
              <a:rPr kumimoji="1" lang="ja-JP" altLang="en-US" dirty="0"/>
              <a:t>します。</a:t>
            </a:r>
            <a:endParaRPr lang="en-US" altLang="ja-JP" dirty="0"/>
          </a:p>
          <a:p>
            <a:r>
              <a:rPr kumimoji="1" lang="ja-JP" altLang="en-US" dirty="0"/>
              <a:t>次に、</a:t>
            </a:r>
            <a:r>
              <a:rPr kumimoji="1" lang="en-US" altLang="ja-JP" dirty="0"/>
              <a:t>GitHub</a:t>
            </a:r>
            <a:r>
              <a:rPr kumimoji="1" lang="ja-JP" altLang="en-US" dirty="0"/>
              <a:t>上で自分のリポジトリから</a:t>
            </a:r>
            <a:r>
              <a:rPr kumimoji="1" lang="en-US" altLang="ja-JP" dirty="0"/>
              <a:t>Master</a:t>
            </a:r>
            <a:r>
              <a:rPr kumimoji="1" lang="ja-JP" altLang="en-US" dirty="0"/>
              <a:t>のリポジトリへ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/>
              <a:t>Pull</a:t>
            </a:r>
            <a:r>
              <a:rPr kumimoji="1" lang="ja-JP" altLang="en-US" dirty="0"/>
              <a:t>　</a:t>
            </a:r>
            <a:r>
              <a:rPr kumimoji="1" lang="en-US" altLang="ja-JP" dirty="0"/>
              <a:t>Request</a:t>
            </a:r>
            <a:r>
              <a:rPr kumimoji="1" lang="ja-JP" altLang="en-US" dirty="0"/>
              <a:t>します。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1FB292B-56BB-4AE0-A8A7-A12E8FE5992F}"/>
              </a:ext>
            </a:extLst>
          </p:cNvPr>
          <p:cNvSpPr/>
          <p:nvPr/>
        </p:nvSpPr>
        <p:spPr>
          <a:xfrm>
            <a:off x="3869268" y="873252"/>
            <a:ext cx="3464099" cy="6903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GitHub</a:t>
            </a:r>
          </a:p>
          <a:p>
            <a:r>
              <a:rPr kumimoji="1" lang="en-US" altLang="ja-JP" sz="1400" dirty="0" err="1"/>
              <a:t>DroneEngineerTeaParty</a:t>
            </a:r>
            <a:r>
              <a:rPr kumimoji="1" lang="en-US" altLang="ja-JP" sz="1400" dirty="0"/>
              <a:t> topic</a:t>
            </a:r>
            <a:r>
              <a:rPr kumimoji="1" lang="ja-JP" altLang="en-US" sz="1400" dirty="0"/>
              <a:t>リポジトリ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9C9BC04-56D7-42D4-895E-DB2E0B777F55}"/>
              </a:ext>
            </a:extLst>
          </p:cNvPr>
          <p:cNvSpPr/>
          <p:nvPr/>
        </p:nvSpPr>
        <p:spPr>
          <a:xfrm>
            <a:off x="8436221" y="873252"/>
            <a:ext cx="3239031" cy="6903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GitHub</a:t>
            </a:r>
          </a:p>
          <a:p>
            <a:r>
              <a:rPr kumimoji="1" lang="en-US" altLang="ja-JP" sz="1400" dirty="0" err="1"/>
              <a:t>Wagatan</a:t>
            </a:r>
            <a:r>
              <a:rPr kumimoji="1" lang="en-US" altLang="ja-JP" sz="1400" dirty="0"/>
              <a:t> topic</a:t>
            </a:r>
            <a:r>
              <a:rPr kumimoji="1" lang="ja-JP" altLang="en-US" sz="1400" dirty="0"/>
              <a:t>リポジトリ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ABEF0A2-21FC-41A3-A1B5-ADCC6396853F}"/>
              </a:ext>
            </a:extLst>
          </p:cNvPr>
          <p:cNvSpPr/>
          <p:nvPr/>
        </p:nvSpPr>
        <p:spPr>
          <a:xfrm>
            <a:off x="8436222" y="2723216"/>
            <a:ext cx="3239031" cy="6903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Local PC</a:t>
            </a:r>
          </a:p>
          <a:p>
            <a:r>
              <a:rPr kumimoji="1" lang="en-US" altLang="ja-JP" sz="1400" dirty="0"/>
              <a:t>topic</a:t>
            </a:r>
            <a:r>
              <a:rPr kumimoji="1" lang="ja-JP" altLang="en-US" sz="1400" dirty="0"/>
              <a:t>リポジトリ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76AD345-59DE-40EA-B555-77F511F976C7}"/>
              </a:ext>
            </a:extLst>
          </p:cNvPr>
          <p:cNvSpPr/>
          <p:nvPr/>
        </p:nvSpPr>
        <p:spPr>
          <a:xfrm rot="2070579">
            <a:off x="7270612" y="2127264"/>
            <a:ext cx="1257123" cy="796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Pull</a:t>
            </a:r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C0E02356-028B-4614-8BD1-0436D62D5A69}"/>
              </a:ext>
            </a:extLst>
          </p:cNvPr>
          <p:cNvSpPr/>
          <p:nvPr/>
        </p:nvSpPr>
        <p:spPr>
          <a:xfrm rot="16200000">
            <a:off x="9499397" y="1851145"/>
            <a:ext cx="853440" cy="4953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Push</a:t>
            </a:r>
            <a:endParaRPr kumimoji="1" lang="ja-JP" altLang="en-US" dirty="0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24BD8D4C-7386-4E07-AAD7-EACD2FD2EE6D}"/>
              </a:ext>
            </a:extLst>
          </p:cNvPr>
          <p:cNvSpPr/>
          <p:nvPr/>
        </p:nvSpPr>
        <p:spPr>
          <a:xfrm flipH="1">
            <a:off x="6949917" y="1334790"/>
            <a:ext cx="1692838" cy="91440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Pull Request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03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DF661-F3CA-4C59-B4E9-08482C21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8FFB2D-FB92-4822-BF51-2955EFE0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やってみよう。</a:t>
            </a:r>
          </a:p>
        </p:txBody>
      </p:sp>
    </p:spTree>
    <p:extLst>
      <p:ext uri="{BB962C8B-B14F-4D97-AF65-F5344CB8AC3E}">
        <p14:creationId xmlns:p14="http://schemas.microsoft.com/office/powerpoint/2010/main" val="933661786"/>
      </p:ext>
    </p:extLst>
  </p:cSld>
  <p:clrMapOvr>
    <a:masterClrMapping/>
  </p:clrMapOvr>
</p:sld>
</file>

<file path=ppt/theme/theme1.xml><?xml version="1.0" encoding="utf-8"?>
<a:theme xmlns:a="http://schemas.openxmlformats.org/drawingml/2006/main" name="フレーム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TM03457475[[fn=フレーム]]</Template>
  <TotalTime>388</TotalTime>
  <Words>183</Words>
  <Application>Microsoft Office PowerPoint</Application>
  <PresentationFormat>ワイド画面</PresentationFormat>
  <Paragraphs>43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フレーム</vt:lpstr>
      <vt:lpstr>GitHubについて</vt:lpstr>
      <vt:lpstr>GitHubとは</vt:lpstr>
      <vt:lpstr>主要な機能</vt:lpstr>
      <vt:lpstr>GitHub 操作方法 初回</vt:lpstr>
      <vt:lpstr>GitHub 操作方法 ２回目以降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GitHubについて</dc:title>
  <dc:creator>友史 我田</dc:creator>
  <cp:lastModifiedBy>友史 我田</cp:lastModifiedBy>
  <cp:revision>14</cp:revision>
  <dcterms:created xsi:type="dcterms:W3CDTF">2018-12-23T00:08:36Z</dcterms:created>
  <dcterms:modified xsi:type="dcterms:W3CDTF">2018-12-24T07:54:28Z</dcterms:modified>
</cp:coreProperties>
</file>