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2A1955-BB46-4680-8659-BD51BD758F9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285D-5D10-4DC5-991A-89782ED4B86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24CC-93ED-492D-B72E-D57CD02D3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0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6AC8-1022-4C49-A428-3F721144B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554" y="3099017"/>
            <a:ext cx="4021182" cy="1124712"/>
          </a:xfrm>
        </p:spPr>
        <p:txBody>
          <a:bodyPr>
            <a:normAutofit/>
          </a:bodyPr>
          <a:lstStyle/>
          <a:p>
            <a:r>
              <a:rPr lang="en-IN" sz="6000" b="1" dirty="0"/>
              <a:t>SIGMATRIX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FD4C5-E9B5-45D1-BD8D-008AC6290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554" y="4356925"/>
            <a:ext cx="6572954" cy="1449403"/>
          </a:xfrm>
        </p:spPr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C577D-CCEA-4DE1-9781-668091A8DA9C}"/>
              </a:ext>
            </a:extLst>
          </p:cNvPr>
          <p:cNvSpPr txBox="1"/>
          <p:nvPr/>
        </p:nvSpPr>
        <p:spPr>
          <a:xfrm>
            <a:off x="1321605" y="173653"/>
            <a:ext cx="4021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40BAD2"/>
                </a:solidFill>
              </a:rPr>
              <a:t>1010010010110010101010</a:t>
            </a:r>
            <a:endParaRPr lang="en-IN" dirty="0">
              <a:solidFill>
                <a:srgbClr val="40BAD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30F05-ED9F-49D1-87EE-5A840DBA6251}"/>
              </a:ext>
            </a:extLst>
          </p:cNvPr>
          <p:cNvSpPr txBox="1"/>
          <p:nvPr/>
        </p:nvSpPr>
        <p:spPr>
          <a:xfrm rot="16200000">
            <a:off x="4353117" y="1422772"/>
            <a:ext cx="912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0010101010010110011000001010010101000101010110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14BF8-4416-4DCD-AAD4-28308CC6FCF3}"/>
              </a:ext>
            </a:extLst>
          </p:cNvPr>
          <p:cNvSpPr txBox="1"/>
          <p:nvPr/>
        </p:nvSpPr>
        <p:spPr>
          <a:xfrm rot="2517715">
            <a:off x="1181234" y="857242"/>
            <a:ext cx="1895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40BAD2"/>
                </a:solidFill>
              </a:rPr>
              <a:t>101</a:t>
            </a:r>
            <a:r>
              <a:rPr lang="en-IN" b="1" dirty="0">
                <a:solidFill>
                  <a:schemeClr val="bg1"/>
                </a:solidFill>
              </a:rPr>
              <a:t>00100101101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EEA85-7A5E-4722-BF2B-A6D9D0744EB1}"/>
              </a:ext>
            </a:extLst>
          </p:cNvPr>
          <p:cNvSpPr txBox="1"/>
          <p:nvPr/>
        </p:nvSpPr>
        <p:spPr>
          <a:xfrm rot="8354654">
            <a:off x="1103481" y="2022582"/>
            <a:ext cx="1895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1010010010110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2F8875-F364-4CBA-80BE-A1E61F8CB863}"/>
              </a:ext>
            </a:extLst>
          </p:cNvPr>
          <p:cNvSpPr txBox="1"/>
          <p:nvPr/>
        </p:nvSpPr>
        <p:spPr>
          <a:xfrm>
            <a:off x="1458184" y="2460069"/>
            <a:ext cx="4021182" cy="20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1010010010110010101010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BC0D3-9C46-4D09-AFC9-2991F69FEE09}"/>
              </a:ext>
            </a:extLst>
          </p:cNvPr>
          <p:cNvSpPr txBox="1"/>
          <p:nvPr/>
        </p:nvSpPr>
        <p:spPr>
          <a:xfrm>
            <a:off x="1488171" y="279925"/>
            <a:ext cx="4021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40BAD2"/>
                </a:solidFill>
              </a:rPr>
              <a:t>10100100101100101010</a:t>
            </a:r>
            <a:endParaRPr lang="en-IN" dirty="0">
              <a:solidFill>
                <a:srgbClr val="40BAD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20458-F3E4-4E84-AF2F-077371464962}"/>
              </a:ext>
            </a:extLst>
          </p:cNvPr>
          <p:cNvSpPr txBox="1"/>
          <p:nvPr/>
        </p:nvSpPr>
        <p:spPr>
          <a:xfrm rot="2517715">
            <a:off x="1404721" y="939614"/>
            <a:ext cx="1939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40BAD2"/>
                </a:solidFill>
              </a:rPr>
              <a:t>101</a:t>
            </a:r>
            <a:r>
              <a:rPr lang="en-IN" b="1" dirty="0">
                <a:solidFill>
                  <a:schemeClr val="bg1"/>
                </a:solidFill>
              </a:rPr>
              <a:t>00100111101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24CC4-301F-43DC-8049-4204D508247C}"/>
              </a:ext>
            </a:extLst>
          </p:cNvPr>
          <p:cNvSpPr txBox="1"/>
          <p:nvPr/>
        </p:nvSpPr>
        <p:spPr>
          <a:xfrm rot="8354654">
            <a:off x="1238460" y="2031581"/>
            <a:ext cx="1895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1010010010110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3724A5-4BB1-4AFD-AC31-6C56A6787F6E}"/>
              </a:ext>
            </a:extLst>
          </p:cNvPr>
          <p:cNvSpPr txBox="1"/>
          <p:nvPr/>
        </p:nvSpPr>
        <p:spPr>
          <a:xfrm>
            <a:off x="1743087" y="2357686"/>
            <a:ext cx="4021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1010010010110010101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4C7EFA-D4D2-4692-9181-97C9B912E389}"/>
              </a:ext>
            </a:extLst>
          </p:cNvPr>
          <p:cNvSpPr txBox="1"/>
          <p:nvPr/>
        </p:nvSpPr>
        <p:spPr>
          <a:xfrm rot="16200000">
            <a:off x="4075430" y="1422772"/>
            <a:ext cx="912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1001011001010101010110011000001010010101000101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199E15-5FED-44E1-8871-D4BDB84884C7}"/>
              </a:ext>
            </a:extLst>
          </p:cNvPr>
          <p:cNvSpPr txBox="1"/>
          <p:nvPr/>
        </p:nvSpPr>
        <p:spPr>
          <a:xfrm rot="16200000">
            <a:off x="4216945" y="1422772"/>
            <a:ext cx="912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0010101010010110011000001010010101000101010110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47B74A-D0CF-454A-B878-A4755A96F362}"/>
              </a:ext>
            </a:extLst>
          </p:cNvPr>
          <p:cNvSpPr txBox="1"/>
          <p:nvPr/>
        </p:nvSpPr>
        <p:spPr>
          <a:xfrm>
            <a:off x="1879259" y="2233488"/>
            <a:ext cx="4021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10100100101100101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809017-F243-4995-A490-AD5C6DFFBBC9}"/>
              </a:ext>
            </a:extLst>
          </p:cNvPr>
          <p:cNvSpPr txBox="1"/>
          <p:nvPr/>
        </p:nvSpPr>
        <p:spPr>
          <a:xfrm rot="8354654">
            <a:off x="1409997" y="2031580"/>
            <a:ext cx="1895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0010010110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A0F9A5-A2B7-4C4E-877C-0E4D980511AC}"/>
              </a:ext>
            </a:extLst>
          </p:cNvPr>
          <p:cNvSpPr txBox="1"/>
          <p:nvPr/>
        </p:nvSpPr>
        <p:spPr>
          <a:xfrm>
            <a:off x="1743086" y="388702"/>
            <a:ext cx="2245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40BAD2"/>
                </a:solidFill>
              </a:rPr>
              <a:t>10100100111100001101</a:t>
            </a:r>
            <a:endParaRPr lang="en-IN" sz="1600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4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8D38C-2344-4DC9-861C-745F4B3FF8A8}"/>
              </a:ext>
            </a:extLst>
          </p:cNvPr>
          <p:cNvCxnSpPr>
            <a:cxnSpLocks/>
          </p:cNvCxnSpPr>
          <p:nvPr/>
        </p:nvCxnSpPr>
        <p:spPr>
          <a:xfrm>
            <a:off x="240799" y="9830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82493E5-946A-432A-B86A-3BD2DB54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63" y="-658782"/>
            <a:ext cx="3809860" cy="553325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941D7CB9-0D0A-496B-A68F-E5D477754DD9}"/>
              </a:ext>
            </a:extLst>
          </p:cNvPr>
          <p:cNvSpPr/>
          <p:nvPr/>
        </p:nvSpPr>
        <p:spPr>
          <a:xfrm>
            <a:off x="595818" y="3834148"/>
            <a:ext cx="1865321" cy="175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F49B04-4D56-4AD6-8009-CBBF59C3217C}"/>
              </a:ext>
            </a:extLst>
          </p:cNvPr>
          <p:cNvSpPr txBox="1"/>
          <p:nvPr/>
        </p:nvSpPr>
        <p:spPr>
          <a:xfrm>
            <a:off x="4068417" y="1007164"/>
            <a:ext cx="7010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297ED9A-FB6C-4663-971E-122A2E3E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18" y="3465443"/>
            <a:ext cx="2947482" cy="1721454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40BAD2"/>
                </a:solidFill>
              </a:rPr>
              <a:t>TOPIC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AB13CF2-68A7-4EA8-B2CD-09615F07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007164"/>
            <a:ext cx="7315200" cy="45798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88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27191ABE-725B-480D-B066-4057C5A2450A}"/>
              </a:ext>
            </a:extLst>
          </p:cNvPr>
          <p:cNvSpPr/>
          <p:nvPr/>
        </p:nvSpPr>
        <p:spPr>
          <a:xfrm>
            <a:off x="595818" y="3834148"/>
            <a:ext cx="1865321" cy="175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CAA8A-4EDD-4A7D-8596-F7574EF3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18" y="3665769"/>
            <a:ext cx="2947482" cy="1564958"/>
          </a:xfrm>
        </p:spPr>
        <p:txBody>
          <a:bodyPr>
            <a:normAutofit/>
          </a:bodyPr>
          <a:lstStyle/>
          <a:p>
            <a:br>
              <a:rPr lang="en-IN" sz="5000" dirty="0">
                <a:solidFill>
                  <a:srgbClr val="40BAD2"/>
                </a:solidFill>
              </a:rPr>
            </a:br>
            <a:r>
              <a:rPr lang="en-IN" sz="5000" dirty="0">
                <a:solidFill>
                  <a:srgbClr val="40BAD2"/>
                </a:solidFill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B4EA-6291-44DA-ABBA-EA6DC2B97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7540986" cy="512064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5A32EA-058D-4607-9FED-4AD255A2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63" y="-658782"/>
            <a:ext cx="3809860" cy="55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8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E37B4D2C-8B31-41FC-9DB7-9839E4D5E4FB}"/>
              </a:ext>
            </a:extLst>
          </p:cNvPr>
          <p:cNvSpPr/>
          <p:nvPr/>
        </p:nvSpPr>
        <p:spPr>
          <a:xfrm>
            <a:off x="595818" y="3834148"/>
            <a:ext cx="1865321" cy="175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F8419-0188-4D7B-8134-66CC46E3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18" y="4507065"/>
            <a:ext cx="2834640" cy="723662"/>
          </a:xfrm>
        </p:spPr>
        <p:txBody>
          <a:bodyPr>
            <a:noAutofit/>
          </a:bodyPr>
          <a:lstStyle/>
          <a:p>
            <a:r>
              <a:rPr lang="en-IN" sz="5000" dirty="0">
                <a:solidFill>
                  <a:srgbClr val="40BAD2"/>
                </a:solidFill>
              </a:rPr>
              <a:t>TOPIC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8C385C-869E-4BA4-A8DD-78995FDA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DD1A5B-E7DB-4C6C-ABBE-31FC3B69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63" y="-658782"/>
            <a:ext cx="3809860" cy="55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EA397C2-7098-408E-BE7E-D9F41D3741AD}"/>
              </a:ext>
            </a:extLst>
          </p:cNvPr>
          <p:cNvSpPr/>
          <p:nvPr/>
        </p:nvSpPr>
        <p:spPr>
          <a:xfrm>
            <a:off x="595818" y="3834148"/>
            <a:ext cx="1865321" cy="175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8C04C-B446-4F4B-9E13-D020E85E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18" y="4443467"/>
            <a:ext cx="2947482" cy="787260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40BAD2"/>
                </a:solidFill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C089-953B-4F88-BA92-DB501C8B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324B0-9178-43F9-A701-2535B198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63" y="-658782"/>
            <a:ext cx="3809860" cy="55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8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437B08C-F16B-4ACE-A751-B8255F22B251}"/>
              </a:ext>
            </a:extLst>
          </p:cNvPr>
          <p:cNvSpPr/>
          <p:nvPr/>
        </p:nvSpPr>
        <p:spPr>
          <a:xfrm>
            <a:off x="595818" y="3834148"/>
            <a:ext cx="1865321" cy="175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F6626-2557-408F-9250-B36998B9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18" y="4513805"/>
            <a:ext cx="2947482" cy="716922"/>
          </a:xfrm>
        </p:spPr>
        <p:txBody>
          <a:bodyPr>
            <a:noAutofit/>
          </a:bodyPr>
          <a:lstStyle/>
          <a:p>
            <a:r>
              <a:rPr lang="en-IN" sz="5000" dirty="0">
                <a:solidFill>
                  <a:srgbClr val="40BAD2"/>
                </a:solidFill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982B-4EBE-48AC-BD01-26E0B0C9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FDD4A-FBF9-424C-A345-EEE26312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63" y="-658782"/>
            <a:ext cx="3809860" cy="55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927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336</TotalTime>
  <Words>21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 2</vt:lpstr>
      <vt:lpstr>Frame</vt:lpstr>
      <vt:lpstr>SIGMATRIX</vt:lpstr>
      <vt:lpstr>TOPIC</vt:lpstr>
      <vt:lpstr> TOPIC</vt:lpstr>
      <vt:lpstr>TOPIC</vt:lpstr>
      <vt:lpstr>TOPIC</vt:lpstr>
      <vt:lpstr>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Swananya Nayak</dc:creator>
  <cp:lastModifiedBy>Swananya Nayak</cp:lastModifiedBy>
  <cp:revision>18</cp:revision>
  <dcterms:created xsi:type="dcterms:W3CDTF">2020-10-10T11:20:05Z</dcterms:created>
  <dcterms:modified xsi:type="dcterms:W3CDTF">2020-10-10T17:03:24Z</dcterms:modified>
</cp:coreProperties>
</file>