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99882-B2BF-4008-9622-A79916673A23}" v="208" dt="2024-06-18T07:08:34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entin LANDON" userId="ebdf6100-7026-48c0-a530-f25f8df816c1" providerId="ADAL" clId="{07E99882-B2BF-4008-9622-A79916673A23}"/>
    <pc:docChg chg="undo custSel addSld modSld">
      <pc:chgData name="Quentin LANDON" userId="ebdf6100-7026-48c0-a530-f25f8df816c1" providerId="ADAL" clId="{07E99882-B2BF-4008-9622-A79916673A23}" dt="2024-06-18T07:10:18.885" v="810" actId="1076"/>
      <pc:docMkLst>
        <pc:docMk/>
      </pc:docMkLst>
      <pc:sldChg chg="addSp delSp modSp mod">
        <pc:chgData name="Quentin LANDON" userId="ebdf6100-7026-48c0-a530-f25f8df816c1" providerId="ADAL" clId="{07E99882-B2BF-4008-9622-A79916673A23}" dt="2024-06-17T14:23:37.317" v="164" actId="1076"/>
        <pc:sldMkLst>
          <pc:docMk/>
          <pc:sldMk cId="1611700085" sldId="256"/>
        </pc:sldMkLst>
        <pc:spChg chg="add del">
          <ac:chgData name="Quentin LANDON" userId="ebdf6100-7026-48c0-a530-f25f8df816c1" providerId="ADAL" clId="{07E99882-B2BF-4008-9622-A79916673A23}" dt="2024-06-17T13:20:46.228" v="1" actId="478"/>
          <ac:spMkLst>
            <pc:docMk/>
            <pc:sldMk cId="1611700085" sldId="256"/>
            <ac:spMk id="3" creationId="{1CCEE719-AF67-9A06-C069-0F40EB13447F}"/>
          </ac:spMkLst>
        </pc:spChg>
        <pc:spChg chg="add mod">
          <ac:chgData name="Quentin LANDON" userId="ebdf6100-7026-48c0-a530-f25f8df816c1" providerId="ADAL" clId="{07E99882-B2BF-4008-9622-A79916673A23}" dt="2024-06-17T14:23:37.317" v="164" actId="1076"/>
          <ac:spMkLst>
            <pc:docMk/>
            <pc:sldMk cId="1611700085" sldId="256"/>
            <ac:spMk id="4" creationId="{D457D0B1-5220-5E34-1DDD-B568E150562B}"/>
          </ac:spMkLst>
        </pc:spChg>
        <pc:spChg chg="mod">
          <ac:chgData name="Quentin LANDON" userId="ebdf6100-7026-48c0-a530-f25f8df816c1" providerId="ADAL" clId="{07E99882-B2BF-4008-9622-A79916673A23}" dt="2024-06-17T14:23:07.940" v="149" actId="1076"/>
          <ac:spMkLst>
            <pc:docMk/>
            <pc:sldMk cId="1611700085" sldId="256"/>
            <ac:spMk id="91" creationId="{AE964F85-C054-93A5-BE75-C8538F849BFC}"/>
          </ac:spMkLst>
        </pc:spChg>
      </pc:sldChg>
      <pc:sldChg chg="addSp delSp modSp add mod">
        <pc:chgData name="Quentin LANDON" userId="ebdf6100-7026-48c0-a530-f25f8df816c1" providerId="ADAL" clId="{07E99882-B2BF-4008-9622-A79916673A23}" dt="2024-06-18T07:10:18.885" v="810" actId="1076"/>
        <pc:sldMkLst>
          <pc:docMk/>
          <pc:sldMk cId="1428980678" sldId="257"/>
        </pc:sldMkLst>
        <pc:spChg chg="add mod">
          <ac:chgData name="Quentin LANDON" userId="ebdf6100-7026-48c0-a530-f25f8df816c1" providerId="ADAL" clId="{07E99882-B2BF-4008-9622-A79916673A23}" dt="2024-06-17T14:35:44.627" v="500" actId="20577"/>
          <ac:spMkLst>
            <pc:docMk/>
            <pc:sldMk cId="1428980678" sldId="257"/>
            <ac:spMk id="2" creationId="{60FDB903-3FAE-90D1-0AA2-68A23F7A13E7}"/>
          </ac:spMkLst>
        </pc:spChg>
        <pc:spChg chg="add mod">
          <ac:chgData name="Quentin LANDON" userId="ebdf6100-7026-48c0-a530-f25f8df816c1" providerId="ADAL" clId="{07E99882-B2BF-4008-9622-A79916673A23}" dt="2024-06-18T06:49:25.035" v="727" actId="113"/>
          <ac:spMkLst>
            <pc:docMk/>
            <pc:sldMk cId="1428980678" sldId="257"/>
            <ac:spMk id="3" creationId="{80DCF76A-8FD6-9D33-3C43-C72B5B8364EC}"/>
          </ac:spMkLst>
        </pc:spChg>
        <pc:spChg chg="mod">
          <ac:chgData name="Quentin LANDON" userId="ebdf6100-7026-48c0-a530-f25f8df816c1" providerId="ADAL" clId="{07E99882-B2BF-4008-9622-A79916673A23}" dt="2024-06-17T14:28:52.195" v="355" actId="1076"/>
          <ac:spMkLst>
            <pc:docMk/>
            <pc:sldMk cId="1428980678" sldId="257"/>
            <ac:spMk id="4" creationId="{7F649F48-7067-2B06-F730-DFCAF59249E7}"/>
          </ac:spMkLst>
        </pc:spChg>
        <pc:spChg chg="mod">
          <ac:chgData name="Quentin LANDON" userId="ebdf6100-7026-48c0-a530-f25f8df816c1" providerId="ADAL" clId="{07E99882-B2BF-4008-9622-A79916673A23}" dt="2024-06-17T14:29:52.908" v="378" actId="207"/>
          <ac:spMkLst>
            <pc:docMk/>
            <pc:sldMk cId="1428980678" sldId="257"/>
            <ac:spMk id="5" creationId="{8C74829C-CB10-45F7-EC89-794B88204646}"/>
          </ac:spMkLst>
        </pc:spChg>
        <pc:spChg chg="add mod">
          <ac:chgData name="Quentin LANDON" userId="ebdf6100-7026-48c0-a530-f25f8df816c1" providerId="ADAL" clId="{07E99882-B2BF-4008-9622-A79916673A23}" dt="2024-06-18T07:08:34.967" v="809" actId="20577"/>
          <ac:spMkLst>
            <pc:docMk/>
            <pc:sldMk cId="1428980678" sldId="257"/>
            <ac:spMk id="6" creationId="{8AE2CB02-C9BD-B489-E5D2-A37F06FBB50E}"/>
          </ac:spMkLst>
        </pc:spChg>
        <pc:spChg chg="del">
          <ac:chgData name="Quentin LANDON" userId="ebdf6100-7026-48c0-a530-f25f8df816c1" providerId="ADAL" clId="{07E99882-B2BF-4008-9622-A79916673A23}" dt="2024-06-17T13:21:07.798" v="4" actId="478"/>
          <ac:spMkLst>
            <pc:docMk/>
            <pc:sldMk cId="1428980678" sldId="257"/>
            <ac:spMk id="6" creationId="{EB22A2D2-76EE-A37A-408A-B50FA4B5D757}"/>
          </ac:spMkLst>
        </pc:spChg>
        <pc:spChg chg="add mod">
          <ac:chgData name="Quentin LANDON" userId="ebdf6100-7026-48c0-a530-f25f8df816c1" providerId="ADAL" clId="{07E99882-B2BF-4008-9622-A79916673A23}" dt="2024-06-18T06:50:19.782" v="801" actId="1076"/>
          <ac:spMkLst>
            <pc:docMk/>
            <pc:sldMk cId="1428980678" sldId="257"/>
            <ac:spMk id="7" creationId="{AC02EE02-BB33-939E-8F02-B016CE8503F4}"/>
          </ac:spMkLst>
        </pc:spChg>
        <pc:spChg chg="add mod">
          <ac:chgData name="Quentin LANDON" userId="ebdf6100-7026-48c0-a530-f25f8df816c1" providerId="ADAL" clId="{07E99882-B2BF-4008-9622-A79916673A23}" dt="2024-06-18T06:49:09.909" v="725" actId="113"/>
          <ac:spMkLst>
            <pc:docMk/>
            <pc:sldMk cId="1428980678" sldId="257"/>
            <ac:spMk id="9" creationId="{487C2527-DCF8-21AE-D6C5-C03C0E9473D3}"/>
          </ac:spMkLst>
        </pc:spChg>
        <pc:spChg chg="add mod">
          <ac:chgData name="Quentin LANDON" userId="ebdf6100-7026-48c0-a530-f25f8df816c1" providerId="ADAL" clId="{07E99882-B2BF-4008-9622-A79916673A23}" dt="2024-06-18T07:01:00.788" v="803" actId="1035"/>
          <ac:spMkLst>
            <pc:docMk/>
            <pc:sldMk cId="1428980678" sldId="257"/>
            <ac:spMk id="10" creationId="{9278EE38-407B-73FD-752F-1F19E3AFC9E3}"/>
          </ac:spMkLst>
        </pc:spChg>
        <pc:spChg chg="add mod">
          <ac:chgData name="Quentin LANDON" userId="ebdf6100-7026-48c0-a530-f25f8df816c1" providerId="ADAL" clId="{07E99882-B2BF-4008-9622-A79916673A23}" dt="2024-06-18T06:50:19.782" v="801" actId="1076"/>
          <ac:spMkLst>
            <pc:docMk/>
            <pc:sldMk cId="1428980678" sldId="257"/>
            <ac:spMk id="11" creationId="{70D825BB-8081-DD88-88DB-AB45E09D7668}"/>
          </ac:spMkLst>
        </pc:spChg>
        <pc:spChg chg="add mod">
          <ac:chgData name="Quentin LANDON" userId="ebdf6100-7026-48c0-a530-f25f8df816c1" providerId="ADAL" clId="{07E99882-B2BF-4008-9622-A79916673A23}" dt="2024-06-18T06:50:19.782" v="801" actId="1076"/>
          <ac:spMkLst>
            <pc:docMk/>
            <pc:sldMk cId="1428980678" sldId="257"/>
            <ac:spMk id="12" creationId="{79727652-B570-89DB-86E7-2186F7C4F27F}"/>
          </ac:spMkLst>
        </pc:spChg>
        <pc:spChg chg="add mod">
          <ac:chgData name="Quentin LANDON" userId="ebdf6100-7026-48c0-a530-f25f8df816c1" providerId="ADAL" clId="{07E99882-B2BF-4008-9622-A79916673A23}" dt="2024-06-18T07:08:28.836" v="805" actId="1076"/>
          <ac:spMkLst>
            <pc:docMk/>
            <pc:sldMk cId="1428980678" sldId="257"/>
            <ac:spMk id="14" creationId="{C023C1A6-5973-D904-0C61-394A1587F015}"/>
          </ac:spMkLst>
        </pc:spChg>
        <pc:spChg chg="add mod">
          <ac:chgData name="Quentin LANDON" userId="ebdf6100-7026-48c0-a530-f25f8df816c1" providerId="ADAL" clId="{07E99882-B2BF-4008-9622-A79916673A23}" dt="2024-06-17T14:30:33.971" v="386" actId="13926"/>
          <ac:spMkLst>
            <pc:docMk/>
            <pc:sldMk cId="1428980678" sldId="257"/>
            <ac:spMk id="21" creationId="{B8DDC20C-3948-2114-045F-7C9BC9702457}"/>
          </ac:spMkLst>
        </pc:spChg>
        <pc:spChg chg="add mod">
          <ac:chgData name="Quentin LANDON" userId="ebdf6100-7026-48c0-a530-f25f8df816c1" providerId="ADAL" clId="{07E99882-B2BF-4008-9622-A79916673A23}" dt="2024-06-17T14:30:31.427" v="385" actId="13926"/>
          <ac:spMkLst>
            <pc:docMk/>
            <pc:sldMk cId="1428980678" sldId="257"/>
            <ac:spMk id="22" creationId="{C157BBBF-C28A-D317-E157-6A39B5DA7BB2}"/>
          </ac:spMkLst>
        </pc:spChg>
        <pc:spChg chg="add mod">
          <ac:chgData name="Quentin LANDON" userId="ebdf6100-7026-48c0-a530-f25f8df816c1" providerId="ADAL" clId="{07E99882-B2BF-4008-9622-A79916673A23}" dt="2024-06-17T14:28:52.195" v="355" actId="1076"/>
          <ac:spMkLst>
            <pc:docMk/>
            <pc:sldMk cId="1428980678" sldId="257"/>
            <ac:spMk id="23" creationId="{052B2D82-7987-010C-133F-BD9B9A4E0B06}"/>
          </ac:spMkLst>
        </pc:spChg>
        <pc:spChg chg="add mod">
          <ac:chgData name="Quentin LANDON" userId="ebdf6100-7026-48c0-a530-f25f8df816c1" providerId="ADAL" clId="{07E99882-B2BF-4008-9622-A79916673A23}" dt="2024-06-17T14:30:10.124" v="380" actId="207"/>
          <ac:spMkLst>
            <pc:docMk/>
            <pc:sldMk cId="1428980678" sldId="257"/>
            <ac:spMk id="24" creationId="{65B8FD1B-8B1C-46F8-17A5-87C00511F036}"/>
          </ac:spMkLst>
        </pc:spChg>
        <pc:spChg chg="add mod">
          <ac:chgData name="Quentin LANDON" userId="ebdf6100-7026-48c0-a530-f25f8df816c1" providerId="ADAL" clId="{07E99882-B2BF-4008-9622-A79916673A23}" dt="2024-06-17T14:30:37.875" v="387" actId="13926"/>
          <ac:spMkLst>
            <pc:docMk/>
            <pc:sldMk cId="1428980678" sldId="257"/>
            <ac:spMk id="25" creationId="{BD1E62DE-DA0D-7DBB-E152-D302A27E98B6}"/>
          </ac:spMkLst>
        </pc:spChg>
        <pc:spChg chg="add mod">
          <ac:chgData name="Quentin LANDON" userId="ebdf6100-7026-48c0-a530-f25f8df816c1" providerId="ADAL" clId="{07E99882-B2BF-4008-9622-A79916673A23}" dt="2024-06-17T14:30:39.917" v="388" actId="13926"/>
          <ac:spMkLst>
            <pc:docMk/>
            <pc:sldMk cId="1428980678" sldId="257"/>
            <ac:spMk id="26" creationId="{6573CF39-CF47-B53F-14F1-2487937FB826}"/>
          </ac:spMkLst>
        </pc:spChg>
        <pc:spChg chg="add del mod">
          <ac:chgData name="Quentin LANDON" userId="ebdf6100-7026-48c0-a530-f25f8df816c1" providerId="ADAL" clId="{07E99882-B2BF-4008-9622-A79916673A23}" dt="2024-06-17T14:25:03.141" v="200" actId="478"/>
          <ac:spMkLst>
            <pc:docMk/>
            <pc:sldMk cId="1428980678" sldId="257"/>
            <ac:spMk id="27" creationId="{565C3704-5B10-B5DA-E86E-327FC5CAAB58}"/>
          </ac:spMkLst>
        </pc:spChg>
        <pc:spChg chg="add mod">
          <ac:chgData name="Quentin LANDON" userId="ebdf6100-7026-48c0-a530-f25f8df816c1" providerId="ADAL" clId="{07E99882-B2BF-4008-9622-A79916673A23}" dt="2024-06-18T07:10:18.885" v="810" actId="1076"/>
          <ac:spMkLst>
            <pc:docMk/>
            <pc:sldMk cId="1428980678" sldId="257"/>
            <ac:spMk id="28" creationId="{4A31C3FA-1F53-7F9C-B608-95BC82D65CC6}"/>
          </ac:spMkLst>
        </pc:spChg>
        <pc:spChg chg="add mod">
          <ac:chgData name="Quentin LANDON" userId="ebdf6100-7026-48c0-a530-f25f8df816c1" providerId="ADAL" clId="{07E99882-B2BF-4008-9622-A79916673A23}" dt="2024-06-17T14:30:03.291" v="379" actId="13822"/>
          <ac:spMkLst>
            <pc:docMk/>
            <pc:sldMk cId="1428980678" sldId="257"/>
            <ac:spMk id="35" creationId="{9B90BEC4-9A92-2CEB-366A-C07C68926EE0}"/>
          </ac:spMkLst>
        </pc:spChg>
        <pc:spChg chg="add mod">
          <ac:chgData name="Quentin LANDON" userId="ebdf6100-7026-48c0-a530-f25f8df816c1" providerId="ADAL" clId="{07E99882-B2BF-4008-9622-A79916673A23}" dt="2024-06-17T14:28:52.195" v="355" actId="1076"/>
          <ac:spMkLst>
            <pc:docMk/>
            <pc:sldMk cId="1428980678" sldId="257"/>
            <ac:spMk id="39" creationId="{85847318-6F14-2F6A-EA1A-19493D864118}"/>
          </ac:spMkLst>
        </pc:spChg>
        <pc:spChg chg="add del mod">
          <ac:chgData name="Quentin LANDON" userId="ebdf6100-7026-48c0-a530-f25f8df816c1" providerId="ADAL" clId="{07E99882-B2BF-4008-9622-A79916673A23}" dt="2024-06-17T14:28:10.097" v="296"/>
          <ac:spMkLst>
            <pc:docMk/>
            <pc:sldMk cId="1428980678" sldId="257"/>
            <ac:spMk id="40" creationId="{58E8CDA0-2EAD-C370-156E-19AA93BA328F}"/>
          </ac:spMkLst>
        </pc:spChg>
        <pc:spChg chg="add mod">
          <ac:chgData name="Quentin LANDON" userId="ebdf6100-7026-48c0-a530-f25f8df816c1" providerId="ADAL" clId="{07E99882-B2BF-4008-9622-A79916673A23}" dt="2024-06-17T14:29:24.754" v="370" actId="13926"/>
          <ac:spMkLst>
            <pc:docMk/>
            <pc:sldMk cId="1428980678" sldId="257"/>
            <ac:spMk id="41" creationId="{4F894FEF-A480-F6D0-7043-909935286757}"/>
          </ac:spMkLst>
        </pc:spChg>
        <pc:spChg chg="add mod">
          <ac:chgData name="Quentin LANDON" userId="ebdf6100-7026-48c0-a530-f25f8df816c1" providerId="ADAL" clId="{07E99882-B2BF-4008-9622-A79916673A23}" dt="2024-06-17T14:29:47.572" v="377" actId="207"/>
          <ac:spMkLst>
            <pc:docMk/>
            <pc:sldMk cId="1428980678" sldId="257"/>
            <ac:spMk id="42" creationId="{A4CFC3C2-7BBD-A4EB-6CC3-ADB6031CF36C}"/>
          </ac:spMkLst>
        </pc:spChg>
        <pc:spChg chg="add mod">
          <ac:chgData name="Quentin LANDON" userId="ebdf6100-7026-48c0-a530-f25f8df816c1" providerId="ADAL" clId="{07E99882-B2BF-4008-9622-A79916673A23}" dt="2024-06-17T14:30:54.530" v="417" actId="1076"/>
          <ac:spMkLst>
            <pc:docMk/>
            <pc:sldMk cId="1428980678" sldId="257"/>
            <ac:spMk id="43" creationId="{4A93B967-3B53-0690-1857-A51F0A52822F}"/>
          </ac:spMkLst>
        </pc:spChg>
        <pc:spChg chg="add mod">
          <ac:chgData name="Quentin LANDON" userId="ebdf6100-7026-48c0-a530-f25f8df816c1" providerId="ADAL" clId="{07E99882-B2BF-4008-9622-A79916673A23}" dt="2024-06-18T06:42:51.735" v="608" actId="1076"/>
          <ac:spMkLst>
            <pc:docMk/>
            <pc:sldMk cId="1428980678" sldId="257"/>
            <ac:spMk id="44" creationId="{1F232B7B-F177-793D-4D93-7A4A37A20FC5}"/>
          </ac:spMkLst>
        </pc:spChg>
        <pc:spChg chg="add mod">
          <ac:chgData name="Quentin LANDON" userId="ebdf6100-7026-48c0-a530-f25f8df816c1" providerId="ADAL" clId="{07E99882-B2BF-4008-9622-A79916673A23}" dt="2024-06-18T06:43:14.516" v="611" actId="1076"/>
          <ac:spMkLst>
            <pc:docMk/>
            <pc:sldMk cId="1428980678" sldId="257"/>
            <ac:spMk id="45" creationId="{C804A102-7676-8754-C38C-D11FBE697320}"/>
          </ac:spMkLst>
        </pc:spChg>
        <pc:spChg chg="add mod">
          <ac:chgData name="Quentin LANDON" userId="ebdf6100-7026-48c0-a530-f25f8df816c1" providerId="ADAL" clId="{07E99882-B2BF-4008-9622-A79916673A23}" dt="2024-06-18T06:43:17.094" v="612" actId="1076"/>
          <ac:spMkLst>
            <pc:docMk/>
            <pc:sldMk cId="1428980678" sldId="257"/>
            <ac:spMk id="46" creationId="{950D597A-727E-C16B-0C9D-485F334A65D2}"/>
          </ac:spMkLst>
        </pc:spChg>
        <pc:spChg chg="add mod">
          <ac:chgData name="Quentin LANDON" userId="ebdf6100-7026-48c0-a530-f25f8df816c1" providerId="ADAL" clId="{07E99882-B2BF-4008-9622-A79916673A23}" dt="2024-06-18T06:43:24.779" v="626" actId="20577"/>
          <ac:spMkLst>
            <pc:docMk/>
            <pc:sldMk cId="1428980678" sldId="257"/>
            <ac:spMk id="47" creationId="{16B49964-5BAE-74FC-ABCA-C2D07050D051}"/>
          </ac:spMkLst>
        </pc:spChg>
        <pc:cxnChg chg="add mod">
          <ac:chgData name="Quentin LANDON" userId="ebdf6100-7026-48c0-a530-f25f8df816c1" providerId="ADAL" clId="{07E99882-B2BF-4008-9622-A79916673A23}" dt="2024-06-17T14:28:52.195" v="355" actId="1076"/>
          <ac:cxnSpMkLst>
            <pc:docMk/>
            <pc:sldMk cId="1428980678" sldId="257"/>
            <ac:cxnSpMk id="8" creationId="{53D59A6E-BA4A-7658-3F0B-E00C007927AC}"/>
          </ac:cxnSpMkLst>
        </pc:cxnChg>
        <pc:cxnChg chg="add del mod">
          <ac:chgData name="Quentin LANDON" userId="ebdf6100-7026-48c0-a530-f25f8df816c1" providerId="ADAL" clId="{07E99882-B2BF-4008-9622-A79916673A23}" dt="2024-06-17T13:22:59.892" v="92" actId="478"/>
          <ac:cxnSpMkLst>
            <pc:docMk/>
            <pc:sldMk cId="1428980678" sldId="257"/>
            <ac:cxnSpMk id="9" creationId="{04CDAA06-D32D-38EF-8B75-08F0FB972D6F}"/>
          </ac:cxnSpMkLst>
        </pc:cxnChg>
        <pc:cxnChg chg="add mod">
          <ac:chgData name="Quentin LANDON" userId="ebdf6100-7026-48c0-a530-f25f8df816c1" providerId="ADAL" clId="{07E99882-B2BF-4008-9622-A79916673A23}" dt="2024-06-17T14:28:52.195" v="355" actId="1076"/>
          <ac:cxnSpMkLst>
            <pc:docMk/>
            <pc:sldMk cId="1428980678" sldId="257"/>
            <ac:cxnSpMk id="13" creationId="{FC1540CD-1859-E4EE-612F-2C2230E3A1DF}"/>
          </ac:cxnSpMkLst>
        </pc:cxnChg>
        <pc:cxnChg chg="add mod">
          <ac:chgData name="Quentin LANDON" userId="ebdf6100-7026-48c0-a530-f25f8df816c1" providerId="ADAL" clId="{07E99882-B2BF-4008-9622-A79916673A23}" dt="2024-06-17T14:28:52.195" v="355" actId="1076"/>
          <ac:cxnSpMkLst>
            <pc:docMk/>
            <pc:sldMk cId="1428980678" sldId="257"/>
            <ac:cxnSpMk id="15" creationId="{EEB17CBA-E776-A9AF-0690-B01AF7A6B787}"/>
          </ac:cxnSpMkLst>
        </pc:cxnChg>
        <pc:cxnChg chg="add mod">
          <ac:chgData name="Quentin LANDON" userId="ebdf6100-7026-48c0-a530-f25f8df816c1" providerId="ADAL" clId="{07E99882-B2BF-4008-9622-A79916673A23}" dt="2024-06-17T14:28:52.195" v="355" actId="1076"/>
          <ac:cxnSpMkLst>
            <pc:docMk/>
            <pc:sldMk cId="1428980678" sldId="257"/>
            <ac:cxnSpMk id="16" creationId="{608582AE-AF30-1729-E712-9429BC229BAE}"/>
          </ac:cxnSpMkLst>
        </pc:cxnChg>
        <pc:cxnChg chg="add mod">
          <ac:chgData name="Quentin LANDON" userId="ebdf6100-7026-48c0-a530-f25f8df816c1" providerId="ADAL" clId="{07E99882-B2BF-4008-9622-A79916673A23}" dt="2024-06-17T14:28:52.195" v="355" actId="1076"/>
          <ac:cxnSpMkLst>
            <pc:docMk/>
            <pc:sldMk cId="1428980678" sldId="257"/>
            <ac:cxnSpMk id="17" creationId="{2647DC8B-ADA1-D767-60B6-F15115A87C2E}"/>
          </ac:cxnSpMkLst>
        </pc:cxnChg>
        <pc:cxnChg chg="add mod">
          <ac:chgData name="Quentin LANDON" userId="ebdf6100-7026-48c0-a530-f25f8df816c1" providerId="ADAL" clId="{07E99882-B2BF-4008-9622-A79916673A23}" dt="2024-06-17T14:28:52.195" v="355" actId="1076"/>
          <ac:cxnSpMkLst>
            <pc:docMk/>
            <pc:sldMk cId="1428980678" sldId="257"/>
            <ac:cxnSpMk id="20" creationId="{2B613D94-58AF-56BF-F925-6284DDAC1768}"/>
          </ac:cxnSpMkLst>
        </pc:cxnChg>
        <pc:cxnChg chg="add mod">
          <ac:chgData name="Quentin LANDON" userId="ebdf6100-7026-48c0-a530-f25f8df816c1" providerId="ADAL" clId="{07E99882-B2BF-4008-9622-A79916673A23}" dt="2024-06-17T14:30:03.291" v="379" actId="13822"/>
          <ac:cxnSpMkLst>
            <pc:docMk/>
            <pc:sldMk cId="1428980678" sldId="257"/>
            <ac:cxnSpMk id="30" creationId="{9C51AE01-15C7-53CF-09D8-D6F0BD621882}"/>
          </ac:cxnSpMkLst>
        </pc:cxnChg>
        <pc:cxnChg chg="add del mod">
          <ac:chgData name="Quentin LANDON" userId="ebdf6100-7026-48c0-a530-f25f8df816c1" providerId="ADAL" clId="{07E99882-B2BF-4008-9622-A79916673A23}" dt="2024-06-17T14:26:03.081" v="219" actId="478"/>
          <ac:cxnSpMkLst>
            <pc:docMk/>
            <pc:sldMk cId="1428980678" sldId="257"/>
            <ac:cxnSpMk id="33" creationId="{2A712583-576C-4EAD-4EE5-13981BC8BF84}"/>
          </ac:cxnSpMkLst>
        </pc:cxnChg>
        <pc:cxnChg chg="add del mod">
          <ac:chgData name="Quentin LANDON" userId="ebdf6100-7026-48c0-a530-f25f8df816c1" providerId="ADAL" clId="{07E99882-B2BF-4008-9622-A79916673A23}" dt="2024-06-17T14:26:31.527" v="225" actId="478"/>
          <ac:cxnSpMkLst>
            <pc:docMk/>
            <pc:sldMk cId="1428980678" sldId="257"/>
            <ac:cxnSpMk id="36" creationId="{2C0F33F7-2A90-F0FF-D14F-2E59D07CDAAB}"/>
          </ac:cxnSpMkLst>
        </pc:cxnChg>
        <pc:cxnChg chg="add mod">
          <ac:chgData name="Quentin LANDON" userId="ebdf6100-7026-48c0-a530-f25f8df816c1" providerId="ADAL" clId="{07E99882-B2BF-4008-9622-A79916673A23}" dt="2024-06-17T14:30:03.291" v="379" actId="13822"/>
          <ac:cxnSpMkLst>
            <pc:docMk/>
            <pc:sldMk cId="1428980678" sldId="257"/>
            <ac:cxnSpMk id="38" creationId="{EFA7B8B4-F77A-7D6F-00CA-921C1C22056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6EF27-18DB-A796-39B5-54C8E86CE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643762-4B74-E45D-0962-BD4FD379C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8D9CEE-AFF0-9AB0-33F7-5960A482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277-8FA9-694E-B483-394C5BB43F1B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8DFB1D-AF7D-1825-9AA8-59939993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8E02D3-69E5-9728-B9C3-31579C8C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84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0954AA-F192-051C-37D0-79BED8BA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5F16CB-0FEF-87FD-D920-4D29A98FA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396B55-D673-CACA-D10B-262359A1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277-8FA9-694E-B483-394C5BB43F1B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2F3851-7D94-E5C8-F047-A333F76F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FA1C80-0CD0-08AE-0248-C6B087C2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72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29855E-B9C2-BEDF-6247-D7610C245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30063A-F95C-D30A-EAA8-128AD2D1E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4895AE-BC4C-081F-37DB-04FC6E93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277-8FA9-694E-B483-394C5BB43F1B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8FF446-8025-F331-0708-5C7589BB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463ADC-617C-B872-19AE-51A2B311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32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574C53-1331-5431-B25B-2FDD1714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A4455E-F109-F8C9-D579-2496D9BF0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EC7AEF-D7A7-8F22-EE34-88B811DB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277-8FA9-694E-B483-394C5BB43F1B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6C7D7F-7FC7-0A7D-FC9F-6B14C46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57306F-B681-A490-5C2C-C849F867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35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A4BB4-7A73-8B87-5D7B-8664A3E64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F20A85-45FD-47F0-D50B-08C89138F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EFCFBB-F3AE-4D9A-16DB-85C69805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277-8FA9-694E-B483-394C5BB43F1B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0F05FE-EDBC-BA4D-BDCF-7839E42D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F7D75E-ABE1-7034-4517-2AD51DB0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0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8B45C3-C830-87DC-CE12-2E4B5A41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41410B-3E61-C9D5-A2E6-CF7D0471E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8D7651-961C-B962-E532-F12BFEE75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2C8CAD-3708-871F-1A91-48A29B38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277-8FA9-694E-B483-394C5BB43F1B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A5225C-4D72-CBB7-410B-171F5F82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C338FA-2E97-EB27-73DB-52CB7071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60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EA5B74-BE26-90C2-8401-7CE445CC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9B78DC-54F5-1585-F98C-DCE115992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389188-E1D9-C324-50E7-5298CCCCD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BDFA371-C51F-7AED-AEB1-D8708BAD6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54ABA8-FB59-A240-8758-E6CFE4681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0C66DD1-3D92-456C-407E-506097D8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277-8FA9-694E-B483-394C5BB43F1B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908EE9-21BC-C4CC-9B3C-2F8B2813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ADE7DF-4EE2-61AE-78DD-9551E465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03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F46B37-EDB9-1965-C085-83343DF2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288160-F186-45ED-9127-67A8B875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277-8FA9-694E-B483-394C5BB43F1B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F6573C-2CCC-962D-2F74-89042FB4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14948C-60EF-03A1-CC27-8C543DFF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45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3C09D63-93CC-E680-AA4F-3C8EBF28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277-8FA9-694E-B483-394C5BB43F1B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3561B8-D0F1-BE97-BA75-0B9A622D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5D0F84-1FCE-F0CA-A28E-F0DC0E3F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87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769E2-3CED-6F64-DF5B-0E03C464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2EF3DA-F82B-A3F4-2509-4F7987612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CABBF8-6BB4-B33A-A05B-48376030B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B34787-B102-F653-C5FB-6213F939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277-8FA9-694E-B483-394C5BB43F1B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22B0AA-1004-91A3-46DD-DD2324DF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31807A-09E7-6815-8BD7-8F35C7C2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63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98F12F-D8A9-93B4-72A2-7119F925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96244EA-8390-BD99-E571-0BC59BBF8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3F75EF-A5F8-C0C1-B9DF-9560CAFE5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B9930E-E585-B2FA-FBDE-6F84E9AE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277-8FA9-694E-B483-394C5BB43F1B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3D88CD-C4DF-F39C-4688-409C701E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C65CAB-43F6-F80F-ED0D-8393E345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0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74F37B5-BDD5-A763-C624-F77A5DAC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017A95-E3AC-1E93-71D4-9725655A1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4CB525-0891-CF7C-1C5E-4BECF4017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97A277-8FA9-694E-B483-394C5BB43F1B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9DDCE4-1EBD-1593-C386-FB7131F1E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75D038-B8A1-7DE1-171E-9FE90D632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E3FF9E-6404-0E46-8EAB-9328995089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96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>
            <a:extLst>
              <a:ext uri="{FF2B5EF4-FFF2-40B4-BE49-F238E27FC236}">
                <a16:creationId xmlns:a16="http://schemas.microsoft.com/office/drawing/2014/main" id="{BF8F0236-604E-3C7C-3092-E7BE1179690C}"/>
              </a:ext>
            </a:extLst>
          </p:cNvPr>
          <p:cNvSpPr/>
          <p:nvPr/>
        </p:nvSpPr>
        <p:spPr>
          <a:xfrm>
            <a:off x="2172729" y="2372498"/>
            <a:ext cx="7846541" cy="3484606"/>
          </a:xfrm>
          <a:custGeom>
            <a:avLst/>
            <a:gdLst>
              <a:gd name="connsiteX0" fmla="*/ 0 w 4769708"/>
              <a:gd name="connsiteY0" fmla="*/ 3694670 h 3744097"/>
              <a:gd name="connsiteX1" fmla="*/ 1359243 w 4769708"/>
              <a:gd name="connsiteY1" fmla="*/ 0 h 3744097"/>
              <a:gd name="connsiteX2" fmla="*/ 4769708 w 4769708"/>
              <a:gd name="connsiteY2" fmla="*/ 0 h 3744097"/>
              <a:gd name="connsiteX3" fmla="*/ 3756454 w 4769708"/>
              <a:gd name="connsiteY3" fmla="*/ 3744097 h 3744097"/>
              <a:gd name="connsiteX4" fmla="*/ 0 w 4769708"/>
              <a:gd name="connsiteY4" fmla="*/ 3694670 h 37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9708" h="3744097">
                <a:moveTo>
                  <a:pt x="0" y="3694670"/>
                </a:moveTo>
                <a:lnTo>
                  <a:pt x="1359243" y="0"/>
                </a:lnTo>
                <a:lnTo>
                  <a:pt x="4769708" y="0"/>
                </a:lnTo>
                <a:lnTo>
                  <a:pt x="3756454" y="3744097"/>
                </a:lnTo>
                <a:lnTo>
                  <a:pt x="0" y="369467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956B4DD-0625-58AD-1C11-D83E01EABD36}"/>
              </a:ext>
            </a:extLst>
          </p:cNvPr>
          <p:cNvCxnSpPr>
            <a:cxnSpLocks/>
          </p:cNvCxnSpPr>
          <p:nvPr/>
        </p:nvCxnSpPr>
        <p:spPr>
          <a:xfrm flipV="1">
            <a:off x="6079318" y="3126259"/>
            <a:ext cx="0" cy="827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F008380-8A53-7DF5-3B1C-6E41D76B2165}"/>
              </a:ext>
            </a:extLst>
          </p:cNvPr>
          <p:cNvCxnSpPr>
            <a:cxnSpLocks/>
          </p:cNvCxnSpPr>
          <p:nvPr/>
        </p:nvCxnSpPr>
        <p:spPr>
          <a:xfrm>
            <a:off x="6086782" y="3954162"/>
            <a:ext cx="9301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A02D728-3E61-B684-2CEA-4352194F52D8}"/>
              </a:ext>
            </a:extLst>
          </p:cNvPr>
          <p:cNvCxnSpPr>
            <a:cxnSpLocks/>
          </p:cNvCxnSpPr>
          <p:nvPr/>
        </p:nvCxnSpPr>
        <p:spPr>
          <a:xfrm flipH="1">
            <a:off x="5779703" y="3941805"/>
            <a:ext cx="303940" cy="549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9153A1F5-529E-C8DA-FD45-F230EEC49149}"/>
              </a:ext>
            </a:extLst>
          </p:cNvPr>
          <p:cNvSpPr txBox="1"/>
          <p:nvPr/>
        </p:nvSpPr>
        <p:spPr>
          <a:xfrm>
            <a:off x="7016885" y="3930135"/>
            <a:ext cx="36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x</a:t>
            </a:r>
            <a:r>
              <a:rPr lang="fr-FR" baseline="-25000" dirty="0">
                <a:solidFill>
                  <a:schemeClr val="accent2"/>
                </a:solidFill>
              </a:rPr>
              <a:t>o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C8D57D6-C6C9-FFA3-A5FF-C9A1F1C119B3}"/>
              </a:ext>
            </a:extLst>
          </p:cNvPr>
          <p:cNvSpPr txBox="1"/>
          <p:nvPr/>
        </p:nvSpPr>
        <p:spPr>
          <a:xfrm>
            <a:off x="5861018" y="4330266"/>
            <a:ext cx="36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z</a:t>
            </a:r>
            <a:r>
              <a:rPr lang="fr-FR" baseline="-25000" dirty="0">
                <a:solidFill>
                  <a:srgbClr val="00B0F0"/>
                </a:solidFill>
              </a:rPr>
              <a:t>o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8016406-2A1B-D7DD-DE34-97D7BA907247}"/>
              </a:ext>
            </a:extLst>
          </p:cNvPr>
          <p:cNvSpPr txBox="1"/>
          <p:nvPr/>
        </p:nvSpPr>
        <p:spPr>
          <a:xfrm>
            <a:off x="6146674" y="2955281"/>
            <a:ext cx="37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  <a:r>
              <a:rPr lang="fr-FR" baseline="-25000" dirty="0"/>
              <a:t>o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93C9BE9-9DCC-25BA-0898-2810C6058209}"/>
              </a:ext>
            </a:extLst>
          </p:cNvPr>
          <p:cNvSpPr txBox="1"/>
          <p:nvPr/>
        </p:nvSpPr>
        <p:spPr>
          <a:xfrm>
            <a:off x="6003846" y="3954162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(0,0,0)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7A932D59-5A99-28D6-58E5-03111B54CE28}"/>
              </a:ext>
            </a:extLst>
          </p:cNvPr>
          <p:cNvGrpSpPr/>
          <p:nvPr/>
        </p:nvGrpSpPr>
        <p:grpSpPr>
          <a:xfrm>
            <a:off x="10019270" y="271850"/>
            <a:ext cx="259491" cy="476057"/>
            <a:chOff x="1383957" y="2372498"/>
            <a:chExt cx="259491" cy="476057"/>
          </a:xfrm>
        </p:grpSpPr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1F3685A6-581C-18F7-C07B-F1B1BF148B43}"/>
                </a:ext>
              </a:extLst>
            </p:cNvPr>
            <p:cNvCxnSpPr>
              <a:cxnSpLocks/>
            </p:cNvCxnSpPr>
            <p:nvPr/>
          </p:nvCxnSpPr>
          <p:spPr>
            <a:xfrm>
              <a:off x="1383957" y="2372498"/>
              <a:ext cx="135924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F4CD3397-9266-6CDD-10EC-8BE9156F00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9881" y="2372498"/>
              <a:ext cx="111211" cy="369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Étoile à 5 branches 39">
              <a:extLst>
                <a:ext uri="{FF2B5EF4-FFF2-40B4-BE49-F238E27FC236}">
                  <a16:creationId xmlns:a16="http://schemas.microsoft.com/office/drawing/2014/main" id="{E1E3CD72-431A-8EAD-64C4-DC2033359F57}"/>
                </a:ext>
              </a:extLst>
            </p:cNvPr>
            <p:cNvSpPr/>
            <p:nvPr/>
          </p:nvSpPr>
          <p:spPr>
            <a:xfrm>
              <a:off x="1396313" y="2635104"/>
              <a:ext cx="247135" cy="213451"/>
            </a:xfrm>
            <a:prstGeom prst="star5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396EA589-A0DD-86DC-F6A4-7EC8788A28EA}"/>
              </a:ext>
            </a:extLst>
          </p:cNvPr>
          <p:cNvSpPr txBox="1"/>
          <p:nvPr/>
        </p:nvSpPr>
        <p:spPr>
          <a:xfrm>
            <a:off x="10414685" y="378575"/>
            <a:ext cx="7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Drone</a:t>
            </a:r>
          </a:p>
        </p:txBody>
      </p: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73387B8C-E1BA-B388-43D1-55D34A61BBFD}"/>
              </a:ext>
            </a:extLst>
          </p:cNvPr>
          <p:cNvGrpSpPr/>
          <p:nvPr/>
        </p:nvGrpSpPr>
        <p:grpSpPr>
          <a:xfrm>
            <a:off x="807358" y="476143"/>
            <a:ext cx="1674584" cy="2498829"/>
            <a:chOff x="1187369" y="1186863"/>
            <a:chExt cx="1108763" cy="1654506"/>
          </a:xfrm>
        </p:grpSpPr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4CAC4E2D-477D-EB7C-2E4A-3C8A32FF500D}"/>
                </a:ext>
              </a:extLst>
            </p:cNvPr>
            <p:cNvCxnSpPr>
              <a:cxnSpLocks/>
            </p:cNvCxnSpPr>
            <p:nvPr/>
          </p:nvCxnSpPr>
          <p:spPr>
            <a:xfrm>
              <a:off x="1248032" y="1952366"/>
              <a:ext cx="0" cy="642552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1E843861-9D4C-F998-9FCE-B21D82A0E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6470" y="1436601"/>
              <a:ext cx="321089" cy="5030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D384408E-3A11-0312-8367-23F2C4AE0D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8032" y="1939677"/>
              <a:ext cx="586145" cy="4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53492CDE-CE9B-2B08-50B4-1063578B39C2}"/>
                </a:ext>
              </a:extLst>
            </p:cNvPr>
            <p:cNvGrpSpPr/>
            <p:nvPr/>
          </p:nvGrpSpPr>
          <p:grpSpPr>
            <a:xfrm rot="1734593">
              <a:off x="1187369" y="1587512"/>
              <a:ext cx="259491" cy="476057"/>
              <a:chOff x="1383957" y="2372498"/>
              <a:chExt cx="259491" cy="476057"/>
            </a:xfrm>
          </p:grpSpPr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3D784E92-C5B0-C5FB-2CB8-2F58BC4B1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3957" y="2372498"/>
                <a:ext cx="135924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178AE7F9-3D43-E745-E654-5BE5488FA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9881" y="2372498"/>
                <a:ext cx="111211" cy="36933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Étoile à 5 branches 45">
                <a:extLst>
                  <a:ext uri="{FF2B5EF4-FFF2-40B4-BE49-F238E27FC236}">
                    <a16:creationId xmlns:a16="http://schemas.microsoft.com/office/drawing/2014/main" id="{29BF3F41-D576-25B8-9916-04CBECA51E70}"/>
                  </a:ext>
                </a:extLst>
              </p:cNvPr>
              <p:cNvSpPr/>
              <p:nvPr/>
            </p:nvSpPr>
            <p:spPr>
              <a:xfrm>
                <a:off x="1396313" y="2635104"/>
                <a:ext cx="247135" cy="213451"/>
              </a:xfrm>
              <a:prstGeom prst="star5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FD8F8FB6-6CE9-2F79-094C-2C9FF4F987C1}"/>
                </a:ext>
              </a:extLst>
            </p:cNvPr>
            <p:cNvSpPr txBox="1"/>
            <p:nvPr/>
          </p:nvSpPr>
          <p:spPr>
            <a:xfrm>
              <a:off x="1309815" y="2472037"/>
              <a:ext cx="368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00B0F0"/>
                  </a:solidFill>
                </a:rPr>
                <a:t>z</a:t>
              </a:r>
              <a:r>
                <a:rPr lang="fr-FR" baseline="-25000" dirty="0">
                  <a:solidFill>
                    <a:srgbClr val="00B0F0"/>
                  </a:solidFill>
                </a:rPr>
                <a:t>d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6FAC37B-2215-9B6F-C10B-CC2936C49105}"/>
                </a:ext>
              </a:extLst>
            </p:cNvPr>
            <p:cNvSpPr txBox="1"/>
            <p:nvPr/>
          </p:nvSpPr>
          <p:spPr>
            <a:xfrm>
              <a:off x="1575596" y="1186863"/>
              <a:ext cx="382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x</a:t>
              </a:r>
              <a:r>
                <a:rPr lang="fr-FR" baseline="-25000" dirty="0">
                  <a:solidFill>
                    <a:schemeClr val="accent2"/>
                  </a:solidFill>
                </a:rPr>
                <a:t>d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9706033C-446B-B0DD-D516-1E90DC8C256E}"/>
                </a:ext>
              </a:extLst>
            </p:cNvPr>
            <p:cNvSpPr txBox="1"/>
            <p:nvPr/>
          </p:nvSpPr>
          <p:spPr>
            <a:xfrm>
              <a:off x="1767037" y="1849604"/>
              <a:ext cx="529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y</a:t>
              </a:r>
              <a:r>
                <a:rPr lang="fr-FR" baseline="-25000" dirty="0"/>
                <a:t>d</a:t>
              </a:r>
            </a:p>
          </p:txBody>
        </p:sp>
      </p:grpSp>
      <p:sp>
        <p:nvSpPr>
          <p:cNvPr id="59" name="Cube 58">
            <a:extLst>
              <a:ext uri="{FF2B5EF4-FFF2-40B4-BE49-F238E27FC236}">
                <a16:creationId xmlns:a16="http://schemas.microsoft.com/office/drawing/2014/main" id="{97618C4C-A260-7FAA-21F3-9D0717DB73FB}"/>
              </a:ext>
            </a:extLst>
          </p:cNvPr>
          <p:cNvSpPr/>
          <p:nvPr/>
        </p:nvSpPr>
        <p:spPr>
          <a:xfrm>
            <a:off x="6621913" y="2643015"/>
            <a:ext cx="290081" cy="48324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2A792CEB-0429-77C5-BC29-2677D49C4F1B}"/>
              </a:ext>
            </a:extLst>
          </p:cNvPr>
          <p:cNvSpPr txBox="1"/>
          <p:nvPr/>
        </p:nvSpPr>
        <p:spPr>
          <a:xfrm>
            <a:off x="6766953" y="3100685"/>
            <a:ext cx="1684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(0.2016,0.0327,-1.36)</a:t>
            </a:r>
            <a:r>
              <a:rPr lang="fr-FR" sz="1200" baseline="-25000" dirty="0"/>
              <a:t>o</a:t>
            </a:r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C44DA995-E19A-CF3C-6A67-9EEB5F8D6B87}"/>
              </a:ext>
            </a:extLst>
          </p:cNvPr>
          <p:cNvSpPr/>
          <p:nvPr/>
        </p:nvSpPr>
        <p:spPr>
          <a:xfrm>
            <a:off x="4382999" y="3470918"/>
            <a:ext cx="290081" cy="48324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047A7B5-EDBA-C0C9-B021-629AE6E698DA}"/>
              </a:ext>
            </a:extLst>
          </p:cNvPr>
          <p:cNvSpPr txBox="1"/>
          <p:nvPr/>
        </p:nvSpPr>
        <p:spPr>
          <a:xfrm>
            <a:off x="3688163" y="4004962"/>
            <a:ext cx="1487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(-1,3,0.007,0,6758)</a:t>
            </a:r>
            <a:r>
              <a:rPr lang="fr-FR" sz="1200" baseline="-25000" dirty="0"/>
              <a:t>o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C88DC0A5-8A86-44D3-9C82-66E4E18506EF}"/>
              </a:ext>
            </a:extLst>
          </p:cNvPr>
          <p:cNvSpPr txBox="1"/>
          <p:nvPr/>
        </p:nvSpPr>
        <p:spPr>
          <a:xfrm>
            <a:off x="4479341" y="3815662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x</a:t>
            </a:r>
            <a:endParaRPr lang="fr-FR" sz="1200" baseline="-25000" dirty="0">
              <a:solidFill>
                <a:srgbClr val="FF0000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05DE4079-76CA-5F8C-BC2C-7520C49DB059}"/>
              </a:ext>
            </a:extLst>
          </p:cNvPr>
          <p:cNvSpPr txBox="1"/>
          <p:nvPr/>
        </p:nvSpPr>
        <p:spPr>
          <a:xfrm>
            <a:off x="6516606" y="2974972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x</a:t>
            </a:r>
            <a:endParaRPr lang="fr-FR" sz="1200" baseline="-25000" dirty="0">
              <a:solidFill>
                <a:srgbClr val="FF0000"/>
              </a:solidFill>
            </a:endParaRPr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C3A9A6B8-C05A-2CF0-FD88-0E5BBBD4EDB8}"/>
              </a:ext>
            </a:extLst>
          </p:cNvPr>
          <p:cNvSpPr/>
          <p:nvPr/>
        </p:nvSpPr>
        <p:spPr>
          <a:xfrm>
            <a:off x="5899553" y="4906277"/>
            <a:ext cx="290081" cy="48324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9CF23746-1EEC-FD0F-6A00-EAC4804AB6F9}"/>
              </a:ext>
            </a:extLst>
          </p:cNvPr>
          <p:cNvSpPr txBox="1"/>
          <p:nvPr/>
        </p:nvSpPr>
        <p:spPr>
          <a:xfrm>
            <a:off x="6079318" y="5346313"/>
            <a:ext cx="1580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(0.587,-0.038,2.107)</a:t>
            </a:r>
            <a:r>
              <a:rPr lang="fr-FR" sz="1200" baseline="-25000" dirty="0"/>
              <a:t>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A4DFE78-D78B-1D70-C8A4-3210BA3B1813}"/>
              </a:ext>
            </a:extLst>
          </p:cNvPr>
          <p:cNvSpPr txBox="1"/>
          <p:nvPr/>
        </p:nvSpPr>
        <p:spPr>
          <a:xfrm>
            <a:off x="6061416" y="5170484"/>
            <a:ext cx="25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x</a:t>
            </a:r>
            <a:endParaRPr lang="fr-FR" sz="1200" baseline="-25000" dirty="0">
              <a:solidFill>
                <a:srgbClr val="FF0000"/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BE4EDE74-2678-9A41-0DE8-7CF2FBD74B0C}"/>
              </a:ext>
            </a:extLst>
          </p:cNvPr>
          <p:cNvSpPr txBox="1"/>
          <p:nvPr/>
        </p:nvSpPr>
        <p:spPr>
          <a:xfrm>
            <a:off x="251626" y="130531"/>
            <a:ext cx="192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Référentiel Drone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2167A205-391D-EBF4-6576-4FD45D46F3B0}"/>
              </a:ext>
            </a:extLst>
          </p:cNvPr>
          <p:cNvCxnSpPr>
            <a:cxnSpLocks/>
          </p:cNvCxnSpPr>
          <p:nvPr/>
        </p:nvCxnSpPr>
        <p:spPr>
          <a:xfrm flipV="1">
            <a:off x="4605337" y="747907"/>
            <a:ext cx="0" cy="827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20E8EEB7-5D05-6EFD-FDBB-2D7CDF706220}"/>
              </a:ext>
            </a:extLst>
          </p:cNvPr>
          <p:cNvCxnSpPr>
            <a:cxnSpLocks/>
          </p:cNvCxnSpPr>
          <p:nvPr/>
        </p:nvCxnSpPr>
        <p:spPr>
          <a:xfrm>
            <a:off x="4605337" y="1575810"/>
            <a:ext cx="9301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695F5934-AD0A-927B-9676-5BBF6A3C9218}"/>
              </a:ext>
            </a:extLst>
          </p:cNvPr>
          <p:cNvCxnSpPr>
            <a:cxnSpLocks/>
          </p:cNvCxnSpPr>
          <p:nvPr/>
        </p:nvCxnSpPr>
        <p:spPr>
          <a:xfrm flipV="1">
            <a:off x="4605336" y="1031317"/>
            <a:ext cx="465052" cy="544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755A8B33-33D2-864C-9977-29CE23B89011}"/>
              </a:ext>
            </a:extLst>
          </p:cNvPr>
          <p:cNvSpPr txBox="1"/>
          <p:nvPr/>
        </p:nvSpPr>
        <p:spPr>
          <a:xfrm>
            <a:off x="5070388" y="777620"/>
            <a:ext cx="35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z</a:t>
            </a:r>
            <a:r>
              <a:rPr lang="fr-FR" baseline="-25000" dirty="0">
                <a:solidFill>
                  <a:srgbClr val="00B0F0"/>
                </a:solidFill>
              </a:rPr>
              <a:t>s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ADA694A8-675D-D286-D7B1-F352D7B05428}"/>
              </a:ext>
            </a:extLst>
          </p:cNvPr>
          <p:cNvSpPr txBox="1"/>
          <p:nvPr/>
        </p:nvSpPr>
        <p:spPr>
          <a:xfrm>
            <a:off x="4246167" y="428023"/>
            <a:ext cx="36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  <a:r>
              <a:rPr lang="fr-FR" baseline="-25000" dirty="0"/>
              <a:t>s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8D010FF5-58D2-BD80-007C-BF28A8D97A52}"/>
              </a:ext>
            </a:extLst>
          </p:cNvPr>
          <p:cNvSpPr txBox="1"/>
          <p:nvPr/>
        </p:nvSpPr>
        <p:spPr>
          <a:xfrm>
            <a:off x="5531054" y="1458258"/>
            <a:ext cx="35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x</a:t>
            </a:r>
            <a:r>
              <a:rPr lang="fr-FR" baseline="-25000" dirty="0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AE964F85-C054-93A5-BE75-C8538F849BFC}"/>
              </a:ext>
            </a:extLst>
          </p:cNvPr>
          <p:cNvSpPr txBox="1"/>
          <p:nvPr/>
        </p:nvSpPr>
        <p:spPr>
          <a:xfrm>
            <a:off x="4264122" y="123293"/>
            <a:ext cx="182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/>
              <a:t>Référentiel Slam</a:t>
            </a:r>
            <a:endParaRPr lang="fr-FR" u="sng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457D0B1-5220-5E34-1DDD-B568E150562B}"/>
              </a:ext>
            </a:extLst>
          </p:cNvPr>
          <p:cNvSpPr txBox="1"/>
          <p:nvPr/>
        </p:nvSpPr>
        <p:spPr>
          <a:xfrm>
            <a:off x="6263185" y="5789334"/>
            <a:ext cx="224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Référentiel </a:t>
            </a:r>
            <a:r>
              <a:rPr lang="fr-FR" u="sng" dirty="0" err="1"/>
              <a:t>Optitrack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61170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649F48-7067-2B06-F730-DFCAF59249E7}"/>
              </a:ext>
            </a:extLst>
          </p:cNvPr>
          <p:cNvSpPr/>
          <p:nvPr/>
        </p:nvSpPr>
        <p:spPr>
          <a:xfrm>
            <a:off x="1283398" y="1143000"/>
            <a:ext cx="8080490" cy="4572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C74829C-CB10-45F7-EC89-794B88204646}"/>
              </a:ext>
            </a:extLst>
          </p:cNvPr>
          <p:cNvSpPr txBox="1"/>
          <p:nvPr/>
        </p:nvSpPr>
        <p:spPr>
          <a:xfrm>
            <a:off x="5178472" y="32532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0FDB903-3FAE-90D1-0AA2-68A23F7A13E7}"/>
              </a:ext>
            </a:extLst>
          </p:cNvPr>
          <p:cNvSpPr txBox="1"/>
          <p:nvPr/>
        </p:nvSpPr>
        <p:spPr>
          <a:xfrm>
            <a:off x="5208776" y="3429000"/>
            <a:ext cx="89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(</a:t>
            </a:r>
            <a:r>
              <a:rPr lang="fr-FR" sz="1200" dirty="0" err="1"/>
              <a:t>Xci,Yci</a:t>
            </a:r>
            <a:r>
              <a:rPr lang="fr-FR" sz="1200" dirty="0"/>
              <a:t>)</a:t>
            </a:r>
            <a:r>
              <a:rPr lang="fr-FR" sz="1000" dirty="0" err="1"/>
              <a:t>img</a:t>
            </a:r>
            <a:endParaRPr lang="fr-FR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0DCF76A-8FD6-9D33-3C43-C72B5B8364EC}"/>
                  </a:ext>
                </a:extLst>
              </p:cNvPr>
              <p:cNvSpPr txBox="1"/>
              <p:nvPr/>
            </p:nvSpPr>
            <p:spPr>
              <a:xfrm>
                <a:off x="9552147" y="1078532"/>
                <a:ext cx="2234138" cy="2062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b="1" u="sng" dirty="0"/>
                  <a:t>Centre</a:t>
                </a:r>
                <a:r>
                  <a:rPr lang="fr-FR" sz="1200" u="sng" dirty="0"/>
                  <a:t> de l’image :</a:t>
                </a:r>
              </a:p>
              <a:p>
                <a:r>
                  <a:rPr lang="fr-FR" sz="1200" dirty="0" err="1"/>
                  <a:t>Xci</a:t>
                </a:r>
                <a:r>
                  <a:rPr lang="fr-FR" sz="1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1200" dirty="0"/>
                  <a:t> </a:t>
                </a:r>
              </a:p>
              <a:p>
                <a:r>
                  <a:rPr lang="fr-FR" sz="1200" dirty="0" err="1"/>
                  <a:t>Yci</a:t>
                </a:r>
                <a:r>
                  <a:rPr lang="fr-FR" sz="1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fr-FR" sz="1200" dirty="0"/>
              </a:p>
              <a:p>
                <a:r>
                  <a:rPr lang="fr-FR" sz="1200" dirty="0"/>
                  <a:t> </a:t>
                </a:r>
              </a:p>
              <a:p>
                <a:r>
                  <a:rPr lang="fr-FR" sz="1200" u="sng" dirty="0"/>
                  <a:t>Centre de </a:t>
                </a:r>
                <a:r>
                  <a:rPr lang="fr-FR" sz="1200" b="1" u="sng" dirty="0"/>
                  <a:t>l’objet</a:t>
                </a:r>
                <a:r>
                  <a:rPr lang="fr-FR" sz="1200" u="sng" dirty="0"/>
                  <a:t> dans l’image:</a:t>
                </a:r>
              </a:p>
              <a:p>
                <a:r>
                  <a:rPr lang="fr-FR" sz="1200" dirty="0" err="1"/>
                  <a:t>Xco</a:t>
                </a:r>
                <a:r>
                  <a:rPr lang="fr-FR" sz="1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1200" dirty="0"/>
                  <a:t> + X</a:t>
                </a:r>
              </a:p>
              <a:p>
                <a:r>
                  <a:rPr lang="fr-FR" sz="1200" dirty="0" err="1"/>
                  <a:t>Yco</a:t>
                </a:r>
                <a:r>
                  <a:rPr lang="fr-FR" sz="1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fr-FR" sz="1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FR" sz="12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endParaRPr lang="fr-FR" sz="1200" u="sng" dirty="0"/>
              </a:p>
              <a:p>
                <a:endParaRPr lang="fr-FR" sz="1200" u="sng" dirty="0"/>
              </a:p>
              <a:p>
                <a:r>
                  <a:rPr lang="fr-FR" sz="1200" b="1" u="sng" dirty="0"/>
                  <a:t>Angle</a:t>
                </a:r>
                <a:r>
                  <a:rPr lang="fr-FR" sz="1200" u="sng" dirty="0"/>
                  <a:t> </a:t>
                </a:r>
                <a:r>
                  <a:rPr lang="fr-FR" sz="1200" b="1" u="sng" dirty="0"/>
                  <a:t>objet/centre </a:t>
                </a:r>
                <a:r>
                  <a:rPr lang="fr-FR" sz="1200" u="sng" dirty="0"/>
                  <a:t>image :</a:t>
                </a:r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0DCF76A-8FD6-9D33-3C43-C72B5B836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147" y="1078532"/>
                <a:ext cx="2234138" cy="2062744"/>
              </a:xfrm>
              <a:prstGeom prst="rect">
                <a:avLst/>
              </a:prstGeom>
              <a:blipFill>
                <a:blip r:embed="rId2"/>
                <a:stretch>
                  <a:fillRect l="-273" t="-296" b="-14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3D59A6E-BA4A-7658-3F0B-E00C007927AC}"/>
              </a:ext>
            </a:extLst>
          </p:cNvPr>
          <p:cNvCxnSpPr/>
          <p:nvPr/>
        </p:nvCxnSpPr>
        <p:spPr>
          <a:xfrm>
            <a:off x="976544" y="1143000"/>
            <a:ext cx="0" cy="4572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C1540CD-1859-E4EE-612F-2C2230E3A1DF}"/>
              </a:ext>
            </a:extLst>
          </p:cNvPr>
          <p:cNvCxnSpPr/>
          <p:nvPr/>
        </p:nvCxnSpPr>
        <p:spPr>
          <a:xfrm>
            <a:off x="1283398" y="6072326"/>
            <a:ext cx="80804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EB17CBA-E776-A9AF-0690-B01AF7A6B787}"/>
              </a:ext>
            </a:extLst>
          </p:cNvPr>
          <p:cNvCxnSpPr/>
          <p:nvPr/>
        </p:nvCxnSpPr>
        <p:spPr>
          <a:xfrm flipH="1">
            <a:off x="719092" y="1143000"/>
            <a:ext cx="564306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08582AE-AF30-1729-E712-9429BC229BAE}"/>
              </a:ext>
            </a:extLst>
          </p:cNvPr>
          <p:cNvCxnSpPr/>
          <p:nvPr/>
        </p:nvCxnSpPr>
        <p:spPr>
          <a:xfrm flipH="1">
            <a:off x="745273" y="5715000"/>
            <a:ext cx="564306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647DC8B-ADA1-D767-60B6-F15115A87C2E}"/>
              </a:ext>
            </a:extLst>
          </p:cNvPr>
          <p:cNvCxnSpPr>
            <a:cxnSpLocks/>
          </p:cNvCxnSpPr>
          <p:nvPr/>
        </p:nvCxnSpPr>
        <p:spPr>
          <a:xfrm>
            <a:off x="1283398" y="5715000"/>
            <a:ext cx="0" cy="50824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B613D94-58AF-56BF-F925-6284DDAC1768}"/>
              </a:ext>
            </a:extLst>
          </p:cNvPr>
          <p:cNvCxnSpPr>
            <a:cxnSpLocks/>
          </p:cNvCxnSpPr>
          <p:nvPr/>
        </p:nvCxnSpPr>
        <p:spPr>
          <a:xfrm>
            <a:off x="9363888" y="5715000"/>
            <a:ext cx="0" cy="50824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B8DDC20C-3948-2114-045F-7C9BC9702457}"/>
              </a:ext>
            </a:extLst>
          </p:cNvPr>
          <p:cNvSpPr txBox="1"/>
          <p:nvPr/>
        </p:nvSpPr>
        <p:spPr>
          <a:xfrm>
            <a:off x="5128718" y="6102087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highlight>
                  <a:srgbClr val="FFFF00"/>
                </a:highlight>
              </a:rPr>
              <a:t>W</a:t>
            </a:r>
            <a:r>
              <a:rPr lang="fr-FR" sz="1000" dirty="0" err="1">
                <a:highlight>
                  <a:srgbClr val="FFFF00"/>
                </a:highlight>
              </a:rPr>
              <a:t>img</a:t>
            </a:r>
            <a:endParaRPr lang="fr-FR" sz="1200" dirty="0">
              <a:highlight>
                <a:srgbClr val="FFFF00"/>
              </a:highlight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157BBBF-C28A-D317-E157-6A39B5DA7BB2}"/>
              </a:ext>
            </a:extLst>
          </p:cNvPr>
          <p:cNvSpPr txBox="1"/>
          <p:nvPr/>
        </p:nvSpPr>
        <p:spPr>
          <a:xfrm>
            <a:off x="555776" y="3310015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highlight>
                  <a:srgbClr val="FFFF00"/>
                </a:highlight>
              </a:rPr>
              <a:t>H</a:t>
            </a:r>
            <a:r>
              <a:rPr lang="fr-FR" sz="1000" dirty="0" err="1">
                <a:highlight>
                  <a:srgbClr val="FFFF00"/>
                </a:highlight>
              </a:rPr>
              <a:t>img</a:t>
            </a:r>
            <a:endParaRPr lang="fr-FR" sz="1200" dirty="0">
              <a:highlight>
                <a:srgbClr val="FFFF00"/>
              </a:highligh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2B2D82-7987-010C-133F-BD9B9A4E0B06}"/>
              </a:ext>
            </a:extLst>
          </p:cNvPr>
          <p:cNvSpPr/>
          <p:nvPr/>
        </p:nvSpPr>
        <p:spPr>
          <a:xfrm>
            <a:off x="2467993" y="2175029"/>
            <a:ext cx="1163714" cy="15860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5B8FD1B-8B1C-46F8-17A5-87C00511F036}"/>
              </a:ext>
            </a:extLst>
          </p:cNvPr>
          <p:cNvSpPr txBox="1"/>
          <p:nvPr/>
        </p:nvSpPr>
        <p:spPr>
          <a:xfrm>
            <a:off x="2895801" y="27833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D1E62DE-DA0D-7DBB-E152-D302A27E98B6}"/>
              </a:ext>
            </a:extLst>
          </p:cNvPr>
          <p:cNvSpPr txBox="1"/>
          <p:nvPr/>
        </p:nvSpPr>
        <p:spPr>
          <a:xfrm>
            <a:off x="1918250" y="2829536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highlight>
                  <a:srgbClr val="FFFF00"/>
                </a:highlight>
              </a:rPr>
              <a:t>H</a:t>
            </a:r>
            <a:r>
              <a:rPr lang="fr-FR" sz="1000" dirty="0" err="1">
                <a:highlight>
                  <a:srgbClr val="FFFF00"/>
                </a:highlight>
              </a:rPr>
              <a:t>obj</a:t>
            </a:r>
            <a:endParaRPr lang="fr-FR" sz="1200" dirty="0">
              <a:highlight>
                <a:srgbClr val="FFFF00"/>
              </a:highlight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573CF39-CF47-B53F-14F1-2487937FB826}"/>
              </a:ext>
            </a:extLst>
          </p:cNvPr>
          <p:cNvSpPr txBox="1"/>
          <p:nvPr/>
        </p:nvSpPr>
        <p:spPr>
          <a:xfrm>
            <a:off x="2798018" y="3800493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highlight>
                  <a:srgbClr val="FFFF00"/>
                </a:highlight>
              </a:rPr>
              <a:t>W</a:t>
            </a:r>
            <a:r>
              <a:rPr lang="fr-FR" sz="1000" dirty="0" err="1">
                <a:highlight>
                  <a:srgbClr val="FFFF00"/>
                </a:highlight>
              </a:rPr>
              <a:t>obj</a:t>
            </a:r>
            <a:endParaRPr lang="fr-FR" sz="1200" dirty="0">
              <a:highlight>
                <a:srgbClr val="FFFF00"/>
              </a:highlight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A31C3FA-1F53-7F9C-B608-95BC82D65CC6}"/>
              </a:ext>
            </a:extLst>
          </p:cNvPr>
          <p:cNvSpPr txBox="1"/>
          <p:nvPr/>
        </p:nvSpPr>
        <p:spPr>
          <a:xfrm>
            <a:off x="2597020" y="2656877"/>
            <a:ext cx="956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(</a:t>
            </a:r>
            <a:r>
              <a:rPr lang="fr-FR" sz="1200" dirty="0" err="1"/>
              <a:t>Xco,Yco</a:t>
            </a:r>
            <a:r>
              <a:rPr lang="fr-FR" sz="1200" dirty="0"/>
              <a:t>)</a:t>
            </a:r>
            <a:r>
              <a:rPr lang="fr-FR" sz="1000" dirty="0" err="1"/>
              <a:t>obj</a:t>
            </a:r>
            <a:endParaRPr lang="fr-FR" sz="1200" dirty="0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9C51AE01-15C7-53CF-09D8-D6F0BD621882}"/>
              </a:ext>
            </a:extLst>
          </p:cNvPr>
          <p:cNvCxnSpPr>
            <a:cxnSpLocks/>
          </p:cNvCxnSpPr>
          <p:nvPr/>
        </p:nvCxnSpPr>
        <p:spPr>
          <a:xfrm>
            <a:off x="3049850" y="2968035"/>
            <a:ext cx="2273793" cy="469843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9B90BEC4-9A92-2CEB-366A-C07C68926EE0}"/>
              </a:ext>
            </a:extLst>
          </p:cNvPr>
          <p:cNvSpPr/>
          <p:nvPr/>
        </p:nvSpPr>
        <p:spPr>
          <a:xfrm rot="14812374">
            <a:off x="4481260" y="3249424"/>
            <a:ext cx="223792" cy="257485"/>
          </a:xfrm>
          <a:prstGeom prst="arc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EFA7B8B4-F77A-7D6F-00CA-921C1C22056F}"/>
              </a:ext>
            </a:extLst>
          </p:cNvPr>
          <p:cNvCxnSpPr/>
          <p:nvPr/>
        </p:nvCxnSpPr>
        <p:spPr>
          <a:xfrm flipH="1">
            <a:off x="3932808" y="3448514"/>
            <a:ext cx="1390835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85847318-6F14-2F6A-EA1A-19493D864118}"/>
              </a:ext>
            </a:extLst>
          </p:cNvPr>
          <p:cNvSpPr txBox="1"/>
          <p:nvPr/>
        </p:nvSpPr>
        <p:spPr>
          <a:xfrm>
            <a:off x="3839359" y="317173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sz="1200" dirty="0"/>
              <a:t>Ө</a:t>
            </a:r>
            <a:r>
              <a:rPr lang="fr-FR" sz="1200" dirty="0"/>
              <a:t>x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F894FEF-A480-F6D0-7043-909935286757}"/>
              </a:ext>
            </a:extLst>
          </p:cNvPr>
          <p:cNvSpPr txBox="1"/>
          <p:nvPr/>
        </p:nvSpPr>
        <p:spPr>
          <a:xfrm>
            <a:off x="2155655" y="1817703"/>
            <a:ext cx="753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highlight>
                  <a:srgbClr val="FFFF00"/>
                </a:highlight>
              </a:rPr>
              <a:t>(X,Y)</a:t>
            </a:r>
            <a:r>
              <a:rPr lang="fr-FR" sz="1000" dirty="0">
                <a:highlight>
                  <a:srgbClr val="FFFF00"/>
                </a:highlight>
              </a:rPr>
              <a:t>objet</a:t>
            </a:r>
            <a:endParaRPr lang="fr-FR" sz="1200" dirty="0">
              <a:highlight>
                <a:srgbClr val="FFFF00"/>
              </a:highlight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4CFC3C2-7BBD-A4EB-6CC3-ADB6031CF36C}"/>
              </a:ext>
            </a:extLst>
          </p:cNvPr>
          <p:cNvSpPr txBox="1"/>
          <p:nvPr/>
        </p:nvSpPr>
        <p:spPr>
          <a:xfrm>
            <a:off x="2313943" y="19903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4A93B967-3B53-0690-1857-A51F0A52822F}"/>
              </a:ext>
            </a:extLst>
          </p:cNvPr>
          <p:cNvSpPr txBox="1"/>
          <p:nvPr/>
        </p:nvSpPr>
        <p:spPr>
          <a:xfrm>
            <a:off x="34449" y="116733"/>
            <a:ext cx="1369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highlight>
                  <a:srgbClr val="FFFF00"/>
                </a:highlight>
              </a:rPr>
              <a:t>Ce que l’on connait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1F232B7B-F177-793D-4D93-7A4A37A20FC5}"/>
              </a:ext>
            </a:extLst>
          </p:cNvPr>
          <p:cNvSpPr txBox="1"/>
          <p:nvPr/>
        </p:nvSpPr>
        <p:spPr>
          <a:xfrm>
            <a:off x="8748144" y="810449"/>
            <a:ext cx="709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Yolov4</a:t>
            </a:r>
            <a:endParaRPr lang="fr-F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C804A102-7676-8754-C38C-D11FBE697320}"/>
                  </a:ext>
                </a:extLst>
              </p:cNvPr>
              <p:cNvSpPr txBox="1"/>
              <p:nvPr/>
            </p:nvSpPr>
            <p:spPr>
              <a:xfrm>
                <a:off x="9552147" y="3056796"/>
                <a:ext cx="1388713" cy="642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l-PL" sz="1200" smtClean="0"/>
                        <m:t>θx</m:t>
                      </m:r>
                      <m:r>
                        <m:rPr>
                          <m:nor/>
                        </m:rPr>
                        <a:rPr lang="pl-PL" sz="1200" smtClean="0"/>
                        <m:t>​</m:t>
                      </m:r>
                      <m:r>
                        <m:rPr>
                          <m:nor/>
                        </m:rPr>
                        <a:rPr lang="fr-FR" sz="1200" b="0" i="0" smtClean="0"/>
                        <m:t> </m:t>
                      </m:r>
                      <m:r>
                        <m:rPr>
                          <m:nor/>
                        </m:rPr>
                        <a:rPr lang="pl-PL" sz="1200" smtClean="0"/>
                        <m:t>=</m:t>
                      </m:r>
                      <m:f>
                        <m:fPr>
                          <m:ctrlPr>
                            <a:rPr lang="pl-PL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𝑥𝑐𝑜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C804A102-7676-8754-C38C-D11FBE697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147" y="3056796"/>
                <a:ext cx="1388713" cy="6427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950D597A-727E-C16B-0C9D-485F334A65D2}"/>
                  </a:ext>
                </a:extLst>
              </p:cNvPr>
              <p:cNvSpPr txBox="1"/>
              <p:nvPr/>
            </p:nvSpPr>
            <p:spPr>
              <a:xfrm>
                <a:off x="9552147" y="3632794"/>
                <a:ext cx="1395126" cy="642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l-PL" sz="1200" smtClean="0"/>
                        <m:t>θ</m:t>
                      </m:r>
                      <m:r>
                        <m:rPr>
                          <m:nor/>
                        </m:rPr>
                        <a:rPr lang="fr-FR" sz="1200" b="0" i="0" smtClean="0"/>
                        <m:t>y</m:t>
                      </m:r>
                      <m:r>
                        <m:rPr>
                          <m:nor/>
                        </m:rPr>
                        <a:rPr lang="pl-PL" sz="1200" smtClean="0"/>
                        <m:t>​</m:t>
                      </m:r>
                      <m:r>
                        <m:rPr>
                          <m:nor/>
                        </m:rPr>
                        <a:rPr lang="fr-FR" sz="1200" b="0" i="0" smtClean="0"/>
                        <m:t> </m:t>
                      </m:r>
                      <m:r>
                        <m:rPr>
                          <m:nor/>
                        </m:rPr>
                        <a:rPr lang="pl-PL" sz="1200" smtClean="0"/>
                        <m:t>=</m:t>
                      </m:r>
                      <m:f>
                        <m:fPr>
                          <m:ctrlPr>
                            <a:rPr lang="pl-PL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𝑦𝑐𝑜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950D597A-727E-C16B-0C9D-485F334A6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147" y="3632794"/>
                <a:ext cx="1395126" cy="6427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ZoneTexte 46">
            <a:extLst>
              <a:ext uri="{FF2B5EF4-FFF2-40B4-BE49-F238E27FC236}">
                <a16:creationId xmlns:a16="http://schemas.microsoft.com/office/drawing/2014/main" id="{16B49964-5BAE-74FC-ABCA-C2D07050D051}"/>
              </a:ext>
            </a:extLst>
          </p:cNvPr>
          <p:cNvSpPr txBox="1"/>
          <p:nvPr/>
        </p:nvSpPr>
        <p:spPr>
          <a:xfrm>
            <a:off x="6609673" y="6479657"/>
            <a:ext cx="3027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>
                <a:solidFill>
                  <a:srgbClr val="FF0000"/>
                </a:solidFill>
              </a:rPr>
              <a:t>α</a:t>
            </a:r>
            <a:r>
              <a:rPr lang="fr-FR" sz="1200" dirty="0">
                <a:solidFill>
                  <a:srgbClr val="FF0000"/>
                </a:solidFill>
              </a:rPr>
              <a:t>, β, f : paramètre intrinsèque de la caméra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AE2CB02-C9BD-B489-E5D2-A37F06FBB50E}"/>
                  </a:ext>
                </a:extLst>
              </p:cNvPr>
              <p:cNvSpPr txBox="1"/>
              <p:nvPr/>
            </p:nvSpPr>
            <p:spPr>
              <a:xfrm>
                <a:off x="9691541" y="4515549"/>
                <a:ext cx="1027910" cy="38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𝑊𝑖𝑚𝑔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𝑊𝑜𝑏𝑗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AE2CB02-C9BD-B489-E5D2-A37F06FBB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541" y="4515549"/>
                <a:ext cx="1027910" cy="383438"/>
              </a:xfrm>
              <a:prstGeom prst="rect">
                <a:avLst/>
              </a:prstGeom>
              <a:blipFill>
                <a:blip r:embed="rId5"/>
                <a:stretch>
                  <a:fillRect l="-3571" t="-6349" r="-4762" b="-174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C02EE02-BB33-939E-8F02-B016CE8503F4}"/>
                  </a:ext>
                </a:extLst>
              </p:cNvPr>
              <p:cNvSpPr txBox="1"/>
              <p:nvPr/>
            </p:nvSpPr>
            <p:spPr>
              <a:xfrm>
                <a:off x="9691541" y="5677800"/>
                <a:ext cx="11029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C02EE02-BB33-939E-8F02-B016CE850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541" y="5677800"/>
                <a:ext cx="1102994" cy="184666"/>
              </a:xfrm>
              <a:prstGeom prst="rect">
                <a:avLst/>
              </a:prstGeom>
              <a:blipFill>
                <a:blip r:embed="rId6"/>
                <a:stretch>
                  <a:fillRect l="-3315" t="-3226" r="-4420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487C2527-DCF8-21AE-D6C5-C03C0E9473D3}"/>
              </a:ext>
            </a:extLst>
          </p:cNvPr>
          <p:cNvSpPr txBox="1"/>
          <p:nvPr/>
        </p:nvSpPr>
        <p:spPr>
          <a:xfrm>
            <a:off x="9552147" y="4187194"/>
            <a:ext cx="1260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u="sng" dirty="0"/>
              <a:t>Distance</a:t>
            </a:r>
            <a:r>
              <a:rPr lang="fr-FR" sz="1200" u="sng" dirty="0"/>
              <a:t> objet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278EE38-407B-73FD-752F-1F19E3AFC9E3}"/>
              </a:ext>
            </a:extLst>
          </p:cNvPr>
          <p:cNvSpPr txBox="1"/>
          <p:nvPr/>
        </p:nvSpPr>
        <p:spPr>
          <a:xfrm>
            <a:off x="9549798" y="4933553"/>
            <a:ext cx="250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Position</a:t>
            </a:r>
            <a:r>
              <a:rPr lang="fr-FR" sz="1200" u="sng" dirty="0"/>
              <a:t> absolue (rajouter les coordonnées drone pour avoir dans le repère </a:t>
            </a:r>
            <a:r>
              <a:rPr lang="fr-FR" sz="1200" u="sng" dirty="0" err="1"/>
              <a:t>opti</a:t>
            </a:r>
            <a:r>
              <a:rPr lang="fr-FR" sz="1200" u="sng" dirty="0"/>
              <a:t>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0D825BB-8081-DD88-88DB-AB45E09D7668}"/>
                  </a:ext>
                </a:extLst>
              </p:cNvPr>
              <p:cNvSpPr txBox="1"/>
              <p:nvPr/>
            </p:nvSpPr>
            <p:spPr>
              <a:xfrm>
                <a:off x="9697887" y="5940392"/>
                <a:ext cx="10993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0D825BB-8081-DD88-88DB-AB45E09D7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887" y="5940392"/>
                <a:ext cx="1099340" cy="184666"/>
              </a:xfrm>
              <a:prstGeom prst="rect">
                <a:avLst/>
              </a:prstGeom>
              <a:blipFill>
                <a:blip r:embed="rId7"/>
                <a:stretch>
                  <a:fillRect l="-3333" t="-3226" r="-4444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79727652-B570-89DB-86E7-2186F7C4F27F}"/>
                  </a:ext>
                </a:extLst>
              </p:cNvPr>
              <p:cNvSpPr txBox="1"/>
              <p:nvPr/>
            </p:nvSpPr>
            <p:spPr>
              <a:xfrm>
                <a:off x="9697887" y="6183659"/>
                <a:ext cx="4384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79727652-B570-89DB-86E7-2186F7C4F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887" y="6183659"/>
                <a:ext cx="438453" cy="184666"/>
              </a:xfrm>
              <a:prstGeom prst="rect">
                <a:avLst/>
              </a:prstGeom>
              <a:blipFill>
                <a:blip r:embed="rId8"/>
                <a:stretch>
                  <a:fillRect l="-8333" r="-6944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023C1A6-5973-D904-0C61-394A1587F015}"/>
                  </a:ext>
                </a:extLst>
              </p:cNvPr>
              <p:cNvSpPr txBox="1"/>
              <p:nvPr/>
            </p:nvSpPr>
            <p:spPr>
              <a:xfrm>
                <a:off x="10794535" y="4530641"/>
                <a:ext cx="994247" cy="38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𝐻𝑖𝑚𝑔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𝐻𝑜𝑏𝑗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023C1A6-5973-D904-0C61-394A1587F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4535" y="4530641"/>
                <a:ext cx="994247" cy="383438"/>
              </a:xfrm>
              <a:prstGeom prst="rect">
                <a:avLst/>
              </a:prstGeom>
              <a:blipFill>
                <a:blip r:embed="rId9"/>
                <a:stretch>
                  <a:fillRect l="-3681" t="-4762" r="-4294" b="-174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9806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171</Words>
  <Application>Microsoft Office PowerPoint</Application>
  <PresentationFormat>Grand écran</PresentationFormat>
  <Paragraphs>52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Quentin LANDON</dc:creator>
  <cp:lastModifiedBy>Quentin LANDON</cp:lastModifiedBy>
  <cp:revision>1</cp:revision>
  <dcterms:created xsi:type="dcterms:W3CDTF">2024-05-21T15:12:54Z</dcterms:created>
  <dcterms:modified xsi:type="dcterms:W3CDTF">2024-06-18T07:10:29Z</dcterms:modified>
</cp:coreProperties>
</file>