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8" r:id="rId4"/>
    <p:sldId id="269" r:id="rId5"/>
    <p:sldId id="267" r:id="rId6"/>
    <p:sldId id="273" r:id="rId7"/>
    <p:sldId id="257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8A21195-7D2C-C84C-B48F-EC9E6C98021A}">
          <p14:sldIdLst>
            <p14:sldId id="256"/>
            <p14:sldId id="266"/>
            <p14:sldId id="268"/>
          </p14:sldIdLst>
        </p14:section>
        <p14:section name="Yolo Algorithm" id="{43DDDCB2-6BB4-C244-9E78-C744D7BED881}">
          <p14:sldIdLst>
            <p14:sldId id="269"/>
          </p14:sldIdLst>
        </p14:section>
        <p14:section name="Process of positioning" id="{706EC0F0-D0B4-CD49-9470-7784460BD94A}">
          <p14:sldIdLst>
            <p14:sldId id="267"/>
            <p14:sldId id="273"/>
            <p14:sldId id="257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36BA1-B803-1841-961F-D9E0EE5E15FE}" v="668" dt="2024-06-23T09:40:12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>
        <p:scale>
          <a:sx n="96" d="100"/>
          <a:sy n="96" d="100"/>
        </p:scale>
        <p:origin x="10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LANDON" userId="ebdf6100-7026-48c0-a530-f25f8df816c1" providerId="ADAL" clId="{69936BA1-B803-1841-961F-D9E0EE5E15FE}"/>
    <pc:docChg chg="undo redo custSel addSld delSld modSld sldOrd addSection delSection modSection">
      <pc:chgData name="Quentin LANDON" userId="ebdf6100-7026-48c0-a530-f25f8df816c1" providerId="ADAL" clId="{69936BA1-B803-1841-961F-D9E0EE5E15FE}" dt="2024-06-23T09:46:54.135" v="3449" actId="2696"/>
      <pc:docMkLst>
        <pc:docMk/>
      </pc:docMkLst>
      <pc:sldChg chg="delSp modSp mod">
        <pc:chgData name="Quentin LANDON" userId="ebdf6100-7026-48c0-a530-f25f8df816c1" providerId="ADAL" clId="{69936BA1-B803-1841-961F-D9E0EE5E15FE}" dt="2024-06-22T16:32:27.393" v="437" actId="478"/>
        <pc:sldMkLst>
          <pc:docMk/>
          <pc:sldMk cId="1611700085" sldId="256"/>
        </pc:sldMkLst>
        <pc:spChg chg="del mod">
          <ac:chgData name="Quentin LANDON" userId="ebdf6100-7026-48c0-a530-f25f8df816c1" providerId="ADAL" clId="{69936BA1-B803-1841-961F-D9E0EE5E15FE}" dt="2024-06-22T16:32:27.393" v="437" actId="478"/>
          <ac:spMkLst>
            <pc:docMk/>
            <pc:sldMk cId="1611700085" sldId="256"/>
            <ac:spMk id="4" creationId="{D457D0B1-5220-5E34-1DDD-B568E150562B}"/>
          </ac:spMkLst>
        </pc:spChg>
      </pc:sldChg>
      <pc:sldChg chg="addSp delSp modSp mod">
        <pc:chgData name="Quentin LANDON" userId="ebdf6100-7026-48c0-a530-f25f8df816c1" providerId="ADAL" clId="{69936BA1-B803-1841-961F-D9E0EE5E15FE}" dt="2024-06-22T19:51:07.586" v="2767" actId="20577"/>
        <pc:sldMkLst>
          <pc:docMk/>
          <pc:sldMk cId="1428980678" sldId="257"/>
        </pc:sldMkLst>
        <pc:spChg chg="mod">
          <ac:chgData name="Quentin LANDON" userId="ebdf6100-7026-48c0-a530-f25f8df816c1" providerId="ADAL" clId="{69936BA1-B803-1841-961F-D9E0EE5E15FE}" dt="2024-06-22T18:40:28.106" v="1981" actId="14100"/>
          <ac:spMkLst>
            <pc:docMk/>
            <pc:sldMk cId="1428980678" sldId="257"/>
            <ac:spMk id="2" creationId="{60FDB903-3FAE-90D1-0AA2-68A23F7A13E7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3" creationId="{80DCF76A-8FD6-9D33-3C43-C72B5B8364EC}"/>
          </ac:spMkLst>
        </pc:spChg>
        <pc:spChg chg="mod">
          <ac:chgData name="Quentin LANDON" userId="ebdf6100-7026-48c0-a530-f25f8df816c1" providerId="ADAL" clId="{69936BA1-B803-1841-961F-D9E0EE5E15FE}" dt="2024-06-22T18:40:18.096" v="1978" actId="164"/>
          <ac:spMkLst>
            <pc:docMk/>
            <pc:sldMk cId="1428980678" sldId="257"/>
            <ac:spMk id="4" creationId="{7F649F48-7067-2B06-F730-DFCAF59249E7}"/>
          </ac:spMkLst>
        </pc:spChg>
        <pc:spChg chg="mod">
          <ac:chgData name="Quentin LANDON" userId="ebdf6100-7026-48c0-a530-f25f8df816c1" providerId="ADAL" clId="{69936BA1-B803-1841-961F-D9E0EE5E15FE}" dt="2024-06-22T18:40:18.096" v="1978" actId="164"/>
          <ac:spMkLst>
            <pc:docMk/>
            <pc:sldMk cId="1428980678" sldId="257"/>
            <ac:spMk id="5" creationId="{8C74829C-CB10-45F7-EC89-794B88204646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6" creationId="{8AE2CB02-C9BD-B489-E5D2-A37F06FBB50E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7" creationId="{AC02EE02-BB33-939E-8F02-B016CE8503F4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9" creationId="{487C2527-DCF8-21AE-D6C5-C03C0E9473D3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10" creationId="{9278EE38-407B-73FD-752F-1F19E3AFC9E3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11" creationId="{70D825BB-8081-DD88-88DB-AB45E09D7668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12" creationId="{79727652-B570-89DB-86E7-2186F7C4F27F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14" creationId="{C023C1A6-5973-D904-0C61-394A1587F015}"/>
          </ac:spMkLst>
        </pc:spChg>
        <pc:spChg chg="add mod">
          <ac:chgData name="Quentin LANDON" userId="ebdf6100-7026-48c0-a530-f25f8df816c1" providerId="ADAL" clId="{69936BA1-B803-1841-961F-D9E0EE5E15FE}" dt="2024-06-22T18:40:18.096" v="1978" actId="164"/>
          <ac:spMkLst>
            <pc:docMk/>
            <pc:sldMk cId="1428980678" sldId="257"/>
            <ac:spMk id="18" creationId="{0500225D-D308-91C0-46A3-7EE943AB4DC6}"/>
          </ac:spMkLst>
        </pc:spChg>
        <pc:spChg chg="add del mod">
          <ac:chgData name="Quentin LANDON" userId="ebdf6100-7026-48c0-a530-f25f8df816c1" providerId="ADAL" clId="{69936BA1-B803-1841-961F-D9E0EE5E15FE}" dt="2024-06-22T18:40:03.691" v="1974"/>
          <ac:spMkLst>
            <pc:docMk/>
            <pc:sldMk cId="1428980678" sldId="257"/>
            <ac:spMk id="19" creationId="{1DA6D872-2147-C449-CD15-F2D78B2658F3}"/>
          </ac:spMkLst>
        </pc:spChg>
        <pc:spChg chg="del mod">
          <ac:chgData name="Quentin LANDON" userId="ebdf6100-7026-48c0-a530-f25f8df816c1" providerId="ADAL" clId="{69936BA1-B803-1841-961F-D9E0EE5E15FE}" dt="2024-06-22T18:38:04.054" v="1925" actId="478"/>
          <ac:spMkLst>
            <pc:docMk/>
            <pc:sldMk cId="1428980678" sldId="257"/>
            <ac:spMk id="21" creationId="{B8DDC20C-3948-2114-045F-7C9BC9702457}"/>
          </ac:spMkLst>
        </pc:spChg>
        <pc:spChg chg="del mod">
          <ac:chgData name="Quentin LANDON" userId="ebdf6100-7026-48c0-a530-f25f8df816c1" providerId="ADAL" clId="{69936BA1-B803-1841-961F-D9E0EE5E15FE}" dt="2024-06-22T18:37:57.962" v="1922" actId="478"/>
          <ac:spMkLst>
            <pc:docMk/>
            <pc:sldMk cId="1428980678" sldId="257"/>
            <ac:spMk id="22" creationId="{C157BBBF-C28A-D317-E157-6A39B5DA7BB2}"/>
          </ac:spMkLst>
        </pc:spChg>
        <pc:spChg chg="mod">
          <ac:chgData name="Quentin LANDON" userId="ebdf6100-7026-48c0-a530-f25f8df816c1" providerId="ADAL" clId="{69936BA1-B803-1841-961F-D9E0EE5E15FE}" dt="2024-06-22T18:40:18.096" v="1978" actId="164"/>
          <ac:spMkLst>
            <pc:docMk/>
            <pc:sldMk cId="1428980678" sldId="257"/>
            <ac:spMk id="23" creationId="{052B2D82-7987-010C-133F-BD9B9A4E0B06}"/>
          </ac:spMkLst>
        </pc:spChg>
        <pc:spChg chg="mod">
          <ac:chgData name="Quentin LANDON" userId="ebdf6100-7026-48c0-a530-f25f8df816c1" providerId="ADAL" clId="{69936BA1-B803-1841-961F-D9E0EE5E15FE}" dt="2024-06-22T18:40:18.096" v="1978" actId="164"/>
          <ac:spMkLst>
            <pc:docMk/>
            <pc:sldMk cId="1428980678" sldId="257"/>
            <ac:spMk id="24" creationId="{65B8FD1B-8B1C-46F8-17A5-87C00511F036}"/>
          </ac:spMkLst>
        </pc:spChg>
        <pc:spChg chg="mod">
          <ac:chgData name="Quentin LANDON" userId="ebdf6100-7026-48c0-a530-f25f8df816c1" providerId="ADAL" clId="{69936BA1-B803-1841-961F-D9E0EE5E15FE}" dt="2024-06-22T18:40:18.096" v="1978" actId="164"/>
          <ac:spMkLst>
            <pc:docMk/>
            <pc:sldMk cId="1428980678" sldId="257"/>
            <ac:spMk id="25" creationId="{BD1E62DE-DA0D-7DBB-E152-D302A27E98B6}"/>
          </ac:spMkLst>
        </pc:spChg>
        <pc:spChg chg="del">
          <ac:chgData name="Quentin LANDON" userId="ebdf6100-7026-48c0-a530-f25f8df816c1" providerId="ADAL" clId="{69936BA1-B803-1841-961F-D9E0EE5E15FE}" dt="2024-06-22T18:39:34.959" v="1962" actId="478"/>
          <ac:spMkLst>
            <pc:docMk/>
            <pc:sldMk cId="1428980678" sldId="257"/>
            <ac:spMk id="26" creationId="{6573CF39-CF47-B53F-14F1-2487937FB826}"/>
          </ac:spMkLst>
        </pc:spChg>
        <pc:spChg chg="del">
          <ac:chgData name="Quentin LANDON" userId="ebdf6100-7026-48c0-a530-f25f8df816c1" providerId="ADAL" clId="{69936BA1-B803-1841-961F-D9E0EE5E15FE}" dt="2024-06-22T16:33:00.919" v="448" actId="478"/>
          <ac:spMkLst>
            <pc:docMk/>
            <pc:sldMk cId="1428980678" sldId="257"/>
            <ac:spMk id="28" creationId="{4A31C3FA-1F53-7F9C-B608-95BC82D65CC6}"/>
          </ac:spMkLst>
        </pc:spChg>
        <pc:spChg chg="add mod">
          <ac:chgData name="Quentin LANDON" userId="ebdf6100-7026-48c0-a530-f25f8df816c1" providerId="ADAL" clId="{69936BA1-B803-1841-961F-D9E0EE5E15FE}" dt="2024-06-22T18:49:48.282" v="2112" actId="1076"/>
          <ac:spMkLst>
            <pc:docMk/>
            <pc:sldMk cId="1428980678" sldId="257"/>
            <ac:spMk id="31" creationId="{8F8710AC-D8EE-2C9B-4FBF-148EABBE3F21}"/>
          </ac:spMkLst>
        </pc:spChg>
        <pc:spChg chg="add mod">
          <ac:chgData name="Quentin LANDON" userId="ebdf6100-7026-48c0-a530-f25f8df816c1" providerId="ADAL" clId="{69936BA1-B803-1841-961F-D9E0EE5E15FE}" dt="2024-06-22T18:46:26.065" v="2067" actId="1076"/>
          <ac:spMkLst>
            <pc:docMk/>
            <pc:sldMk cId="1428980678" sldId="257"/>
            <ac:spMk id="32" creationId="{2B374DC2-9BBB-6E3D-2AB9-9396B96A43B9}"/>
          </ac:spMkLst>
        </pc:spChg>
        <pc:spChg chg="add mod">
          <ac:chgData name="Quentin LANDON" userId="ebdf6100-7026-48c0-a530-f25f8df816c1" providerId="ADAL" clId="{69936BA1-B803-1841-961F-D9E0EE5E15FE}" dt="2024-06-22T19:50:16.428" v="2725" actId="1076"/>
          <ac:spMkLst>
            <pc:docMk/>
            <pc:sldMk cId="1428980678" sldId="257"/>
            <ac:spMk id="33" creationId="{5A3FCA0E-0ADD-28CB-5F48-DABBA0939BF8}"/>
          </ac:spMkLst>
        </pc:spChg>
        <pc:spChg chg="del">
          <ac:chgData name="Quentin LANDON" userId="ebdf6100-7026-48c0-a530-f25f8df816c1" providerId="ADAL" clId="{69936BA1-B803-1841-961F-D9E0EE5E15FE}" dt="2024-06-22T14:19:51.823" v="73" actId="478"/>
          <ac:spMkLst>
            <pc:docMk/>
            <pc:sldMk cId="1428980678" sldId="257"/>
            <ac:spMk id="35" creationId="{9B90BEC4-9A92-2CEB-366A-C07C68926EE0}"/>
          </ac:spMkLst>
        </pc:spChg>
        <pc:spChg chg="add mod">
          <ac:chgData name="Quentin LANDON" userId="ebdf6100-7026-48c0-a530-f25f8df816c1" providerId="ADAL" clId="{69936BA1-B803-1841-961F-D9E0EE5E15FE}" dt="2024-06-22T18:49:45.069" v="2111" actId="115"/>
          <ac:spMkLst>
            <pc:docMk/>
            <pc:sldMk cId="1428980678" sldId="257"/>
            <ac:spMk id="36" creationId="{C7F3ED69-0E8A-C000-7BD5-65FCD6E2FE06}"/>
          </ac:spMkLst>
        </pc:spChg>
        <pc:spChg chg="del">
          <ac:chgData name="Quentin LANDON" userId="ebdf6100-7026-48c0-a530-f25f8df816c1" providerId="ADAL" clId="{69936BA1-B803-1841-961F-D9E0EE5E15FE}" dt="2024-06-22T14:19:47.835" v="70" actId="478"/>
          <ac:spMkLst>
            <pc:docMk/>
            <pc:sldMk cId="1428980678" sldId="257"/>
            <ac:spMk id="39" creationId="{85847318-6F14-2F6A-EA1A-19493D864118}"/>
          </ac:spMkLst>
        </pc:spChg>
        <pc:spChg chg="mod">
          <ac:chgData name="Quentin LANDON" userId="ebdf6100-7026-48c0-a530-f25f8df816c1" providerId="ADAL" clId="{69936BA1-B803-1841-961F-D9E0EE5E15FE}" dt="2024-06-22T18:40:49.598" v="1999" actId="1076"/>
          <ac:spMkLst>
            <pc:docMk/>
            <pc:sldMk cId="1428980678" sldId="257"/>
            <ac:spMk id="41" creationId="{4F894FEF-A480-F6D0-7043-909935286757}"/>
          </ac:spMkLst>
        </pc:spChg>
        <pc:spChg chg="mod">
          <ac:chgData name="Quentin LANDON" userId="ebdf6100-7026-48c0-a530-f25f8df816c1" providerId="ADAL" clId="{69936BA1-B803-1841-961F-D9E0EE5E15FE}" dt="2024-06-22T18:40:43.394" v="1998" actId="1038"/>
          <ac:spMkLst>
            <pc:docMk/>
            <pc:sldMk cId="1428980678" sldId="257"/>
            <ac:spMk id="42" creationId="{A4CFC3C2-7BBD-A4EB-6CC3-ADB6031CF36C}"/>
          </ac:spMkLst>
        </pc:spChg>
        <pc:spChg chg="mod">
          <ac:chgData name="Quentin LANDON" userId="ebdf6100-7026-48c0-a530-f25f8df816c1" providerId="ADAL" clId="{69936BA1-B803-1841-961F-D9E0EE5E15FE}" dt="2024-06-22T19:50:19.940" v="2726" actId="1076"/>
          <ac:spMkLst>
            <pc:docMk/>
            <pc:sldMk cId="1428980678" sldId="257"/>
            <ac:spMk id="43" creationId="{4A93B967-3B53-0690-1857-A51F0A52822F}"/>
          </ac:spMkLst>
        </pc:spChg>
        <pc:spChg chg="del">
          <ac:chgData name="Quentin LANDON" userId="ebdf6100-7026-48c0-a530-f25f8df816c1" providerId="ADAL" clId="{69936BA1-B803-1841-961F-D9E0EE5E15FE}" dt="2024-06-22T18:40:03.605" v="1972" actId="478"/>
          <ac:spMkLst>
            <pc:docMk/>
            <pc:sldMk cId="1428980678" sldId="257"/>
            <ac:spMk id="44" creationId="{1F232B7B-F177-793D-4D93-7A4A37A20FC5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45" creationId="{C804A102-7676-8754-C38C-D11FBE697320}"/>
          </ac:spMkLst>
        </pc:spChg>
        <pc:spChg chg="del">
          <ac:chgData name="Quentin LANDON" userId="ebdf6100-7026-48c0-a530-f25f8df816c1" providerId="ADAL" clId="{69936BA1-B803-1841-961F-D9E0EE5E15FE}" dt="2024-06-22T18:37:31.413" v="1908" actId="478"/>
          <ac:spMkLst>
            <pc:docMk/>
            <pc:sldMk cId="1428980678" sldId="257"/>
            <ac:spMk id="46" creationId="{950D597A-727E-C16B-0C9D-485F334A65D2}"/>
          </ac:spMkLst>
        </pc:spChg>
        <pc:spChg chg="del">
          <ac:chgData name="Quentin LANDON" userId="ebdf6100-7026-48c0-a530-f25f8df816c1" providerId="ADAL" clId="{69936BA1-B803-1841-961F-D9E0EE5E15FE}" dt="2024-06-22T18:37:40.092" v="1909" actId="478"/>
          <ac:spMkLst>
            <pc:docMk/>
            <pc:sldMk cId="1428980678" sldId="257"/>
            <ac:spMk id="47" creationId="{16B49964-5BAE-74FC-ABCA-C2D07050D051}"/>
          </ac:spMkLst>
        </pc:spChg>
        <pc:spChg chg="add mod">
          <ac:chgData name="Quentin LANDON" userId="ebdf6100-7026-48c0-a530-f25f8df816c1" providerId="ADAL" clId="{69936BA1-B803-1841-961F-D9E0EE5E15FE}" dt="2024-06-22T18:55:10.647" v="2219" actId="1076"/>
          <ac:spMkLst>
            <pc:docMk/>
            <pc:sldMk cId="1428980678" sldId="257"/>
            <ac:spMk id="48" creationId="{6AB7DCFE-B930-B6C6-5C27-1245DBF33972}"/>
          </ac:spMkLst>
        </pc:spChg>
        <pc:spChg chg="add del mod">
          <ac:chgData name="Quentin LANDON" userId="ebdf6100-7026-48c0-a530-f25f8df816c1" providerId="ADAL" clId="{69936BA1-B803-1841-961F-D9E0EE5E15FE}" dt="2024-06-22T18:52:47.606" v="2174" actId="478"/>
          <ac:spMkLst>
            <pc:docMk/>
            <pc:sldMk cId="1428980678" sldId="257"/>
            <ac:spMk id="49" creationId="{FDFAE90C-9F35-80CD-2E66-CD0E919949C7}"/>
          </ac:spMkLst>
        </pc:spChg>
        <pc:spChg chg="add mod">
          <ac:chgData name="Quentin LANDON" userId="ebdf6100-7026-48c0-a530-f25f8df816c1" providerId="ADAL" clId="{69936BA1-B803-1841-961F-D9E0EE5E15FE}" dt="2024-06-22T18:52:50.629" v="2175"/>
          <ac:spMkLst>
            <pc:docMk/>
            <pc:sldMk cId="1428980678" sldId="257"/>
            <ac:spMk id="50" creationId="{01CF2494-51DB-CD8E-25BF-CAE42EE6AD05}"/>
          </ac:spMkLst>
        </pc:spChg>
        <pc:spChg chg="add del mod">
          <ac:chgData name="Quentin LANDON" userId="ebdf6100-7026-48c0-a530-f25f8df816c1" providerId="ADAL" clId="{69936BA1-B803-1841-961F-D9E0EE5E15FE}" dt="2024-06-22T19:01:03.137" v="2223" actId="478"/>
          <ac:spMkLst>
            <pc:docMk/>
            <pc:sldMk cId="1428980678" sldId="257"/>
            <ac:spMk id="54" creationId="{4E761436-B212-0850-4599-5AC50FB23766}"/>
          </ac:spMkLst>
        </pc:spChg>
        <pc:spChg chg="add mod">
          <ac:chgData name="Quentin LANDON" userId="ebdf6100-7026-48c0-a530-f25f8df816c1" providerId="ADAL" clId="{69936BA1-B803-1841-961F-D9E0EE5E15FE}" dt="2024-06-22T19:02:31.430" v="2258" actId="1076"/>
          <ac:spMkLst>
            <pc:docMk/>
            <pc:sldMk cId="1428980678" sldId="257"/>
            <ac:spMk id="55" creationId="{FCE350BA-387F-7AA8-65EF-49484B4B9115}"/>
          </ac:spMkLst>
        </pc:spChg>
        <pc:spChg chg="add mod">
          <ac:chgData name="Quentin LANDON" userId="ebdf6100-7026-48c0-a530-f25f8df816c1" providerId="ADAL" clId="{69936BA1-B803-1841-961F-D9E0EE5E15FE}" dt="2024-06-22T19:02:29.233" v="2257" actId="20577"/>
          <ac:spMkLst>
            <pc:docMk/>
            <pc:sldMk cId="1428980678" sldId="257"/>
            <ac:spMk id="56" creationId="{C8E7248F-7B2C-DE03-8138-396E53D38E98}"/>
          </ac:spMkLst>
        </pc:spChg>
        <pc:spChg chg="add mod">
          <ac:chgData name="Quentin LANDON" userId="ebdf6100-7026-48c0-a530-f25f8df816c1" providerId="ADAL" clId="{69936BA1-B803-1841-961F-D9E0EE5E15FE}" dt="2024-06-22T19:03:01.247" v="2265" actId="1076"/>
          <ac:spMkLst>
            <pc:docMk/>
            <pc:sldMk cId="1428980678" sldId="257"/>
            <ac:spMk id="57" creationId="{5168CB86-8991-1AA4-6EEC-8C28F2005DEE}"/>
          </ac:spMkLst>
        </pc:spChg>
        <pc:spChg chg="add mod">
          <ac:chgData name="Quentin LANDON" userId="ebdf6100-7026-48c0-a530-f25f8df816c1" providerId="ADAL" clId="{69936BA1-B803-1841-961F-D9E0EE5E15FE}" dt="2024-06-22T19:08:42.677" v="2374" actId="1076"/>
          <ac:spMkLst>
            <pc:docMk/>
            <pc:sldMk cId="1428980678" sldId="257"/>
            <ac:spMk id="58" creationId="{EC701D56-14A9-D220-DE4F-37758370C55B}"/>
          </ac:spMkLst>
        </pc:spChg>
        <pc:spChg chg="add mod">
          <ac:chgData name="Quentin LANDON" userId="ebdf6100-7026-48c0-a530-f25f8df816c1" providerId="ADAL" clId="{69936BA1-B803-1841-961F-D9E0EE5E15FE}" dt="2024-06-22T19:05:47.230" v="2331" actId="1076"/>
          <ac:spMkLst>
            <pc:docMk/>
            <pc:sldMk cId="1428980678" sldId="257"/>
            <ac:spMk id="61" creationId="{1487A1FA-FD77-1C2C-F0D6-61049202E4C3}"/>
          </ac:spMkLst>
        </pc:spChg>
        <pc:spChg chg="add mod">
          <ac:chgData name="Quentin LANDON" userId="ebdf6100-7026-48c0-a530-f25f8df816c1" providerId="ADAL" clId="{69936BA1-B803-1841-961F-D9E0EE5E15FE}" dt="2024-06-22T19:08:47.696" v="2376" actId="1076"/>
          <ac:spMkLst>
            <pc:docMk/>
            <pc:sldMk cId="1428980678" sldId="257"/>
            <ac:spMk id="62" creationId="{2ED0C4BD-62E0-F74B-B5B4-7C6D67C4C849}"/>
          </ac:spMkLst>
        </pc:spChg>
        <pc:spChg chg="add del">
          <ac:chgData name="Quentin LANDON" userId="ebdf6100-7026-48c0-a530-f25f8df816c1" providerId="ADAL" clId="{69936BA1-B803-1841-961F-D9E0EE5E15FE}" dt="2024-06-22T19:20:01.593" v="2378" actId="478"/>
          <ac:spMkLst>
            <pc:docMk/>
            <pc:sldMk cId="1428980678" sldId="257"/>
            <ac:spMk id="64" creationId="{6D49110C-B473-B903-6219-DB7929003D45}"/>
          </ac:spMkLst>
        </pc:spChg>
        <pc:spChg chg="add del">
          <ac:chgData name="Quentin LANDON" userId="ebdf6100-7026-48c0-a530-f25f8df816c1" providerId="ADAL" clId="{69936BA1-B803-1841-961F-D9E0EE5E15FE}" dt="2024-06-22T19:20:09.697" v="2380" actId="478"/>
          <ac:spMkLst>
            <pc:docMk/>
            <pc:sldMk cId="1428980678" sldId="257"/>
            <ac:spMk id="66" creationId="{589C16FC-7CA6-8FF2-08AC-8EB38320ECF0}"/>
          </ac:spMkLst>
        </pc:spChg>
        <pc:spChg chg="add del">
          <ac:chgData name="Quentin LANDON" userId="ebdf6100-7026-48c0-a530-f25f8df816c1" providerId="ADAL" clId="{69936BA1-B803-1841-961F-D9E0EE5E15FE}" dt="2024-06-22T19:20:13.804" v="2382" actId="478"/>
          <ac:spMkLst>
            <pc:docMk/>
            <pc:sldMk cId="1428980678" sldId="257"/>
            <ac:spMk id="68" creationId="{FFD22933-31C7-3509-0DAF-54732A026AC5}"/>
          </ac:spMkLst>
        </pc:spChg>
        <pc:spChg chg="add del mod">
          <ac:chgData name="Quentin LANDON" userId="ebdf6100-7026-48c0-a530-f25f8df816c1" providerId="ADAL" clId="{69936BA1-B803-1841-961F-D9E0EE5E15FE}" dt="2024-06-22T19:50:42.152" v="2732" actId="478"/>
          <ac:spMkLst>
            <pc:docMk/>
            <pc:sldMk cId="1428980678" sldId="257"/>
            <ac:spMk id="71" creationId="{A4EF8B07-85BF-F768-C091-DA1AA02C03FA}"/>
          </ac:spMkLst>
        </pc:spChg>
        <pc:spChg chg="add mod">
          <ac:chgData name="Quentin LANDON" userId="ebdf6100-7026-48c0-a530-f25f8df816c1" providerId="ADAL" clId="{69936BA1-B803-1841-961F-D9E0EE5E15FE}" dt="2024-06-22T19:51:07.586" v="2767" actId="20577"/>
          <ac:spMkLst>
            <pc:docMk/>
            <pc:sldMk cId="1428980678" sldId="257"/>
            <ac:spMk id="72" creationId="{7252C45A-6770-1087-F3EA-92E905E2F56B}"/>
          </ac:spMkLst>
        </pc:spChg>
        <pc:grpChg chg="add mod">
          <ac:chgData name="Quentin LANDON" userId="ebdf6100-7026-48c0-a530-f25f8df816c1" providerId="ADAL" clId="{69936BA1-B803-1841-961F-D9E0EE5E15FE}" dt="2024-06-22T19:50:16.428" v="2725" actId="1076"/>
          <ac:grpSpMkLst>
            <pc:docMk/>
            <pc:sldMk cId="1428980678" sldId="257"/>
            <ac:grpSpMk id="27" creationId="{49BF4B31-E0C5-3ED3-971D-BDAD76CEAEF2}"/>
          </ac:grpSpMkLst>
        </pc:grpChg>
        <pc:picChg chg="add del mod">
          <ac:chgData name="Quentin LANDON" userId="ebdf6100-7026-48c0-a530-f25f8df816c1" providerId="ADAL" clId="{69936BA1-B803-1841-961F-D9E0EE5E15FE}" dt="2024-06-22T18:45:50.984" v="2039" actId="478"/>
          <ac:picMkLst>
            <pc:docMk/>
            <pc:sldMk cId="1428980678" sldId="257"/>
            <ac:picMk id="29" creationId="{8FD867CB-74C6-37BA-0222-A86A9E7F1140}"/>
          </ac:picMkLst>
        </pc:picChg>
        <pc:picChg chg="add del mod">
          <ac:chgData name="Quentin LANDON" userId="ebdf6100-7026-48c0-a530-f25f8df816c1" providerId="ADAL" clId="{69936BA1-B803-1841-961F-D9E0EE5E15FE}" dt="2024-06-22T18:52:09.243" v="2151" actId="478"/>
          <ac:picMkLst>
            <pc:docMk/>
            <pc:sldMk cId="1428980678" sldId="257"/>
            <ac:picMk id="40" creationId="{3F3A72E3-21D5-5310-15EE-BACE9E3A1D7F}"/>
          </ac:picMkLst>
        </pc:picChg>
        <pc:picChg chg="add del mod">
          <ac:chgData name="Quentin LANDON" userId="ebdf6100-7026-48c0-a530-f25f8df816c1" providerId="ADAL" clId="{69936BA1-B803-1841-961F-D9E0EE5E15FE}" dt="2024-06-22T18:55:12.971" v="2220" actId="478"/>
          <ac:picMkLst>
            <pc:docMk/>
            <pc:sldMk cId="1428980678" sldId="257"/>
            <ac:picMk id="52" creationId="{89A1B6FB-EF4A-CF6D-04AE-0BAF5BA17B53}"/>
          </ac:picMkLst>
        </pc:picChg>
        <pc:picChg chg="add del mod">
          <ac:chgData name="Quentin LANDON" userId="ebdf6100-7026-48c0-a530-f25f8df816c1" providerId="ADAL" clId="{69936BA1-B803-1841-961F-D9E0EE5E15FE}" dt="2024-06-22T19:08:07.066" v="2362" actId="478"/>
          <ac:picMkLst>
            <pc:docMk/>
            <pc:sldMk cId="1428980678" sldId="257"/>
            <ac:picMk id="60" creationId="{86426E0C-136A-2B12-A973-EC864F82A4AD}"/>
          </ac:picMkLst>
        </pc:picChg>
        <pc:picChg chg="add del mod">
          <ac:chgData name="Quentin LANDON" userId="ebdf6100-7026-48c0-a530-f25f8df816c1" providerId="ADAL" clId="{69936BA1-B803-1841-961F-D9E0EE5E15FE}" dt="2024-06-22T19:47:50.979" v="2648" actId="478"/>
          <ac:picMkLst>
            <pc:docMk/>
            <pc:sldMk cId="1428980678" sldId="257"/>
            <ac:picMk id="70" creationId="{360478EA-0757-BAC7-D6FF-C2681576A74D}"/>
          </ac:picMkLst>
        </pc:picChg>
        <pc:cxnChg chg="del">
          <ac:chgData name="Quentin LANDON" userId="ebdf6100-7026-48c0-a530-f25f8df816c1" providerId="ADAL" clId="{69936BA1-B803-1841-961F-D9E0EE5E15FE}" dt="2024-06-22T18:37:59.043" v="1923" actId="478"/>
          <ac:cxnSpMkLst>
            <pc:docMk/>
            <pc:sldMk cId="1428980678" sldId="257"/>
            <ac:cxnSpMk id="8" creationId="{53D59A6E-BA4A-7658-3F0B-E00C007927AC}"/>
          </ac:cxnSpMkLst>
        </pc:cxnChg>
        <pc:cxnChg chg="del">
          <ac:chgData name="Quentin LANDON" userId="ebdf6100-7026-48c0-a530-f25f8df816c1" providerId="ADAL" clId="{69936BA1-B803-1841-961F-D9E0EE5E15FE}" dt="2024-06-22T18:38:00.793" v="1924" actId="478"/>
          <ac:cxnSpMkLst>
            <pc:docMk/>
            <pc:sldMk cId="1428980678" sldId="257"/>
            <ac:cxnSpMk id="13" creationId="{FC1540CD-1859-E4EE-612F-2C2230E3A1DF}"/>
          </ac:cxnSpMkLst>
        </pc:cxnChg>
        <pc:cxnChg chg="del">
          <ac:chgData name="Quentin LANDON" userId="ebdf6100-7026-48c0-a530-f25f8df816c1" providerId="ADAL" clId="{69936BA1-B803-1841-961F-D9E0EE5E15FE}" dt="2024-06-22T18:40:05.327" v="1975" actId="478"/>
          <ac:cxnSpMkLst>
            <pc:docMk/>
            <pc:sldMk cId="1428980678" sldId="257"/>
            <ac:cxnSpMk id="15" creationId="{EEB17CBA-E776-A9AF-0690-B01AF7A6B787}"/>
          </ac:cxnSpMkLst>
        </pc:cxnChg>
        <pc:cxnChg chg="del">
          <ac:chgData name="Quentin LANDON" userId="ebdf6100-7026-48c0-a530-f25f8df816c1" providerId="ADAL" clId="{69936BA1-B803-1841-961F-D9E0EE5E15FE}" dt="2024-06-22T18:38:09.062" v="1928" actId="478"/>
          <ac:cxnSpMkLst>
            <pc:docMk/>
            <pc:sldMk cId="1428980678" sldId="257"/>
            <ac:cxnSpMk id="16" creationId="{608582AE-AF30-1729-E712-9429BC229BAE}"/>
          </ac:cxnSpMkLst>
        </pc:cxnChg>
        <pc:cxnChg chg="del">
          <ac:chgData name="Quentin LANDON" userId="ebdf6100-7026-48c0-a530-f25f8df816c1" providerId="ADAL" clId="{69936BA1-B803-1841-961F-D9E0EE5E15FE}" dt="2024-06-22T18:38:05.661" v="1926" actId="478"/>
          <ac:cxnSpMkLst>
            <pc:docMk/>
            <pc:sldMk cId="1428980678" sldId="257"/>
            <ac:cxnSpMk id="17" creationId="{2647DC8B-ADA1-D767-60B6-F15115A87C2E}"/>
          </ac:cxnSpMkLst>
        </pc:cxnChg>
        <pc:cxnChg chg="del">
          <ac:chgData name="Quentin LANDON" userId="ebdf6100-7026-48c0-a530-f25f8df816c1" providerId="ADAL" clId="{69936BA1-B803-1841-961F-D9E0EE5E15FE}" dt="2024-06-22T18:38:07.243" v="1927" actId="478"/>
          <ac:cxnSpMkLst>
            <pc:docMk/>
            <pc:sldMk cId="1428980678" sldId="257"/>
            <ac:cxnSpMk id="20" creationId="{2B613D94-58AF-56BF-F925-6284DDAC1768}"/>
          </ac:cxnSpMkLst>
        </pc:cxnChg>
        <pc:cxnChg chg="del">
          <ac:chgData name="Quentin LANDON" userId="ebdf6100-7026-48c0-a530-f25f8df816c1" providerId="ADAL" clId="{69936BA1-B803-1841-961F-D9E0EE5E15FE}" dt="2024-06-22T14:19:49.048" v="71" actId="478"/>
          <ac:cxnSpMkLst>
            <pc:docMk/>
            <pc:sldMk cId="1428980678" sldId="257"/>
            <ac:cxnSpMk id="30" creationId="{9C51AE01-15C7-53CF-09D8-D6F0BD621882}"/>
          </ac:cxnSpMkLst>
        </pc:cxnChg>
        <pc:cxnChg chg="del">
          <ac:chgData name="Quentin LANDON" userId="ebdf6100-7026-48c0-a530-f25f8df816c1" providerId="ADAL" clId="{69936BA1-B803-1841-961F-D9E0EE5E15FE}" dt="2024-06-22T14:19:50.541" v="72" actId="478"/>
          <ac:cxnSpMkLst>
            <pc:docMk/>
            <pc:sldMk cId="1428980678" sldId="257"/>
            <ac:cxnSpMk id="38" creationId="{EFA7B8B4-F77A-7D6F-00CA-921C1C22056F}"/>
          </ac:cxnSpMkLst>
        </pc:cxnChg>
      </pc:sldChg>
      <pc:sldChg chg="addSp delSp modSp new del mod">
        <pc:chgData name="Quentin LANDON" userId="ebdf6100-7026-48c0-a530-f25f8df816c1" providerId="ADAL" clId="{69936BA1-B803-1841-961F-D9E0EE5E15FE}" dt="2024-06-22T19:33:57.418" v="2390" actId="2696"/>
        <pc:sldMkLst>
          <pc:docMk/>
          <pc:sldMk cId="3245958775" sldId="258"/>
        </pc:sldMkLst>
        <pc:spChg chg="mod">
          <ac:chgData name="Quentin LANDON" userId="ebdf6100-7026-48c0-a530-f25f8df816c1" providerId="ADAL" clId="{69936BA1-B803-1841-961F-D9E0EE5E15FE}" dt="2024-06-19T14:37:40.298" v="26" actId="20577"/>
          <ac:spMkLst>
            <pc:docMk/>
            <pc:sldMk cId="3245958775" sldId="258"/>
            <ac:spMk id="2" creationId="{DE990D4A-C93D-07A7-74FD-6DC00682F356}"/>
          </ac:spMkLst>
        </pc:spChg>
        <pc:spChg chg="del">
          <ac:chgData name="Quentin LANDON" userId="ebdf6100-7026-48c0-a530-f25f8df816c1" providerId="ADAL" clId="{69936BA1-B803-1841-961F-D9E0EE5E15FE}" dt="2024-06-19T14:37:27.469" v="1"/>
          <ac:spMkLst>
            <pc:docMk/>
            <pc:sldMk cId="3245958775" sldId="258"/>
            <ac:spMk id="3" creationId="{EE6BF894-E936-EE06-6FB6-C87369F03B5E}"/>
          </ac:spMkLst>
        </pc:spChg>
        <pc:picChg chg="add mod">
          <ac:chgData name="Quentin LANDON" userId="ebdf6100-7026-48c0-a530-f25f8df816c1" providerId="ADAL" clId="{69936BA1-B803-1841-961F-D9E0EE5E15FE}" dt="2024-06-19T14:39:15.742" v="31" actId="14100"/>
          <ac:picMkLst>
            <pc:docMk/>
            <pc:sldMk cId="3245958775" sldId="258"/>
            <ac:picMk id="5" creationId="{21F3572F-7DFB-E1B1-5BD5-A70E03C8206D}"/>
          </ac:picMkLst>
        </pc:picChg>
        <pc:picChg chg="add mod">
          <ac:chgData name="Quentin LANDON" userId="ebdf6100-7026-48c0-a530-f25f8df816c1" providerId="ADAL" clId="{69936BA1-B803-1841-961F-D9E0EE5E15FE}" dt="2024-06-19T14:39:11.708" v="29" actId="1076"/>
          <ac:picMkLst>
            <pc:docMk/>
            <pc:sldMk cId="3245958775" sldId="258"/>
            <ac:picMk id="1026" creationId="{E6E93F1D-553B-91AE-18BE-4AAAF13BA17D}"/>
          </ac:picMkLst>
        </pc:picChg>
      </pc:sldChg>
      <pc:sldChg chg="addSp delSp modSp new del mod">
        <pc:chgData name="Quentin LANDON" userId="ebdf6100-7026-48c0-a530-f25f8df816c1" providerId="ADAL" clId="{69936BA1-B803-1841-961F-D9E0EE5E15FE}" dt="2024-06-22T19:33:57.731" v="2391" actId="2696"/>
        <pc:sldMkLst>
          <pc:docMk/>
          <pc:sldMk cId="498804183" sldId="259"/>
        </pc:sldMkLst>
        <pc:spChg chg="del">
          <ac:chgData name="Quentin LANDON" userId="ebdf6100-7026-48c0-a530-f25f8df816c1" providerId="ADAL" clId="{69936BA1-B803-1841-961F-D9E0EE5E15FE}" dt="2024-06-19T14:39:26.584" v="35" actId="478"/>
          <ac:spMkLst>
            <pc:docMk/>
            <pc:sldMk cId="498804183" sldId="259"/>
            <ac:spMk id="2" creationId="{DC36EB96-F37B-4197-7E81-D392ECE6E7D7}"/>
          </ac:spMkLst>
        </pc:spChg>
        <pc:spChg chg="del">
          <ac:chgData name="Quentin LANDON" userId="ebdf6100-7026-48c0-a530-f25f8df816c1" providerId="ADAL" clId="{69936BA1-B803-1841-961F-D9E0EE5E15FE}" dt="2024-06-19T14:40:13.841" v="36"/>
          <ac:spMkLst>
            <pc:docMk/>
            <pc:sldMk cId="498804183" sldId="259"/>
            <ac:spMk id="3" creationId="{2BB3159D-0350-B747-6694-C29E3BB0F9B8}"/>
          </ac:spMkLst>
        </pc:spChg>
        <pc:picChg chg="add mod">
          <ac:chgData name="Quentin LANDON" userId="ebdf6100-7026-48c0-a530-f25f8df816c1" providerId="ADAL" clId="{69936BA1-B803-1841-961F-D9E0EE5E15FE}" dt="2024-06-19T14:40:17.274" v="38" actId="1076"/>
          <ac:picMkLst>
            <pc:docMk/>
            <pc:sldMk cId="498804183" sldId="259"/>
            <ac:picMk id="5" creationId="{9FF69295-4DD8-9678-D7E0-CD260E67650B}"/>
          </ac:picMkLst>
        </pc:picChg>
      </pc:sldChg>
      <pc:sldChg chg="add del">
        <pc:chgData name="Quentin LANDON" userId="ebdf6100-7026-48c0-a530-f25f8df816c1" providerId="ADAL" clId="{69936BA1-B803-1841-961F-D9E0EE5E15FE}" dt="2024-06-19T14:39:21.557" v="33"/>
        <pc:sldMkLst>
          <pc:docMk/>
          <pc:sldMk cId="2693853765" sldId="259"/>
        </pc:sldMkLst>
      </pc:sldChg>
      <pc:sldChg chg="addSp delSp modSp new del mod">
        <pc:chgData name="Quentin LANDON" userId="ebdf6100-7026-48c0-a530-f25f8df816c1" providerId="ADAL" clId="{69936BA1-B803-1841-961F-D9E0EE5E15FE}" dt="2024-06-22T19:33:57.976" v="2392" actId="2696"/>
        <pc:sldMkLst>
          <pc:docMk/>
          <pc:sldMk cId="2289306000" sldId="260"/>
        </pc:sldMkLst>
        <pc:spChg chg="del">
          <ac:chgData name="Quentin LANDON" userId="ebdf6100-7026-48c0-a530-f25f8df816c1" providerId="ADAL" clId="{69936BA1-B803-1841-961F-D9E0EE5E15FE}" dt="2024-06-19T14:43:31.238" v="67" actId="478"/>
          <ac:spMkLst>
            <pc:docMk/>
            <pc:sldMk cId="2289306000" sldId="260"/>
            <ac:spMk id="2" creationId="{FE658C22-7AE7-B7CC-BC97-1AF1768F2D30}"/>
          </ac:spMkLst>
        </pc:spChg>
        <pc:spChg chg="del">
          <ac:chgData name="Quentin LANDON" userId="ebdf6100-7026-48c0-a530-f25f8df816c1" providerId="ADAL" clId="{69936BA1-B803-1841-961F-D9E0EE5E15FE}" dt="2024-06-19T14:40:27.878" v="40"/>
          <ac:spMkLst>
            <pc:docMk/>
            <pc:sldMk cId="2289306000" sldId="260"/>
            <ac:spMk id="3" creationId="{9A47DE95-A0BC-DE64-5A7C-295182951572}"/>
          </ac:spMkLst>
        </pc:spChg>
        <pc:picChg chg="add mod">
          <ac:chgData name="Quentin LANDON" userId="ebdf6100-7026-48c0-a530-f25f8df816c1" providerId="ADAL" clId="{69936BA1-B803-1841-961F-D9E0EE5E15FE}" dt="2024-06-19T14:40:30.056" v="43" actId="1076"/>
          <ac:picMkLst>
            <pc:docMk/>
            <pc:sldMk cId="2289306000" sldId="260"/>
            <ac:picMk id="5" creationId="{8CD30542-7F68-5501-6B38-DF8CF2272A9C}"/>
          </ac:picMkLst>
        </pc:picChg>
      </pc:sldChg>
      <pc:sldChg chg="addSp delSp modSp new del mod">
        <pc:chgData name="Quentin LANDON" userId="ebdf6100-7026-48c0-a530-f25f8df816c1" providerId="ADAL" clId="{69936BA1-B803-1841-961F-D9E0EE5E15FE}" dt="2024-06-22T19:33:59.173" v="2393" actId="2696"/>
        <pc:sldMkLst>
          <pc:docMk/>
          <pc:sldMk cId="1235708827" sldId="261"/>
        </pc:sldMkLst>
        <pc:spChg chg="del">
          <ac:chgData name="Quentin LANDON" userId="ebdf6100-7026-48c0-a530-f25f8df816c1" providerId="ADAL" clId="{69936BA1-B803-1841-961F-D9E0EE5E15FE}" dt="2024-06-19T14:43:49.078" v="68" actId="478"/>
          <ac:spMkLst>
            <pc:docMk/>
            <pc:sldMk cId="1235708827" sldId="261"/>
            <ac:spMk id="2" creationId="{A687CDC0-C543-F4ED-68D1-9692A6ABF6CE}"/>
          </ac:spMkLst>
        </pc:spChg>
        <pc:spChg chg="del">
          <ac:chgData name="Quentin LANDON" userId="ebdf6100-7026-48c0-a530-f25f8df816c1" providerId="ADAL" clId="{69936BA1-B803-1841-961F-D9E0EE5E15FE}" dt="2024-06-19T14:40:46.825" v="45"/>
          <ac:spMkLst>
            <pc:docMk/>
            <pc:sldMk cId="1235708827" sldId="261"/>
            <ac:spMk id="3" creationId="{FC3E41F1-79F0-F79F-53DC-E284B883D6C5}"/>
          </ac:spMkLst>
        </pc:spChg>
        <pc:picChg chg="add mod">
          <ac:chgData name="Quentin LANDON" userId="ebdf6100-7026-48c0-a530-f25f8df816c1" providerId="ADAL" clId="{69936BA1-B803-1841-961F-D9E0EE5E15FE}" dt="2024-06-19T14:40:48.129" v="47" actId="962"/>
          <ac:picMkLst>
            <pc:docMk/>
            <pc:sldMk cId="1235708827" sldId="261"/>
            <ac:picMk id="5" creationId="{955DA0E9-E965-1D37-D415-D1FDA59C2BE8}"/>
          </ac:picMkLst>
        </pc:picChg>
      </pc:sldChg>
      <pc:sldChg chg="addSp delSp modSp new del mod">
        <pc:chgData name="Quentin LANDON" userId="ebdf6100-7026-48c0-a530-f25f8df816c1" providerId="ADAL" clId="{69936BA1-B803-1841-961F-D9E0EE5E15FE}" dt="2024-06-22T19:34:00.594" v="2394" actId="2696"/>
        <pc:sldMkLst>
          <pc:docMk/>
          <pc:sldMk cId="2548612482" sldId="262"/>
        </pc:sldMkLst>
        <pc:spChg chg="del">
          <ac:chgData name="Quentin LANDON" userId="ebdf6100-7026-48c0-a530-f25f8df816c1" providerId="ADAL" clId="{69936BA1-B803-1841-961F-D9E0EE5E15FE}" dt="2024-06-19T14:44:13.844" v="69" actId="478"/>
          <ac:spMkLst>
            <pc:docMk/>
            <pc:sldMk cId="2548612482" sldId="262"/>
            <ac:spMk id="2" creationId="{BAAE1C8C-9922-D3FC-5B1B-21FE4169A9DC}"/>
          </ac:spMkLst>
        </pc:spChg>
        <pc:spChg chg="del">
          <ac:chgData name="Quentin LANDON" userId="ebdf6100-7026-48c0-a530-f25f8df816c1" providerId="ADAL" clId="{69936BA1-B803-1841-961F-D9E0EE5E15FE}" dt="2024-06-19T14:40:59.686" v="49"/>
          <ac:spMkLst>
            <pc:docMk/>
            <pc:sldMk cId="2548612482" sldId="262"/>
            <ac:spMk id="3" creationId="{77552822-38FE-733E-BE1F-DBCC442350A6}"/>
          </ac:spMkLst>
        </pc:spChg>
        <pc:picChg chg="add mod">
          <ac:chgData name="Quentin LANDON" userId="ebdf6100-7026-48c0-a530-f25f8df816c1" providerId="ADAL" clId="{69936BA1-B803-1841-961F-D9E0EE5E15FE}" dt="2024-06-19T14:41:01.171" v="51" actId="962"/>
          <ac:picMkLst>
            <pc:docMk/>
            <pc:sldMk cId="2548612482" sldId="262"/>
            <ac:picMk id="5" creationId="{E0087336-6493-5613-F8EB-5871ACCA9662}"/>
          </ac:picMkLst>
        </pc:picChg>
      </pc:sldChg>
      <pc:sldChg chg="addSp delSp modSp new del mod">
        <pc:chgData name="Quentin LANDON" userId="ebdf6100-7026-48c0-a530-f25f8df816c1" providerId="ADAL" clId="{69936BA1-B803-1841-961F-D9E0EE5E15FE}" dt="2024-06-22T19:34:10.254" v="2395" actId="2696"/>
        <pc:sldMkLst>
          <pc:docMk/>
          <pc:sldMk cId="1427496044" sldId="263"/>
        </pc:sldMkLst>
        <pc:spChg chg="del mod">
          <ac:chgData name="Quentin LANDON" userId="ebdf6100-7026-48c0-a530-f25f8df816c1" providerId="ADAL" clId="{69936BA1-B803-1841-961F-D9E0EE5E15FE}" dt="2024-06-19T14:41:16.108" v="56" actId="478"/>
          <ac:spMkLst>
            <pc:docMk/>
            <pc:sldMk cId="1427496044" sldId="263"/>
            <ac:spMk id="2" creationId="{A720E8F2-DF0A-6D74-C579-B403F5702257}"/>
          </ac:spMkLst>
        </pc:spChg>
        <pc:spChg chg="del">
          <ac:chgData name="Quentin LANDON" userId="ebdf6100-7026-48c0-a530-f25f8df816c1" providerId="ADAL" clId="{69936BA1-B803-1841-961F-D9E0EE5E15FE}" dt="2024-06-19T14:41:14.309" v="53"/>
          <ac:spMkLst>
            <pc:docMk/>
            <pc:sldMk cId="1427496044" sldId="263"/>
            <ac:spMk id="3" creationId="{1C7F2747-8453-7D2D-8991-B87E6CB4B250}"/>
          </ac:spMkLst>
        </pc:spChg>
        <pc:picChg chg="add mod">
          <ac:chgData name="Quentin LANDON" userId="ebdf6100-7026-48c0-a530-f25f8df816c1" providerId="ADAL" clId="{69936BA1-B803-1841-961F-D9E0EE5E15FE}" dt="2024-06-19T14:41:15.560" v="54" actId="27614"/>
          <ac:picMkLst>
            <pc:docMk/>
            <pc:sldMk cId="1427496044" sldId="263"/>
            <ac:picMk id="5" creationId="{40EAA2BF-B281-7739-983F-EA89206FAC8F}"/>
          </ac:picMkLst>
        </pc:picChg>
      </pc:sldChg>
      <pc:sldChg chg="addSp delSp modSp new del mod">
        <pc:chgData name="Quentin LANDON" userId="ebdf6100-7026-48c0-a530-f25f8df816c1" providerId="ADAL" clId="{69936BA1-B803-1841-961F-D9E0EE5E15FE}" dt="2024-06-22T19:34:15.407" v="2396" actId="2696"/>
        <pc:sldMkLst>
          <pc:docMk/>
          <pc:sldMk cId="1866419326" sldId="264"/>
        </pc:sldMkLst>
        <pc:spChg chg="del mod">
          <ac:chgData name="Quentin LANDON" userId="ebdf6100-7026-48c0-a530-f25f8df816c1" providerId="ADAL" clId="{69936BA1-B803-1841-961F-D9E0EE5E15FE}" dt="2024-06-19T14:41:33.581" v="61" actId="478"/>
          <ac:spMkLst>
            <pc:docMk/>
            <pc:sldMk cId="1866419326" sldId="264"/>
            <ac:spMk id="2" creationId="{96030D24-7FEA-32E8-7A0F-B81409B831D8}"/>
          </ac:spMkLst>
        </pc:spChg>
        <pc:spChg chg="del">
          <ac:chgData name="Quentin LANDON" userId="ebdf6100-7026-48c0-a530-f25f8df816c1" providerId="ADAL" clId="{69936BA1-B803-1841-961F-D9E0EE5E15FE}" dt="2024-06-19T14:41:31.405" v="58"/>
          <ac:spMkLst>
            <pc:docMk/>
            <pc:sldMk cId="1866419326" sldId="264"/>
            <ac:spMk id="3" creationId="{7E27AA1F-186B-AC75-7EB3-0554F947DD99}"/>
          </ac:spMkLst>
        </pc:spChg>
        <pc:picChg chg="add mod">
          <ac:chgData name="Quentin LANDON" userId="ebdf6100-7026-48c0-a530-f25f8df816c1" providerId="ADAL" clId="{69936BA1-B803-1841-961F-D9E0EE5E15FE}" dt="2024-06-19T14:41:32.658" v="59" actId="27614"/>
          <ac:picMkLst>
            <pc:docMk/>
            <pc:sldMk cId="1866419326" sldId="264"/>
            <ac:picMk id="5" creationId="{FC84F7F3-A3F9-4EBE-95D4-1192095B49B9}"/>
          </ac:picMkLst>
        </pc:picChg>
      </pc:sldChg>
      <pc:sldChg chg="addSp delSp modSp new del mod">
        <pc:chgData name="Quentin LANDON" userId="ebdf6100-7026-48c0-a530-f25f8df816c1" providerId="ADAL" clId="{69936BA1-B803-1841-961F-D9E0EE5E15FE}" dt="2024-06-22T19:34:17.033" v="2397" actId="2696"/>
        <pc:sldMkLst>
          <pc:docMk/>
          <pc:sldMk cId="2629344860" sldId="265"/>
        </pc:sldMkLst>
        <pc:spChg chg="del">
          <ac:chgData name="Quentin LANDON" userId="ebdf6100-7026-48c0-a530-f25f8df816c1" providerId="ADAL" clId="{69936BA1-B803-1841-961F-D9E0EE5E15FE}" dt="2024-06-19T14:41:46" v="66" actId="478"/>
          <ac:spMkLst>
            <pc:docMk/>
            <pc:sldMk cId="2629344860" sldId="265"/>
            <ac:spMk id="2" creationId="{9D1EF26A-CDC2-1AC6-25E3-34A77A673134}"/>
          </ac:spMkLst>
        </pc:spChg>
        <pc:spChg chg="del">
          <ac:chgData name="Quentin LANDON" userId="ebdf6100-7026-48c0-a530-f25f8df816c1" providerId="ADAL" clId="{69936BA1-B803-1841-961F-D9E0EE5E15FE}" dt="2024-06-19T14:41:44.070" v="63"/>
          <ac:spMkLst>
            <pc:docMk/>
            <pc:sldMk cId="2629344860" sldId="265"/>
            <ac:spMk id="3" creationId="{D9C4EF85-16EF-7E58-CA69-7FE731A63190}"/>
          </ac:spMkLst>
        </pc:spChg>
        <pc:picChg chg="add mod">
          <ac:chgData name="Quentin LANDON" userId="ebdf6100-7026-48c0-a530-f25f8df816c1" providerId="ADAL" clId="{69936BA1-B803-1841-961F-D9E0EE5E15FE}" dt="2024-06-19T14:41:45.321" v="65" actId="962"/>
          <ac:picMkLst>
            <pc:docMk/>
            <pc:sldMk cId="2629344860" sldId="265"/>
            <ac:picMk id="5" creationId="{7179CB78-D78A-E754-BD8F-F949B4689484}"/>
          </ac:picMkLst>
        </pc:picChg>
      </pc:sldChg>
      <pc:sldChg chg="addSp delSp modSp new mod">
        <pc:chgData name="Quentin LANDON" userId="ebdf6100-7026-48c0-a530-f25f8df816c1" providerId="ADAL" clId="{69936BA1-B803-1841-961F-D9E0EE5E15FE}" dt="2024-06-22T16:43:46.464" v="801" actId="20577"/>
        <pc:sldMkLst>
          <pc:docMk/>
          <pc:sldMk cId="3722194555" sldId="266"/>
        </pc:sldMkLst>
        <pc:spChg chg="mod">
          <ac:chgData name="Quentin LANDON" userId="ebdf6100-7026-48c0-a530-f25f8df816c1" providerId="ADAL" clId="{69936BA1-B803-1841-961F-D9E0EE5E15FE}" dt="2024-06-22T16:43:46.464" v="801" actId="20577"/>
          <ac:spMkLst>
            <pc:docMk/>
            <pc:sldMk cId="3722194555" sldId="266"/>
            <ac:spMk id="2" creationId="{10DD0113-142D-F349-7575-A7ECAD33812F}"/>
          </ac:spMkLst>
        </pc:spChg>
        <pc:spChg chg="mod">
          <ac:chgData name="Quentin LANDON" userId="ebdf6100-7026-48c0-a530-f25f8df816c1" providerId="ADAL" clId="{69936BA1-B803-1841-961F-D9E0EE5E15FE}" dt="2024-06-22T15:59:13.620" v="277" actId="14100"/>
          <ac:spMkLst>
            <pc:docMk/>
            <pc:sldMk cId="3722194555" sldId="266"/>
            <ac:spMk id="3" creationId="{52C74E0F-6822-956F-AE7C-EB16B8664F0C}"/>
          </ac:spMkLst>
        </pc:spChg>
        <pc:spChg chg="add del mod">
          <ac:chgData name="Quentin LANDON" userId="ebdf6100-7026-48c0-a530-f25f8df816c1" providerId="ADAL" clId="{69936BA1-B803-1841-961F-D9E0EE5E15FE}" dt="2024-06-22T16:33:58.740" v="471" actId="478"/>
          <ac:spMkLst>
            <pc:docMk/>
            <pc:sldMk cId="3722194555" sldId="266"/>
            <ac:spMk id="4" creationId="{067FA2E8-1A4C-601A-00C9-E25A5F3C9E38}"/>
          </ac:spMkLst>
        </pc:spChg>
        <pc:spChg chg="add mod">
          <ac:chgData name="Quentin LANDON" userId="ebdf6100-7026-48c0-a530-f25f8df816c1" providerId="ADAL" clId="{69936BA1-B803-1841-961F-D9E0EE5E15FE}" dt="2024-06-22T16:39:12.851" v="742" actId="113"/>
          <ac:spMkLst>
            <pc:docMk/>
            <pc:sldMk cId="3722194555" sldId="266"/>
            <ac:spMk id="5" creationId="{DD22F390-0DED-1C96-3E83-844A3CDA0B00}"/>
          </ac:spMkLst>
        </pc:spChg>
      </pc:sldChg>
      <pc:sldChg chg="addSp delSp modSp new mod">
        <pc:chgData name="Quentin LANDON" userId="ebdf6100-7026-48c0-a530-f25f8df816c1" providerId="ADAL" clId="{69936BA1-B803-1841-961F-D9E0EE5E15FE}" dt="2024-06-22T20:02:37.173" v="2843" actId="14100"/>
        <pc:sldMkLst>
          <pc:docMk/>
          <pc:sldMk cId="2243290783" sldId="267"/>
        </pc:sldMkLst>
        <pc:spChg chg="del">
          <ac:chgData name="Quentin LANDON" userId="ebdf6100-7026-48c0-a530-f25f8df816c1" providerId="ADAL" clId="{69936BA1-B803-1841-961F-D9E0EE5E15FE}" dt="2024-06-22T16:21:30.922" v="289" actId="478"/>
          <ac:spMkLst>
            <pc:docMk/>
            <pc:sldMk cId="2243290783" sldId="267"/>
            <ac:spMk id="2" creationId="{A22AEB56-40EB-7BC9-8D71-FA54B24C00C3}"/>
          </ac:spMkLst>
        </pc:spChg>
        <pc:spChg chg="del">
          <ac:chgData name="Quentin LANDON" userId="ebdf6100-7026-48c0-a530-f25f8df816c1" providerId="ADAL" clId="{69936BA1-B803-1841-961F-D9E0EE5E15FE}" dt="2024-06-22T16:21:13.799" v="281" actId="931"/>
          <ac:spMkLst>
            <pc:docMk/>
            <pc:sldMk cId="2243290783" sldId="267"/>
            <ac:spMk id="3" creationId="{181EF7E6-86B7-332D-B0C1-16275B558B78}"/>
          </ac:spMkLst>
        </pc:spChg>
        <pc:spChg chg="add del mod">
          <ac:chgData name="Quentin LANDON" userId="ebdf6100-7026-48c0-a530-f25f8df816c1" providerId="ADAL" clId="{69936BA1-B803-1841-961F-D9E0EE5E15FE}" dt="2024-06-22T16:21:20.636" v="284" actId="478"/>
          <ac:spMkLst>
            <pc:docMk/>
            <pc:sldMk cId="2243290783" sldId="267"/>
            <ac:spMk id="7" creationId="{81163827-FA6C-D1CD-EFBF-82DD679FD59F}"/>
          </ac:spMkLst>
        </pc:spChg>
        <pc:spChg chg="add del mod">
          <ac:chgData name="Quentin LANDON" userId="ebdf6100-7026-48c0-a530-f25f8df816c1" providerId="ADAL" clId="{69936BA1-B803-1841-961F-D9E0EE5E15FE}" dt="2024-06-22T16:23:18.989" v="306"/>
          <ac:spMkLst>
            <pc:docMk/>
            <pc:sldMk cId="2243290783" sldId="267"/>
            <ac:spMk id="14" creationId="{EE804BFE-4D2D-25F8-8E66-CA4794D563F1}"/>
          </ac:spMkLst>
        </pc:spChg>
        <pc:spChg chg="add mod">
          <ac:chgData name="Quentin LANDON" userId="ebdf6100-7026-48c0-a530-f25f8df816c1" providerId="ADAL" clId="{69936BA1-B803-1841-961F-D9E0EE5E15FE}" dt="2024-06-22T19:36:04.359" v="2464" actId="1076"/>
          <ac:spMkLst>
            <pc:docMk/>
            <pc:sldMk cId="2243290783" sldId="267"/>
            <ac:spMk id="17" creationId="{6D915609-07B4-2D9B-04DB-BFF839839C49}"/>
          </ac:spMkLst>
        </pc:spChg>
        <pc:spChg chg="add mod">
          <ac:chgData name="Quentin LANDON" userId="ebdf6100-7026-48c0-a530-f25f8df816c1" providerId="ADAL" clId="{69936BA1-B803-1841-961F-D9E0EE5E15FE}" dt="2024-06-22T16:33:28.158" v="456"/>
          <ac:spMkLst>
            <pc:docMk/>
            <pc:sldMk cId="2243290783" sldId="267"/>
            <ac:spMk id="30" creationId="{963D822C-2933-0194-0BAD-0D37E339F885}"/>
          </ac:spMkLst>
        </pc:spChg>
        <pc:spChg chg="add mod">
          <ac:chgData name="Quentin LANDON" userId="ebdf6100-7026-48c0-a530-f25f8df816c1" providerId="ADAL" clId="{69936BA1-B803-1841-961F-D9E0EE5E15FE}" dt="2024-06-22T16:33:28.158" v="456"/>
          <ac:spMkLst>
            <pc:docMk/>
            <pc:sldMk cId="2243290783" sldId="267"/>
            <ac:spMk id="31" creationId="{F521A452-6D15-80FA-192C-5AB3390D67F3}"/>
          </ac:spMkLst>
        </pc:spChg>
        <pc:spChg chg="add mod">
          <ac:chgData name="Quentin LANDON" userId="ebdf6100-7026-48c0-a530-f25f8df816c1" providerId="ADAL" clId="{69936BA1-B803-1841-961F-D9E0EE5E15FE}" dt="2024-06-22T16:33:28.158" v="456"/>
          <ac:spMkLst>
            <pc:docMk/>
            <pc:sldMk cId="2243290783" sldId="267"/>
            <ac:spMk id="32" creationId="{F1CC6E8C-00A1-7E0A-D1A4-C149D7CCB83D}"/>
          </ac:spMkLst>
        </pc:spChg>
        <pc:spChg chg="add mod">
          <ac:chgData name="Quentin LANDON" userId="ebdf6100-7026-48c0-a530-f25f8df816c1" providerId="ADAL" clId="{69936BA1-B803-1841-961F-D9E0EE5E15FE}" dt="2024-06-22T16:33:28.158" v="456"/>
          <ac:spMkLst>
            <pc:docMk/>
            <pc:sldMk cId="2243290783" sldId="267"/>
            <ac:spMk id="33" creationId="{2C25E889-8802-D2E8-F95E-05F3DB9A8EB3}"/>
          </ac:spMkLst>
        </pc:spChg>
        <pc:spChg chg="add mod">
          <ac:chgData name="Quentin LANDON" userId="ebdf6100-7026-48c0-a530-f25f8df816c1" providerId="ADAL" clId="{69936BA1-B803-1841-961F-D9E0EE5E15FE}" dt="2024-06-22T16:33:28.158" v="456"/>
          <ac:spMkLst>
            <pc:docMk/>
            <pc:sldMk cId="2243290783" sldId="267"/>
            <ac:spMk id="34" creationId="{31EE2769-0F3A-E323-9CFB-A92469A24C41}"/>
          </ac:spMkLst>
        </pc:spChg>
        <pc:spChg chg="add mod">
          <ac:chgData name="Quentin LANDON" userId="ebdf6100-7026-48c0-a530-f25f8df816c1" providerId="ADAL" clId="{69936BA1-B803-1841-961F-D9E0EE5E15FE}" dt="2024-06-22T16:33:28.158" v="456"/>
          <ac:spMkLst>
            <pc:docMk/>
            <pc:sldMk cId="2243290783" sldId="267"/>
            <ac:spMk id="35" creationId="{6215EB7A-81D5-10E1-204E-E7F6D5A38EF9}"/>
          </ac:spMkLst>
        </pc:spChg>
        <pc:spChg chg="add mod">
          <ac:chgData name="Quentin LANDON" userId="ebdf6100-7026-48c0-a530-f25f8df816c1" providerId="ADAL" clId="{69936BA1-B803-1841-961F-D9E0EE5E15FE}" dt="2024-06-22T16:33:36.717" v="460" actId="1076"/>
          <ac:spMkLst>
            <pc:docMk/>
            <pc:sldMk cId="2243290783" sldId="267"/>
            <ac:spMk id="36" creationId="{DBCDDF6B-F5A7-DB9B-D6AB-F61B2F064123}"/>
          </ac:spMkLst>
        </pc:spChg>
        <pc:spChg chg="add mod">
          <ac:chgData name="Quentin LANDON" userId="ebdf6100-7026-48c0-a530-f25f8df816c1" providerId="ADAL" clId="{69936BA1-B803-1841-961F-D9E0EE5E15FE}" dt="2024-06-22T16:33:36.717" v="460" actId="1076"/>
          <ac:spMkLst>
            <pc:docMk/>
            <pc:sldMk cId="2243290783" sldId="267"/>
            <ac:spMk id="37" creationId="{A680CAC1-87B0-7F30-A0AD-D5C3E8404F69}"/>
          </ac:spMkLst>
        </pc:spChg>
        <pc:spChg chg="add mod">
          <ac:chgData name="Quentin LANDON" userId="ebdf6100-7026-48c0-a530-f25f8df816c1" providerId="ADAL" clId="{69936BA1-B803-1841-961F-D9E0EE5E15FE}" dt="2024-06-22T16:33:39.335" v="462" actId="20577"/>
          <ac:spMkLst>
            <pc:docMk/>
            <pc:sldMk cId="2243290783" sldId="267"/>
            <ac:spMk id="38" creationId="{733CEA2F-D278-DE65-6FF2-0B397982AE0F}"/>
          </ac:spMkLst>
        </pc:spChg>
        <pc:spChg chg="add mod">
          <ac:chgData name="Quentin LANDON" userId="ebdf6100-7026-48c0-a530-f25f8df816c1" providerId="ADAL" clId="{69936BA1-B803-1841-961F-D9E0EE5E15FE}" dt="2024-06-22T16:33:41.139" v="464" actId="20577"/>
          <ac:spMkLst>
            <pc:docMk/>
            <pc:sldMk cId="2243290783" sldId="267"/>
            <ac:spMk id="39" creationId="{3AAF0978-2C16-1976-7B43-B4E95FA03F31}"/>
          </ac:spMkLst>
        </pc:spChg>
        <pc:spChg chg="add mod">
          <ac:chgData name="Quentin LANDON" userId="ebdf6100-7026-48c0-a530-f25f8df816c1" providerId="ADAL" clId="{69936BA1-B803-1841-961F-D9E0EE5E15FE}" dt="2024-06-22T16:33:46.611" v="470" actId="20577"/>
          <ac:spMkLst>
            <pc:docMk/>
            <pc:sldMk cId="2243290783" sldId="267"/>
            <ac:spMk id="40" creationId="{BFA0C7D9-C1C4-6454-F78B-F553B3291FF1}"/>
          </ac:spMkLst>
        </pc:spChg>
        <pc:spChg chg="add mod">
          <ac:chgData name="Quentin LANDON" userId="ebdf6100-7026-48c0-a530-f25f8df816c1" providerId="ADAL" clId="{69936BA1-B803-1841-961F-D9E0EE5E15FE}" dt="2024-06-22T16:33:36.717" v="460" actId="1076"/>
          <ac:spMkLst>
            <pc:docMk/>
            <pc:sldMk cId="2243290783" sldId="267"/>
            <ac:spMk id="41" creationId="{3AEBFE3D-835F-3E91-E9BA-0D6AD8CE8F64}"/>
          </ac:spMkLst>
        </pc:spChg>
        <pc:picChg chg="add del mod">
          <ac:chgData name="Quentin LANDON" userId="ebdf6100-7026-48c0-a530-f25f8df816c1" providerId="ADAL" clId="{69936BA1-B803-1841-961F-D9E0EE5E15FE}" dt="2024-06-22T16:21:17.535" v="283" actId="478"/>
          <ac:picMkLst>
            <pc:docMk/>
            <pc:sldMk cId="2243290783" sldId="267"/>
            <ac:picMk id="5" creationId="{B47E280C-D776-1297-5D8D-FEBFBEC0A480}"/>
          </ac:picMkLst>
        </pc:picChg>
        <pc:picChg chg="add del mod">
          <ac:chgData name="Quentin LANDON" userId="ebdf6100-7026-48c0-a530-f25f8df816c1" providerId="ADAL" clId="{69936BA1-B803-1841-961F-D9E0EE5E15FE}" dt="2024-06-22T16:21:29.555" v="288" actId="478"/>
          <ac:picMkLst>
            <pc:docMk/>
            <pc:sldMk cId="2243290783" sldId="267"/>
            <ac:picMk id="9" creationId="{BB382F0B-1359-C88B-2EB2-261C5B8BE2B8}"/>
          </ac:picMkLst>
        </pc:picChg>
        <pc:picChg chg="add del mod">
          <ac:chgData name="Quentin LANDON" userId="ebdf6100-7026-48c0-a530-f25f8df816c1" providerId="ADAL" clId="{69936BA1-B803-1841-961F-D9E0EE5E15FE}" dt="2024-06-22T16:23:09.473" v="300" actId="478"/>
          <ac:picMkLst>
            <pc:docMk/>
            <pc:sldMk cId="2243290783" sldId="267"/>
            <ac:picMk id="11" creationId="{B8FE75C4-A0D5-A402-2090-3F41C262D709}"/>
          </ac:picMkLst>
        </pc:picChg>
        <pc:picChg chg="add del mod">
          <ac:chgData name="Quentin LANDON" userId="ebdf6100-7026-48c0-a530-f25f8df816c1" providerId="ADAL" clId="{69936BA1-B803-1841-961F-D9E0EE5E15FE}" dt="2024-06-22T16:23:18.685" v="304" actId="478"/>
          <ac:picMkLst>
            <pc:docMk/>
            <pc:sldMk cId="2243290783" sldId="267"/>
            <ac:picMk id="13" creationId="{3C77DB5F-3941-B752-BC83-EAD80E846920}"/>
          </ac:picMkLst>
        </pc:picChg>
        <pc:picChg chg="add del mod">
          <ac:chgData name="Quentin LANDON" userId="ebdf6100-7026-48c0-a530-f25f8df816c1" providerId="ADAL" clId="{69936BA1-B803-1841-961F-D9E0EE5E15FE}" dt="2024-06-22T16:25:25.467" v="351" actId="478"/>
          <ac:picMkLst>
            <pc:docMk/>
            <pc:sldMk cId="2243290783" sldId="267"/>
            <ac:picMk id="16" creationId="{5FC01855-2E73-2681-308C-A3875889CF4D}"/>
          </ac:picMkLst>
        </pc:picChg>
        <pc:picChg chg="add del mod modCrop">
          <ac:chgData name="Quentin LANDON" userId="ebdf6100-7026-48c0-a530-f25f8df816c1" providerId="ADAL" clId="{69936BA1-B803-1841-961F-D9E0EE5E15FE}" dt="2024-06-22T20:02:25.690" v="2835" actId="478"/>
          <ac:picMkLst>
            <pc:docMk/>
            <pc:sldMk cId="2243290783" sldId="267"/>
            <ac:picMk id="19" creationId="{6F11736B-658B-CD84-E833-6B523C339D99}"/>
          </ac:picMkLst>
        </pc:picChg>
        <pc:picChg chg="add del mod">
          <ac:chgData name="Quentin LANDON" userId="ebdf6100-7026-48c0-a530-f25f8df816c1" providerId="ADAL" clId="{69936BA1-B803-1841-961F-D9E0EE5E15FE}" dt="2024-06-22T16:27:52.586" v="368" actId="478"/>
          <ac:picMkLst>
            <pc:docMk/>
            <pc:sldMk cId="2243290783" sldId="267"/>
            <ac:picMk id="21" creationId="{5AF813FF-4E6B-EDF3-2E50-785E23520D7D}"/>
          </ac:picMkLst>
        </pc:picChg>
        <pc:picChg chg="add mod modCrop">
          <ac:chgData name="Quentin LANDON" userId="ebdf6100-7026-48c0-a530-f25f8df816c1" providerId="ADAL" clId="{69936BA1-B803-1841-961F-D9E0EE5E15FE}" dt="2024-06-22T16:32:49.430" v="447" actId="1076"/>
          <ac:picMkLst>
            <pc:docMk/>
            <pc:sldMk cId="2243290783" sldId="267"/>
            <ac:picMk id="23" creationId="{CEA6149B-9B06-39F8-2C9C-AD6C9074CDD9}"/>
          </ac:picMkLst>
        </pc:picChg>
        <pc:picChg chg="add mod">
          <ac:chgData name="Quentin LANDON" userId="ebdf6100-7026-48c0-a530-f25f8df816c1" providerId="ADAL" clId="{69936BA1-B803-1841-961F-D9E0EE5E15FE}" dt="2024-06-22T16:32:17.547" v="435" actId="1076"/>
          <ac:picMkLst>
            <pc:docMk/>
            <pc:sldMk cId="2243290783" sldId="267"/>
            <ac:picMk id="25" creationId="{A23FC426-DD1D-3E60-3DD7-1B7FE2D15352}"/>
          </ac:picMkLst>
        </pc:picChg>
        <pc:picChg chg="add del mod">
          <ac:chgData name="Quentin LANDON" userId="ebdf6100-7026-48c0-a530-f25f8df816c1" providerId="ADAL" clId="{69936BA1-B803-1841-961F-D9E0EE5E15FE}" dt="2024-06-22T16:32:46.835" v="446" actId="478"/>
          <ac:picMkLst>
            <pc:docMk/>
            <pc:sldMk cId="2243290783" sldId="267"/>
            <ac:picMk id="27" creationId="{42F48671-8F51-1F4E-6909-145CEA055580}"/>
          </ac:picMkLst>
        </pc:picChg>
        <pc:picChg chg="add del mod">
          <ac:chgData name="Quentin LANDON" userId="ebdf6100-7026-48c0-a530-f25f8df816c1" providerId="ADAL" clId="{69936BA1-B803-1841-961F-D9E0EE5E15FE}" dt="2024-06-22T16:33:26.799" v="455" actId="478"/>
          <ac:picMkLst>
            <pc:docMk/>
            <pc:sldMk cId="2243290783" sldId="267"/>
            <ac:picMk id="29" creationId="{28717F8B-58C1-301D-F123-13D0BAB4107F}"/>
          </ac:picMkLst>
        </pc:picChg>
        <pc:picChg chg="add mod">
          <ac:chgData name="Quentin LANDON" userId="ebdf6100-7026-48c0-a530-f25f8df816c1" providerId="ADAL" clId="{69936BA1-B803-1841-961F-D9E0EE5E15FE}" dt="2024-06-22T20:02:37.173" v="2843" actId="14100"/>
          <ac:picMkLst>
            <pc:docMk/>
            <pc:sldMk cId="2243290783" sldId="267"/>
            <ac:picMk id="43" creationId="{1B372C2B-6779-25A2-F93D-4A418ABDFAE9}"/>
          </ac:picMkLst>
        </pc:picChg>
      </pc:sldChg>
      <pc:sldChg chg="addSp delSp modSp new mod modNotesTx">
        <pc:chgData name="Quentin LANDON" userId="ebdf6100-7026-48c0-a530-f25f8df816c1" providerId="ADAL" clId="{69936BA1-B803-1841-961F-D9E0EE5E15FE}" dt="2024-06-22T17:35:20.680" v="1907" actId="1035"/>
        <pc:sldMkLst>
          <pc:docMk/>
          <pc:sldMk cId="1147639983" sldId="268"/>
        </pc:sldMkLst>
        <pc:spChg chg="mod">
          <ac:chgData name="Quentin LANDON" userId="ebdf6100-7026-48c0-a530-f25f8df816c1" providerId="ADAL" clId="{69936BA1-B803-1841-961F-D9E0EE5E15FE}" dt="2024-06-22T17:22:07.393" v="1236" actId="1076"/>
          <ac:spMkLst>
            <pc:docMk/>
            <pc:sldMk cId="1147639983" sldId="268"/>
            <ac:spMk id="2" creationId="{7DDE9BBC-F8DA-0681-C672-BE17F136DAD6}"/>
          </ac:spMkLst>
        </pc:spChg>
        <pc:spChg chg="del">
          <ac:chgData name="Quentin LANDON" userId="ebdf6100-7026-48c0-a530-f25f8df816c1" providerId="ADAL" clId="{69936BA1-B803-1841-961F-D9E0EE5E15FE}" dt="2024-06-22T16:43:55.852" v="802" actId="478"/>
          <ac:spMkLst>
            <pc:docMk/>
            <pc:sldMk cId="1147639983" sldId="268"/>
            <ac:spMk id="3" creationId="{C4EC383C-D317-7593-CFA1-93E672626E5F}"/>
          </ac:spMkLst>
        </pc:spChg>
        <pc:spChg chg="add mod">
          <ac:chgData name="Quentin LANDON" userId="ebdf6100-7026-48c0-a530-f25f8df816c1" providerId="ADAL" clId="{69936BA1-B803-1841-961F-D9E0EE5E15FE}" dt="2024-06-22T17:35:20.680" v="1907" actId="1035"/>
          <ac:spMkLst>
            <pc:docMk/>
            <pc:sldMk cId="1147639983" sldId="268"/>
            <ac:spMk id="6" creationId="{849EAA3F-BDD2-B375-D08D-9618061582A8}"/>
          </ac:spMkLst>
        </pc:spChg>
        <pc:spChg chg="add del mod">
          <ac:chgData name="Quentin LANDON" userId="ebdf6100-7026-48c0-a530-f25f8df816c1" providerId="ADAL" clId="{69936BA1-B803-1841-961F-D9E0EE5E15FE}" dt="2024-06-22T17:10:45.127" v="1111" actId="478"/>
          <ac:spMkLst>
            <pc:docMk/>
            <pc:sldMk cId="1147639983" sldId="268"/>
            <ac:spMk id="15" creationId="{4AFE8F8E-A239-66EF-58A0-9CF76765743F}"/>
          </ac:spMkLst>
        </pc:spChg>
        <pc:spChg chg="add mod">
          <ac:chgData name="Quentin LANDON" userId="ebdf6100-7026-48c0-a530-f25f8df816c1" providerId="ADAL" clId="{69936BA1-B803-1841-961F-D9E0EE5E15FE}" dt="2024-06-22T17:35:20.680" v="1907" actId="1035"/>
          <ac:spMkLst>
            <pc:docMk/>
            <pc:sldMk cId="1147639983" sldId="268"/>
            <ac:spMk id="16" creationId="{14316E74-0BAB-582A-C119-03DD3372CA3B}"/>
          </ac:spMkLst>
        </pc:spChg>
        <pc:spChg chg="add del mod">
          <ac:chgData name="Quentin LANDON" userId="ebdf6100-7026-48c0-a530-f25f8df816c1" providerId="ADAL" clId="{69936BA1-B803-1841-961F-D9E0EE5E15FE}" dt="2024-06-22T17:04:36.201" v="1063" actId="478"/>
          <ac:spMkLst>
            <pc:docMk/>
            <pc:sldMk cId="1147639983" sldId="268"/>
            <ac:spMk id="18" creationId="{0908E3A0-4966-8CA8-8F11-6F4EEB76839F}"/>
          </ac:spMkLst>
        </pc:spChg>
        <pc:spChg chg="add del mod">
          <ac:chgData name="Quentin LANDON" userId="ebdf6100-7026-48c0-a530-f25f8df816c1" providerId="ADAL" clId="{69936BA1-B803-1841-961F-D9E0EE5E15FE}" dt="2024-06-22T17:15:42.122" v="1177" actId="478"/>
          <ac:spMkLst>
            <pc:docMk/>
            <pc:sldMk cId="1147639983" sldId="268"/>
            <ac:spMk id="22" creationId="{7D061467-3D34-27B3-67AD-317620B1F2C7}"/>
          </ac:spMkLst>
        </pc:spChg>
        <pc:spChg chg="add del mod">
          <ac:chgData name="Quentin LANDON" userId="ebdf6100-7026-48c0-a530-f25f8df816c1" providerId="ADAL" clId="{69936BA1-B803-1841-961F-D9E0EE5E15FE}" dt="2024-06-22T17:02:49.493" v="1030" actId="478"/>
          <ac:spMkLst>
            <pc:docMk/>
            <pc:sldMk cId="1147639983" sldId="268"/>
            <ac:spMk id="23" creationId="{BA5ACFB1-0AAB-4E97-CB50-FC77AD80F921}"/>
          </ac:spMkLst>
        </pc:spChg>
        <pc:spChg chg="add mod">
          <ac:chgData name="Quentin LANDON" userId="ebdf6100-7026-48c0-a530-f25f8df816c1" providerId="ADAL" clId="{69936BA1-B803-1841-961F-D9E0EE5E15FE}" dt="2024-06-22T17:35:20.680" v="1907" actId="1035"/>
          <ac:spMkLst>
            <pc:docMk/>
            <pc:sldMk cId="1147639983" sldId="268"/>
            <ac:spMk id="25" creationId="{DCB4CD0D-CCB0-C99A-72C0-005D18EDC0EC}"/>
          </ac:spMkLst>
        </pc:spChg>
        <pc:spChg chg="add del mod">
          <ac:chgData name="Quentin LANDON" userId="ebdf6100-7026-48c0-a530-f25f8df816c1" providerId="ADAL" clId="{69936BA1-B803-1841-961F-D9E0EE5E15FE}" dt="2024-06-22T17:16:33.721" v="1186" actId="478"/>
          <ac:spMkLst>
            <pc:docMk/>
            <pc:sldMk cId="1147639983" sldId="268"/>
            <ac:spMk id="26" creationId="{E24A7D9F-A4A7-3BE1-EC5D-1CA0144AB080}"/>
          </ac:spMkLst>
        </pc:spChg>
        <pc:spChg chg="add del mod">
          <ac:chgData name="Quentin LANDON" userId="ebdf6100-7026-48c0-a530-f25f8df816c1" providerId="ADAL" clId="{69936BA1-B803-1841-961F-D9E0EE5E15FE}" dt="2024-06-22T17:20:25.935" v="1195" actId="478"/>
          <ac:spMkLst>
            <pc:docMk/>
            <pc:sldMk cId="1147639983" sldId="268"/>
            <ac:spMk id="31" creationId="{C2516883-2A62-39B5-309B-11B20B404DF9}"/>
          </ac:spMkLst>
        </pc:spChg>
        <pc:spChg chg="add del">
          <ac:chgData name="Quentin LANDON" userId="ebdf6100-7026-48c0-a530-f25f8df816c1" providerId="ADAL" clId="{69936BA1-B803-1841-961F-D9E0EE5E15FE}" dt="2024-06-22T17:25:53.596" v="1266" actId="478"/>
          <ac:spMkLst>
            <pc:docMk/>
            <pc:sldMk cId="1147639983" sldId="268"/>
            <ac:spMk id="41" creationId="{9C087965-88E3-D0A2-19E4-1B355C880B40}"/>
          </ac:spMkLst>
        </pc:spChg>
        <pc:spChg chg="add mod">
          <ac:chgData name="Quentin LANDON" userId="ebdf6100-7026-48c0-a530-f25f8df816c1" providerId="ADAL" clId="{69936BA1-B803-1841-961F-D9E0EE5E15FE}" dt="2024-06-22T17:35:20.680" v="1907" actId="1035"/>
          <ac:spMkLst>
            <pc:docMk/>
            <pc:sldMk cId="1147639983" sldId="268"/>
            <ac:spMk id="42" creationId="{A11E6D50-D84D-8DB9-632E-622499736F98}"/>
          </ac:spMkLst>
        </pc:spChg>
        <pc:graphicFrameChg chg="add mod modGraphic">
          <ac:chgData name="Quentin LANDON" userId="ebdf6100-7026-48c0-a530-f25f8df816c1" providerId="ADAL" clId="{69936BA1-B803-1841-961F-D9E0EE5E15FE}" dt="2024-06-22T17:35:20.680" v="1907" actId="1035"/>
          <ac:graphicFrameMkLst>
            <pc:docMk/>
            <pc:sldMk cId="1147639983" sldId="268"/>
            <ac:graphicFrameMk id="20" creationId="{3A6D6879-F20E-BB14-D972-762401172FCC}"/>
          </ac:graphicFrameMkLst>
        </pc:graphicFrameChg>
        <pc:graphicFrameChg chg="add del">
          <ac:chgData name="Quentin LANDON" userId="ebdf6100-7026-48c0-a530-f25f8df816c1" providerId="ADAL" clId="{69936BA1-B803-1841-961F-D9E0EE5E15FE}" dt="2024-06-22T17:11:31.520" v="1142" actId="478"/>
          <ac:graphicFrameMkLst>
            <pc:docMk/>
            <pc:sldMk cId="1147639983" sldId="268"/>
            <ac:graphicFrameMk id="27" creationId="{A227BDEE-EA88-2DE0-B3F9-A30920A48919}"/>
          </ac:graphicFrameMkLst>
        </pc:graphicFrameChg>
        <pc:graphicFrameChg chg="add del mod modGraphic">
          <ac:chgData name="Quentin LANDON" userId="ebdf6100-7026-48c0-a530-f25f8df816c1" providerId="ADAL" clId="{69936BA1-B803-1841-961F-D9E0EE5E15FE}" dt="2024-06-22T17:33:22.882" v="1880" actId="478"/>
          <ac:graphicFrameMkLst>
            <pc:docMk/>
            <pc:sldMk cId="1147639983" sldId="268"/>
            <ac:graphicFrameMk id="44" creationId="{C7CC8028-E521-73F9-B7E4-7D5ED19D7B9A}"/>
          </ac:graphicFrameMkLst>
        </pc:graphicFrameChg>
        <pc:graphicFrameChg chg="add del mod modGraphic">
          <ac:chgData name="Quentin LANDON" userId="ebdf6100-7026-48c0-a530-f25f8df816c1" providerId="ADAL" clId="{69936BA1-B803-1841-961F-D9E0EE5E15FE}" dt="2024-06-22T17:33:53.445" v="1887" actId="478"/>
          <ac:graphicFrameMkLst>
            <pc:docMk/>
            <pc:sldMk cId="1147639983" sldId="268"/>
            <ac:graphicFrameMk id="45" creationId="{EA19AAF0-6894-8EB4-EB81-4FEE2FB8B044}"/>
          </ac:graphicFrameMkLst>
        </pc:graphicFrameChg>
        <pc:graphicFrameChg chg="add mod modGraphic">
          <ac:chgData name="Quentin LANDON" userId="ebdf6100-7026-48c0-a530-f25f8df816c1" providerId="ADAL" clId="{69936BA1-B803-1841-961F-D9E0EE5E15FE}" dt="2024-06-22T17:35:20.680" v="1907" actId="1035"/>
          <ac:graphicFrameMkLst>
            <pc:docMk/>
            <pc:sldMk cId="1147639983" sldId="268"/>
            <ac:graphicFrameMk id="47" creationId="{86D1B2A8-FEBD-FB33-9351-A4F2A4C306C4}"/>
          </ac:graphicFrameMkLst>
        </pc:graphicFrameChg>
        <pc:picChg chg="add del mod modCrop">
          <ac:chgData name="Quentin LANDON" userId="ebdf6100-7026-48c0-a530-f25f8df816c1" providerId="ADAL" clId="{69936BA1-B803-1841-961F-D9E0EE5E15FE}" dt="2024-06-22T16:53:44.264" v="917" actId="478"/>
          <ac:picMkLst>
            <pc:docMk/>
            <pc:sldMk cId="1147639983" sldId="268"/>
            <ac:picMk id="5" creationId="{9D1E9213-2A9E-F90D-9751-98A0B1639D4D}"/>
          </ac:picMkLst>
        </pc:picChg>
        <pc:picChg chg="add del mod">
          <ac:chgData name="Quentin LANDON" userId="ebdf6100-7026-48c0-a530-f25f8df816c1" providerId="ADAL" clId="{69936BA1-B803-1841-961F-D9E0EE5E15FE}" dt="2024-06-22T17:16:53.454" v="1187" actId="478"/>
          <ac:picMkLst>
            <pc:docMk/>
            <pc:sldMk cId="1147639983" sldId="268"/>
            <ac:picMk id="19" creationId="{FC75EA23-4CFB-0AF9-8D52-2F3345DF9230}"/>
          </ac:picMkLst>
        </pc:picChg>
        <pc:picChg chg="add del mod modCrop">
          <ac:chgData name="Quentin LANDON" userId="ebdf6100-7026-48c0-a530-f25f8df816c1" providerId="ADAL" clId="{69936BA1-B803-1841-961F-D9E0EE5E15FE}" dt="2024-06-22T17:34:45.648" v="1892" actId="478"/>
          <ac:picMkLst>
            <pc:docMk/>
            <pc:sldMk cId="1147639983" sldId="268"/>
            <ac:picMk id="40" creationId="{7D570E1F-3C3C-5068-0797-7E8EF7624817}"/>
          </ac:picMkLst>
        </pc:picChg>
        <pc:picChg chg="add mod">
          <ac:chgData name="Quentin LANDON" userId="ebdf6100-7026-48c0-a530-f25f8df816c1" providerId="ADAL" clId="{69936BA1-B803-1841-961F-D9E0EE5E15FE}" dt="2024-06-22T17:35:20.680" v="1907" actId="1035"/>
          <ac:picMkLst>
            <pc:docMk/>
            <pc:sldMk cId="1147639983" sldId="268"/>
            <ac:picMk id="1026" creationId="{A4FF85AE-0D7C-DAD7-A7A7-903C4EE97DE0}"/>
          </ac:picMkLst>
        </pc:picChg>
        <pc:picChg chg="add mod">
          <ac:chgData name="Quentin LANDON" userId="ebdf6100-7026-48c0-a530-f25f8df816c1" providerId="ADAL" clId="{69936BA1-B803-1841-961F-D9E0EE5E15FE}" dt="2024-06-22T17:35:20.680" v="1907" actId="1035"/>
          <ac:picMkLst>
            <pc:docMk/>
            <pc:sldMk cId="1147639983" sldId="268"/>
            <ac:picMk id="1028" creationId="{67F9BEA7-76E6-4687-BC23-B2C35A8B4C9F}"/>
          </ac:picMkLst>
        </pc:picChg>
        <pc:cxnChg chg="add del mod">
          <ac:chgData name="Quentin LANDON" userId="ebdf6100-7026-48c0-a530-f25f8df816c1" providerId="ADAL" clId="{69936BA1-B803-1841-961F-D9E0EE5E15FE}" dt="2024-06-22T17:22:38.491" v="1244" actId="478"/>
          <ac:cxnSpMkLst>
            <pc:docMk/>
            <pc:sldMk cId="1147639983" sldId="268"/>
            <ac:cxnSpMk id="8" creationId="{7506925D-B707-B089-1222-2E0D03635565}"/>
          </ac:cxnSpMkLst>
        </pc:cxnChg>
        <pc:cxnChg chg="add del mod">
          <ac:chgData name="Quentin LANDON" userId="ebdf6100-7026-48c0-a530-f25f8df816c1" providerId="ADAL" clId="{69936BA1-B803-1841-961F-D9E0EE5E15FE}" dt="2024-06-22T17:22:39.659" v="1245" actId="478"/>
          <ac:cxnSpMkLst>
            <pc:docMk/>
            <pc:sldMk cId="1147639983" sldId="268"/>
            <ac:cxnSpMk id="9" creationId="{955AACBA-5B5B-D653-DC28-33C49054630D}"/>
          </ac:cxnSpMkLst>
        </pc:cxnChg>
        <pc:cxnChg chg="add del mod">
          <ac:chgData name="Quentin LANDON" userId="ebdf6100-7026-48c0-a530-f25f8df816c1" providerId="ADAL" clId="{69936BA1-B803-1841-961F-D9E0EE5E15FE}" dt="2024-06-22T17:22:36.883" v="1243" actId="478"/>
          <ac:cxnSpMkLst>
            <pc:docMk/>
            <pc:sldMk cId="1147639983" sldId="268"/>
            <ac:cxnSpMk id="12" creationId="{BD89BA07-D245-D67A-3D37-D29FB14E8A56}"/>
          </ac:cxnSpMkLst>
        </pc:cxnChg>
        <pc:cxnChg chg="add mod">
          <ac:chgData name="Quentin LANDON" userId="ebdf6100-7026-48c0-a530-f25f8df816c1" providerId="ADAL" clId="{69936BA1-B803-1841-961F-D9E0EE5E15FE}" dt="2024-06-22T17:35:20.680" v="1907" actId="1035"/>
          <ac:cxnSpMkLst>
            <pc:docMk/>
            <pc:sldMk cId="1147639983" sldId="268"/>
            <ac:cxnSpMk id="29" creationId="{048A370A-4220-98C2-27B4-207D8D245FFF}"/>
          </ac:cxnSpMkLst>
        </pc:cxnChg>
        <pc:cxnChg chg="add mod">
          <ac:chgData name="Quentin LANDON" userId="ebdf6100-7026-48c0-a530-f25f8df816c1" providerId="ADAL" clId="{69936BA1-B803-1841-961F-D9E0EE5E15FE}" dt="2024-06-22T17:35:20.680" v="1907" actId="1035"/>
          <ac:cxnSpMkLst>
            <pc:docMk/>
            <pc:sldMk cId="1147639983" sldId="268"/>
            <ac:cxnSpMk id="35" creationId="{33F894FB-8019-AC73-611D-118455C429BD}"/>
          </ac:cxnSpMkLst>
        </pc:cxnChg>
      </pc:sldChg>
      <pc:sldChg chg="addSp delSp modSp new mod">
        <pc:chgData name="Quentin LANDON" userId="ebdf6100-7026-48c0-a530-f25f8df816c1" providerId="ADAL" clId="{69936BA1-B803-1841-961F-D9E0EE5E15FE}" dt="2024-06-22T22:08:15.151" v="3352" actId="20577"/>
        <pc:sldMkLst>
          <pc:docMk/>
          <pc:sldMk cId="1359898452" sldId="269"/>
        </pc:sldMkLst>
        <pc:spChg chg="mod">
          <ac:chgData name="Quentin LANDON" userId="ebdf6100-7026-48c0-a530-f25f8df816c1" providerId="ADAL" clId="{69936BA1-B803-1841-961F-D9E0EE5E15FE}" dt="2024-06-22T22:08:15.151" v="3352" actId="20577"/>
          <ac:spMkLst>
            <pc:docMk/>
            <pc:sldMk cId="1359898452" sldId="269"/>
            <ac:spMk id="2" creationId="{05D9C9AF-AB4B-D682-9F9E-5ECDA6D88F1B}"/>
          </ac:spMkLst>
        </pc:spChg>
        <pc:spChg chg="del">
          <ac:chgData name="Quentin LANDON" userId="ebdf6100-7026-48c0-a530-f25f8df816c1" providerId="ADAL" clId="{69936BA1-B803-1841-961F-D9E0EE5E15FE}" dt="2024-06-22T17:04:41.988" v="1064"/>
          <ac:spMkLst>
            <pc:docMk/>
            <pc:sldMk cId="1359898452" sldId="269"/>
            <ac:spMk id="3" creationId="{9411EF83-D6F6-DEB2-2776-5A1729FD6A7C}"/>
          </ac:spMkLst>
        </pc:spChg>
        <pc:spChg chg="add del mod">
          <ac:chgData name="Quentin LANDON" userId="ebdf6100-7026-48c0-a530-f25f8df816c1" providerId="ADAL" clId="{69936BA1-B803-1841-961F-D9E0EE5E15FE}" dt="2024-06-22T17:30:16.052" v="1478" actId="478"/>
          <ac:spMkLst>
            <pc:docMk/>
            <pc:sldMk cId="1359898452" sldId="269"/>
            <ac:spMk id="4" creationId="{3C10BE3F-0BEE-1889-483C-E6E49DF766D2}"/>
          </ac:spMkLst>
        </pc:spChg>
        <pc:spChg chg="add del mod">
          <ac:chgData name="Quentin LANDON" userId="ebdf6100-7026-48c0-a530-f25f8df816c1" providerId="ADAL" clId="{69936BA1-B803-1841-961F-D9E0EE5E15FE}" dt="2024-06-22T17:30:20.027" v="1479" actId="478"/>
          <ac:spMkLst>
            <pc:docMk/>
            <pc:sldMk cId="1359898452" sldId="269"/>
            <ac:spMk id="6" creationId="{A76B0D0C-B2F3-23D8-37C1-74644C141A97}"/>
          </ac:spMkLst>
        </pc:spChg>
      </pc:sldChg>
      <pc:sldChg chg="addSp modSp new del mod">
        <pc:chgData name="Quentin LANDON" userId="ebdf6100-7026-48c0-a530-f25f8df816c1" providerId="ADAL" clId="{69936BA1-B803-1841-961F-D9E0EE5E15FE}" dt="2024-06-22T17:33:17.975" v="1879" actId="2696"/>
        <pc:sldMkLst>
          <pc:docMk/>
          <pc:sldMk cId="376047041" sldId="270"/>
        </pc:sldMkLst>
        <pc:graphicFrameChg chg="add modGraphic">
          <ac:chgData name="Quentin LANDON" userId="ebdf6100-7026-48c0-a530-f25f8df816c1" providerId="ADAL" clId="{69936BA1-B803-1841-961F-D9E0EE5E15FE}" dt="2024-06-22T17:32:56.726" v="1878" actId="27022"/>
          <ac:graphicFrameMkLst>
            <pc:docMk/>
            <pc:sldMk cId="376047041" sldId="270"/>
            <ac:graphicFrameMk id="5" creationId="{2C3D4952-B946-6773-6AF7-CF04FF4A8BA1}"/>
          </ac:graphicFrameMkLst>
        </pc:graphicFrameChg>
      </pc:sldChg>
      <pc:sldChg chg="addSp delSp modSp new mod">
        <pc:chgData name="Quentin LANDON" userId="ebdf6100-7026-48c0-a530-f25f8df816c1" providerId="ADAL" clId="{69936BA1-B803-1841-961F-D9E0EE5E15FE}" dt="2024-06-22T19:46:46.378" v="2641" actId="1038"/>
        <pc:sldMkLst>
          <pc:docMk/>
          <pc:sldMk cId="904454850" sldId="270"/>
        </pc:sldMkLst>
        <pc:spChg chg="del mod">
          <ac:chgData name="Quentin LANDON" userId="ebdf6100-7026-48c0-a530-f25f8df816c1" providerId="ADAL" clId="{69936BA1-B803-1841-961F-D9E0EE5E15FE}" dt="2024-06-22T19:36:11.340" v="2466" actId="478"/>
          <ac:spMkLst>
            <pc:docMk/>
            <pc:sldMk cId="904454850" sldId="270"/>
            <ac:spMk id="2" creationId="{84F00CE2-D74E-D426-009E-6557E6500BD0}"/>
          </ac:spMkLst>
        </pc:spChg>
        <pc:spChg chg="del">
          <ac:chgData name="Quentin LANDON" userId="ebdf6100-7026-48c0-a530-f25f8df816c1" providerId="ADAL" clId="{69936BA1-B803-1841-961F-D9E0EE5E15FE}" dt="2024-06-22T19:34:32.253" v="2422" actId="478"/>
          <ac:spMkLst>
            <pc:docMk/>
            <pc:sldMk cId="904454850" sldId="270"/>
            <ac:spMk id="3" creationId="{5233D2E4-4529-95AA-3558-136BF041667C}"/>
          </ac:spMkLst>
        </pc:spChg>
        <pc:spChg chg="add mod">
          <ac:chgData name="Quentin LANDON" userId="ebdf6100-7026-48c0-a530-f25f8df816c1" providerId="ADAL" clId="{69936BA1-B803-1841-961F-D9E0EE5E15FE}" dt="2024-06-22T19:36:06.444" v="2465"/>
          <ac:spMkLst>
            <pc:docMk/>
            <pc:sldMk cId="904454850" sldId="270"/>
            <ac:spMk id="16" creationId="{E98E9E99-6F6D-2C68-33D5-D79CACBEB33A}"/>
          </ac:spMkLst>
        </pc:spChg>
        <pc:spChg chg="add del mod">
          <ac:chgData name="Quentin LANDON" userId="ebdf6100-7026-48c0-a530-f25f8df816c1" providerId="ADAL" clId="{69936BA1-B803-1841-961F-D9E0EE5E15FE}" dt="2024-06-22T19:36:13.660" v="2467" actId="478"/>
          <ac:spMkLst>
            <pc:docMk/>
            <pc:sldMk cId="904454850" sldId="270"/>
            <ac:spMk id="18" creationId="{C56B9EBF-AB94-6BFB-7C27-1C8B8750B99D}"/>
          </ac:spMkLst>
        </pc:spChg>
        <pc:spChg chg="add mod">
          <ac:chgData name="Quentin LANDON" userId="ebdf6100-7026-48c0-a530-f25f8df816c1" providerId="ADAL" clId="{69936BA1-B803-1841-961F-D9E0EE5E15FE}" dt="2024-06-22T19:40:53.604" v="2575" actId="20577"/>
          <ac:spMkLst>
            <pc:docMk/>
            <pc:sldMk cId="904454850" sldId="270"/>
            <ac:spMk id="23" creationId="{C8318E6C-3207-7281-9359-9041AB61D867}"/>
          </ac:spMkLst>
        </pc:spChg>
        <pc:spChg chg="add mod">
          <ac:chgData name="Quentin LANDON" userId="ebdf6100-7026-48c0-a530-f25f8df816c1" providerId="ADAL" clId="{69936BA1-B803-1841-961F-D9E0EE5E15FE}" dt="2024-06-22T19:42:12.696" v="2589"/>
          <ac:spMkLst>
            <pc:docMk/>
            <pc:sldMk cId="904454850" sldId="270"/>
            <ac:spMk id="27" creationId="{8A632DBD-0228-D058-7673-3E9BA658D429}"/>
          </ac:spMkLst>
        </pc:spChg>
        <pc:spChg chg="add mod">
          <ac:chgData name="Quentin LANDON" userId="ebdf6100-7026-48c0-a530-f25f8df816c1" providerId="ADAL" clId="{69936BA1-B803-1841-961F-D9E0EE5E15FE}" dt="2024-06-22T19:42:12.696" v="2589"/>
          <ac:spMkLst>
            <pc:docMk/>
            <pc:sldMk cId="904454850" sldId="270"/>
            <ac:spMk id="28" creationId="{EF8D3323-A4F2-D45A-F30F-6D59F4F199D2}"/>
          </ac:spMkLst>
        </pc:spChg>
        <pc:spChg chg="add mod">
          <ac:chgData name="Quentin LANDON" userId="ebdf6100-7026-48c0-a530-f25f8df816c1" providerId="ADAL" clId="{69936BA1-B803-1841-961F-D9E0EE5E15FE}" dt="2024-06-22T19:42:12.696" v="2589"/>
          <ac:spMkLst>
            <pc:docMk/>
            <pc:sldMk cId="904454850" sldId="270"/>
            <ac:spMk id="29" creationId="{45B00B95-8021-602C-E549-EC06D0ABC602}"/>
          </ac:spMkLst>
        </pc:spChg>
        <pc:spChg chg="add mod">
          <ac:chgData name="Quentin LANDON" userId="ebdf6100-7026-48c0-a530-f25f8df816c1" providerId="ADAL" clId="{69936BA1-B803-1841-961F-D9E0EE5E15FE}" dt="2024-06-22T19:46:10.428" v="2634" actId="1076"/>
          <ac:spMkLst>
            <pc:docMk/>
            <pc:sldMk cId="904454850" sldId="270"/>
            <ac:spMk id="33" creationId="{580246F1-8CC6-63E2-4D86-E0DBABF0DBF3}"/>
          </ac:spMkLst>
        </pc:spChg>
        <pc:spChg chg="add mod">
          <ac:chgData name="Quentin LANDON" userId="ebdf6100-7026-48c0-a530-f25f8df816c1" providerId="ADAL" clId="{69936BA1-B803-1841-961F-D9E0EE5E15FE}" dt="2024-06-22T19:46:18.524" v="2636" actId="1076"/>
          <ac:spMkLst>
            <pc:docMk/>
            <pc:sldMk cId="904454850" sldId="270"/>
            <ac:spMk id="34" creationId="{0899AF9F-4F3E-794D-1A03-84E739654AB5}"/>
          </ac:spMkLst>
        </pc:spChg>
        <pc:spChg chg="add mod">
          <ac:chgData name="Quentin LANDON" userId="ebdf6100-7026-48c0-a530-f25f8df816c1" providerId="ADAL" clId="{69936BA1-B803-1841-961F-D9E0EE5E15FE}" dt="2024-06-22T19:46:15.054" v="2635" actId="1076"/>
          <ac:spMkLst>
            <pc:docMk/>
            <pc:sldMk cId="904454850" sldId="270"/>
            <ac:spMk id="35" creationId="{8E4F9703-2315-567D-51CA-C78472C93E25}"/>
          </ac:spMkLst>
        </pc:spChg>
        <pc:spChg chg="add del mod">
          <ac:chgData name="Quentin LANDON" userId="ebdf6100-7026-48c0-a530-f25f8df816c1" providerId="ADAL" clId="{69936BA1-B803-1841-961F-D9E0EE5E15FE}" dt="2024-06-22T19:46:23.232" v="2637" actId="478"/>
          <ac:spMkLst>
            <pc:docMk/>
            <pc:sldMk cId="904454850" sldId="270"/>
            <ac:spMk id="36" creationId="{B96B448D-F953-A481-D4F3-5BFC68CB990D}"/>
          </ac:spMkLst>
        </pc:spChg>
        <pc:spChg chg="add mod">
          <ac:chgData name="Quentin LANDON" userId="ebdf6100-7026-48c0-a530-f25f8df816c1" providerId="ADAL" clId="{69936BA1-B803-1841-961F-D9E0EE5E15FE}" dt="2024-06-22T19:46:10.428" v="2634" actId="1076"/>
          <ac:spMkLst>
            <pc:docMk/>
            <pc:sldMk cId="904454850" sldId="270"/>
            <ac:spMk id="37" creationId="{08BF54A1-28CD-E59B-CAF2-6E18C15664B2}"/>
          </ac:spMkLst>
        </pc:spChg>
        <pc:spChg chg="add mod">
          <ac:chgData name="Quentin LANDON" userId="ebdf6100-7026-48c0-a530-f25f8df816c1" providerId="ADAL" clId="{69936BA1-B803-1841-961F-D9E0EE5E15FE}" dt="2024-06-22T19:46:46.378" v="2641" actId="1038"/>
          <ac:spMkLst>
            <pc:docMk/>
            <pc:sldMk cId="904454850" sldId="270"/>
            <ac:spMk id="39" creationId="{219D5462-2CD8-9432-D74F-0841F41CB8BE}"/>
          </ac:spMkLst>
        </pc:spChg>
        <pc:picChg chg="add del mod">
          <ac:chgData name="Quentin LANDON" userId="ebdf6100-7026-48c0-a530-f25f8df816c1" providerId="ADAL" clId="{69936BA1-B803-1841-961F-D9E0EE5E15FE}" dt="2024-06-22T19:34:59.006" v="2435" actId="478"/>
          <ac:picMkLst>
            <pc:docMk/>
            <pc:sldMk cId="904454850" sldId="270"/>
            <ac:picMk id="5" creationId="{DF90D8F9-AE91-1145-7E35-DD3A69FD110C}"/>
          </ac:picMkLst>
        </pc:picChg>
        <pc:picChg chg="add del mod">
          <ac:chgData name="Quentin LANDON" userId="ebdf6100-7026-48c0-a530-f25f8df816c1" providerId="ADAL" clId="{69936BA1-B803-1841-961F-D9E0EE5E15FE}" dt="2024-06-22T19:34:58.166" v="2433" actId="478"/>
          <ac:picMkLst>
            <pc:docMk/>
            <pc:sldMk cId="904454850" sldId="270"/>
            <ac:picMk id="7" creationId="{99061EAB-F623-F492-8717-072CEDF6C83D}"/>
          </ac:picMkLst>
        </pc:picChg>
        <pc:picChg chg="add del mod">
          <ac:chgData name="Quentin LANDON" userId="ebdf6100-7026-48c0-a530-f25f8df816c1" providerId="ADAL" clId="{69936BA1-B803-1841-961F-D9E0EE5E15FE}" dt="2024-06-22T19:34:56.338" v="2432" actId="478"/>
          <ac:picMkLst>
            <pc:docMk/>
            <pc:sldMk cId="904454850" sldId="270"/>
            <ac:picMk id="9" creationId="{8249BF32-16EB-B945-99BD-5A44786E8F97}"/>
          </ac:picMkLst>
        </pc:picChg>
        <pc:picChg chg="add del mod">
          <ac:chgData name="Quentin LANDON" userId="ebdf6100-7026-48c0-a530-f25f8df816c1" providerId="ADAL" clId="{69936BA1-B803-1841-961F-D9E0EE5E15FE}" dt="2024-06-22T19:36:57.579" v="2476" actId="478"/>
          <ac:picMkLst>
            <pc:docMk/>
            <pc:sldMk cId="904454850" sldId="270"/>
            <ac:picMk id="11" creationId="{E9AA8AC5-B8D8-A25C-DEA6-7B07C17C3C51}"/>
          </ac:picMkLst>
        </pc:picChg>
        <pc:picChg chg="add del mod">
          <ac:chgData name="Quentin LANDON" userId="ebdf6100-7026-48c0-a530-f25f8df816c1" providerId="ADAL" clId="{69936BA1-B803-1841-961F-D9E0EE5E15FE}" dt="2024-06-22T19:36:55.094" v="2474" actId="478"/>
          <ac:picMkLst>
            <pc:docMk/>
            <pc:sldMk cId="904454850" sldId="270"/>
            <ac:picMk id="13" creationId="{D62987F2-15B0-1837-E00E-3654CF2719A3}"/>
          </ac:picMkLst>
        </pc:picChg>
        <pc:picChg chg="add del mod">
          <ac:chgData name="Quentin LANDON" userId="ebdf6100-7026-48c0-a530-f25f8df816c1" providerId="ADAL" clId="{69936BA1-B803-1841-961F-D9E0EE5E15FE}" dt="2024-06-22T19:36:56.529" v="2475" actId="478"/>
          <ac:picMkLst>
            <pc:docMk/>
            <pc:sldMk cId="904454850" sldId="270"/>
            <ac:picMk id="15" creationId="{F1A31023-6A0F-C89C-7994-0055AEEC2BF2}"/>
          </ac:picMkLst>
        </pc:picChg>
        <pc:picChg chg="add mod">
          <ac:chgData name="Quentin LANDON" userId="ebdf6100-7026-48c0-a530-f25f8df816c1" providerId="ADAL" clId="{69936BA1-B803-1841-961F-D9E0EE5E15FE}" dt="2024-06-22T19:37:16.025" v="2487" actId="1076"/>
          <ac:picMkLst>
            <pc:docMk/>
            <pc:sldMk cId="904454850" sldId="270"/>
            <ac:picMk id="20" creationId="{D1485FC1-8C11-087F-5025-662E10D2E641}"/>
          </ac:picMkLst>
        </pc:picChg>
        <pc:picChg chg="add mod">
          <ac:chgData name="Quentin LANDON" userId="ebdf6100-7026-48c0-a530-f25f8df816c1" providerId="ADAL" clId="{69936BA1-B803-1841-961F-D9E0EE5E15FE}" dt="2024-06-22T19:42:15.686" v="2591" actId="1076"/>
          <ac:picMkLst>
            <pc:docMk/>
            <pc:sldMk cId="904454850" sldId="270"/>
            <ac:picMk id="22" creationId="{3914B445-B7D1-0F03-7386-2F009F2C8AC8}"/>
          </ac:picMkLst>
        </pc:picChg>
        <pc:cxnChg chg="add mod">
          <ac:chgData name="Quentin LANDON" userId="ebdf6100-7026-48c0-a530-f25f8df816c1" providerId="ADAL" clId="{69936BA1-B803-1841-961F-D9E0EE5E15FE}" dt="2024-06-22T19:42:12.696" v="2589"/>
          <ac:cxnSpMkLst>
            <pc:docMk/>
            <pc:sldMk cId="904454850" sldId="270"/>
            <ac:cxnSpMk id="24" creationId="{EB0B6052-F22F-2C61-1DFE-44D66D4732F1}"/>
          </ac:cxnSpMkLst>
        </pc:cxnChg>
        <pc:cxnChg chg="add mod">
          <ac:chgData name="Quentin LANDON" userId="ebdf6100-7026-48c0-a530-f25f8df816c1" providerId="ADAL" clId="{69936BA1-B803-1841-961F-D9E0EE5E15FE}" dt="2024-06-22T19:42:12.696" v="2589"/>
          <ac:cxnSpMkLst>
            <pc:docMk/>
            <pc:sldMk cId="904454850" sldId="270"/>
            <ac:cxnSpMk id="25" creationId="{16EA11A6-3171-073F-C168-5696957F13B0}"/>
          </ac:cxnSpMkLst>
        </pc:cxnChg>
        <pc:cxnChg chg="add mod">
          <ac:chgData name="Quentin LANDON" userId="ebdf6100-7026-48c0-a530-f25f8df816c1" providerId="ADAL" clId="{69936BA1-B803-1841-961F-D9E0EE5E15FE}" dt="2024-06-22T19:42:12.696" v="2589"/>
          <ac:cxnSpMkLst>
            <pc:docMk/>
            <pc:sldMk cId="904454850" sldId="270"/>
            <ac:cxnSpMk id="26" creationId="{3ED764C6-D08F-3974-EA06-2E03BF3D9D26}"/>
          </ac:cxnSpMkLst>
        </pc:cxnChg>
        <pc:cxnChg chg="add mod">
          <ac:chgData name="Quentin LANDON" userId="ebdf6100-7026-48c0-a530-f25f8df816c1" providerId="ADAL" clId="{69936BA1-B803-1841-961F-D9E0EE5E15FE}" dt="2024-06-22T19:46:10.428" v="2634" actId="1076"/>
          <ac:cxnSpMkLst>
            <pc:docMk/>
            <pc:sldMk cId="904454850" sldId="270"/>
            <ac:cxnSpMk id="30" creationId="{7AF42CFD-3824-EB25-6B4A-F1C7AFF54124}"/>
          </ac:cxnSpMkLst>
        </pc:cxnChg>
        <pc:cxnChg chg="add mod">
          <ac:chgData name="Quentin LANDON" userId="ebdf6100-7026-48c0-a530-f25f8df816c1" providerId="ADAL" clId="{69936BA1-B803-1841-961F-D9E0EE5E15FE}" dt="2024-06-22T19:46:10.428" v="2634" actId="1076"/>
          <ac:cxnSpMkLst>
            <pc:docMk/>
            <pc:sldMk cId="904454850" sldId="270"/>
            <ac:cxnSpMk id="31" creationId="{695FCB7C-B70D-D96E-0B5A-BDC52D9607A2}"/>
          </ac:cxnSpMkLst>
        </pc:cxnChg>
        <pc:cxnChg chg="add mod">
          <ac:chgData name="Quentin LANDON" userId="ebdf6100-7026-48c0-a530-f25f8df816c1" providerId="ADAL" clId="{69936BA1-B803-1841-961F-D9E0EE5E15FE}" dt="2024-06-22T19:46:10.428" v="2634" actId="1076"/>
          <ac:cxnSpMkLst>
            <pc:docMk/>
            <pc:sldMk cId="904454850" sldId="270"/>
            <ac:cxnSpMk id="32" creationId="{A6A2F1D6-D127-C9F2-37AD-CBCC0B0C6B34}"/>
          </ac:cxnSpMkLst>
        </pc:cxnChg>
      </pc:sldChg>
      <pc:sldChg chg="addSp modSp new del mod">
        <pc:chgData name="Quentin LANDON" userId="ebdf6100-7026-48c0-a530-f25f8df816c1" providerId="ADAL" clId="{69936BA1-B803-1841-961F-D9E0EE5E15FE}" dt="2024-06-22T17:33:54.984" v="1888" actId="2696"/>
        <pc:sldMkLst>
          <pc:docMk/>
          <pc:sldMk cId="3594349418" sldId="270"/>
        </pc:sldMkLst>
        <pc:graphicFrameChg chg="add modGraphic">
          <ac:chgData name="Quentin LANDON" userId="ebdf6100-7026-48c0-a530-f25f8df816c1" providerId="ADAL" clId="{69936BA1-B803-1841-961F-D9E0EE5E15FE}" dt="2024-06-22T17:33:33.741" v="1881" actId="27022"/>
          <ac:graphicFrameMkLst>
            <pc:docMk/>
            <pc:sldMk cId="3594349418" sldId="270"/>
            <ac:graphicFrameMk id="5" creationId="{E97EC7AA-82B8-A703-CAC6-1E63AF3AE131}"/>
          </ac:graphicFrameMkLst>
        </pc:graphicFrameChg>
      </pc:sldChg>
      <pc:sldChg chg="addSp delSp modSp new mod">
        <pc:chgData name="Quentin LANDON" userId="ebdf6100-7026-48c0-a530-f25f8df816c1" providerId="ADAL" clId="{69936BA1-B803-1841-961F-D9E0EE5E15FE}" dt="2024-06-22T19:46:38.158" v="2638" actId="207"/>
        <pc:sldMkLst>
          <pc:docMk/>
          <pc:sldMk cId="1081446410" sldId="271"/>
        </pc:sldMkLst>
        <pc:spChg chg="del">
          <ac:chgData name="Quentin LANDON" userId="ebdf6100-7026-48c0-a530-f25f8df816c1" providerId="ADAL" clId="{69936BA1-B803-1841-961F-D9E0EE5E15FE}" dt="2024-06-22T19:37:54.135" v="2495" actId="478"/>
          <ac:spMkLst>
            <pc:docMk/>
            <pc:sldMk cId="1081446410" sldId="271"/>
            <ac:spMk id="2" creationId="{C48F4ACD-8906-89DB-17FE-3F471462ABF4}"/>
          </ac:spMkLst>
        </pc:spChg>
        <pc:spChg chg="del">
          <ac:chgData name="Quentin LANDON" userId="ebdf6100-7026-48c0-a530-f25f8df816c1" providerId="ADAL" clId="{69936BA1-B803-1841-961F-D9E0EE5E15FE}" dt="2024-06-22T19:37:55.769" v="2496" actId="478"/>
          <ac:spMkLst>
            <pc:docMk/>
            <pc:sldMk cId="1081446410" sldId="271"/>
            <ac:spMk id="3" creationId="{11D2954C-B9DF-48BB-23E4-B3D6EB583DAC}"/>
          </ac:spMkLst>
        </pc:spChg>
        <pc:spChg chg="add mod">
          <ac:chgData name="Quentin LANDON" userId="ebdf6100-7026-48c0-a530-f25f8df816c1" providerId="ADAL" clId="{69936BA1-B803-1841-961F-D9E0EE5E15FE}" dt="2024-06-22T19:40:32.595" v="2562"/>
          <ac:spMkLst>
            <pc:docMk/>
            <pc:sldMk cId="1081446410" sldId="271"/>
            <ac:spMk id="8" creationId="{FEB3D743-E82A-5C57-59EA-A6B66D037F03}"/>
          </ac:spMkLst>
        </pc:spChg>
        <pc:spChg chg="add mod">
          <ac:chgData name="Quentin LANDON" userId="ebdf6100-7026-48c0-a530-f25f8df816c1" providerId="ADAL" clId="{69936BA1-B803-1841-961F-D9E0EE5E15FE}" dt="2024-06-22T19:44:04.566" v="2607" actId="1076"/>
          <ac:spMkLst>
            <pc:docMk/>
            <pc:sldMk cId="1081446410" sldId="271"/>
            <ac:spMk id="12" creationId="{3D67B534-916E-1B37-2DC6-C48FE2959F0D}"/>
          </ac:spMkLst>
        </pc:spChg>
        <pc:spChg chg="add mod">
          <ac:chgData name="Quentin LANDON" userId="ebdf6100-7026-48c0-a530-f25f8df816c1" providerId="ADAL" clId="{69936BA1-B803-1841-961F-D9E0EE5E15FE}" dt="2024-06-22T19:43:27.526" v="2600"/>
          <ac:spMkLst>
            <pc:docMk/>
            <pc:sldMk cId="1081446410" sldId="271"/>
            <ac:spMk id="13" creationId="{D5F9AF60-BEC7-6A0B-4020-5F48DC6574A2}"/>
          </ac:spMkLst>
        </pc:spChg>
        <pc:spChg chg="add mod">
          <ac:chgData name="Quentin LANDON" userId="ebdf6100-7026-48c0-a530-f25f8df816c1" providerId="ADAL" clId="{69936BA1-B803-1841-961F-D9E0EE5E15FE}" dt="2024-06-22T19:44:04.208" v="2606" actId="1076"/>
          <ac:spMkLst>
            <pc:docMk/>
            <pc:sldMk cId="1081446410" sldId="271"/>
            <ac:spMk id="14" creationId="{99E5458A-C3A3-358D-DEA3-C16A62707E43}"/>
          </ac:spMkLst>
        </pc:spChg>
        <pc:spChg chg="add mod">
          <ac:chgData name="Quentin LANDON" userId="ebdf6100-7026-48c0-a530-f25f8df816c1" providerId="ADAL" clId="{69936BA1-B803-1841-961F-D9E0EE5E15FE}" dt="2024-06-22T19:43:27.526" v="2600"/>
          <ac:spMkLst>
            <pc:docMk/>
            <pc:sldMk cId="1081446410" sldId="271"/>
            <ac:spMk id="15" creationId="{043440AE-2CFA-E903-2C8A-C71810A627FB}"/>
          </ac:spMkLst>
        </pc:spChg>
        <pc:spChg chg="add mod">
          <ac:chgData name="Quentin LANDON" userId="ebdf6100-7026-48c0-a530-f25f8df816c1" providerId="ADAL" clId="{69936BA1-B803-1841-961F-D9E0EE5E15FE}" dt="2024-06-22T19:43:27.526" v="2600"/>
          <ac:spMkLst>
            <pc:docMk/>
            <pc:sldMk cId="1081446410" sldId="271"/>
            <ac:spMk id="16" creationId="{487D0007-4F04-9AC3-3413-5E17FAB7320E}"/>
          </ac:spMkLst>
        </pc:spChg>
        <pc:spChg chg="add mod">
          <ac:chgData name="Quentin LANDON" userId="ebdf6100-7026-48c0-a530-f25f8df816c1" providerId="ADAL" clId="{69936BA1-B803-1841-961F-D9E0EE5E15FE}" dt="2024-06-22T19:45:00.443" v="2623" actId="1076"/>
          <ac:spMkLst>
            <pc:docMk/>
            <pc:sldMk cId="1081446410" sldId="271"/>
            <ac:spMk id="21" creationId="{F4A47E04-F764-18A7-9252-18C26CFF1713}"/>
          </ac:spMkLst>
        </pc:spChg>
        <pc:spChg chg="add mod">
          <ac:chgData name="Quentin LANDON" userId="ebdf6100-7026-48c0-a530-f25f8df816c1" providerId="ADAL" clId="{69936BA1-B803-1841-961F-D9E0EE5E15FE}" dt="2024-06-22T19:44:47.921" v="2621" actId="1076"/>
          <ac:spMkLst>
            <pc:docMk/>
            <pc:sldMk cId="1081446410" sldId="271"/>
            <ac:spMk id="22" creationId="{4A00CD1D-7794-99BE-E9D7-629DD13FB4D6}"/>
          </ac:spMkLst>
        </pc:spChg>
        <pc:spChg chg="add mod">
          <ac:chgData name="Quentin LANDON" userId="ebdf6100-7026-48c0-a530-f25f8df816c1" providerId="ADAL" clId="{69936BA1-B803-1841-961F-D9E0EE5E15FE}" dt="2024-06-22T19:44:11.578" v="2610" actId="1076"/>
          <ac:spMkLst>
            <pc:docMk/>
            <pc:sldMk cId="1081446410" sldId="271"/>
            <ac:spMk id="23" creationId="{0FA7019C-717F-59CF-9B4E-2416EDAC7FF2}"/>
          </ac:spMkLst>
        </pc:spChg>
        <pc:spChg chg="add del mod">
          <ac:chgData name="Quentin LANDON" userId="ebdf6100-7026-48c0-a530-f25f8df816c1" providerId="ADAL" clId="{69936BA1-B803-1841-961F-D9E0EE5E15FE}" dt="2024-06-22T19:44:19.843" v="2611" actId="478"/>
          <ac:spMkLst>
            <pc:docMk/>
            <pc:sldMk cId="1081446410" sldId="271"/>
            <ac:spMk id="24" creationId="{DA43169F-A333-180A-E7E1-84415737EB40}"/>
          </ac:spMkLst>
        </pc:spChg>
        <pc:spChg chg="add mod">
          <ac:chgData name="Quentin LANDON" userId="ebdf6100-7026-48c0-a530-f25f8df816c1" providerId="ADAL" clId="{69936BA1-B803-1841-961F-D9E0EE5E15FE}" dt="2024-06-22T19:44:35.963" v="2616" actId="1076"/>
          <ac:spMkLst>
            <pc:docMk/>
            <pc:sldMk cId="1081446410" sldId="271"/>
            <ac:spMk id="25" creationId="{7599A36C-FAA3-5C34-922F-44A1337FAA07}"/>
          </ac:spMkLst>
        </pc:spChg>
        <pc:spChg chg="add mod">
          <ac:chgData name="Quentin LANDON" userId="ebdf6100-7026-48c0-a530-f25f8df816c1" providerId="ADAL" clId="{69936BA1-B803-1841-961F-D9E0EE5E15FE}" dt="2024-06-22T19:46:38.158" v="2638" actId="207"/>
          <ac:spMkLst>
            <pc:docMk/>
            <pc:sldMk cId="1081446410" sldId="271"/>
            <ac:spMk id="31" creationId="{9DA7339A-25CD-0239-C218-F10329135D52}"/>
          </ac:spMkLst>
        </pc:spChg>
        <pc:picChg chg="add mod">
          <ac:chgData name="Quentin LANDON" userId="ebdf6100-7026-48c0-a530-f25f8df816c1" providerId="ADAL" clId="{69936BA1-B803-1841-961F-D9E0EE5E15FE}" dt="2024-06-22T19:43:31.235" v="2602" actId="1076"/>
          <ac:picMkLst>
            <pc:docMk/>
            <pc:sldMk cId="1081446410" sldId="271"/>
            <ac:picMk id="5" creationId="{7A4E35A0-E0EF-21CC-0968-A166A67C8029}"/>
          </ac:picMkLst>
        </pc:picChg>
        <pc:picChg chg="add mod">
          <ac:chgData name="Quentin LANDON" userId="ebdf6100-7026-48c0-a530-f25f8df816c1" providerId="ADAL" clId="{69936BA1-B803-1841-961F-D9E0EE5E15FE}" dt="2024-06-22T19:39:01.257" v="2511" actId="1076"/>
          <ac:picMkLst>
            <pc:docMk/>
            <pc:sldMk cId="1081446410" sldId="271"/>
            <ac:picMk id="7" creationId="{E8B84BA9-1973-1B62-195A-E98E07F8B42E}"/>
          </ac:picMkLst>
        </pc:picChg>
        <pc:cxnChg chg="add mod">
          <ac:chgData name="Quentin LANDON" userId="ebdf6100-7026-48c0-a530-f25f8df816c1" providerId="ADAL" clId="{69936BA1-B803-1841-961F-D9E0EE5E15FE}" dt="2024-06-22T19:43:27.526" v="2600"/>
          <ac:cxnSpMkLst>
            <pc:docMk/>
            <pc:sldMk cId="1081446410" sldId="271"/>
            <ac:cxnSpMk id="9" creationId="{AA4BD3FB-09FF-C8C9-E183-A9249DE81846}"/>
          </ac:cxnSpMkLst>
        </pc:cxnChg>
        <pc:cxnChg chg="add mod">
          <ac:chgData name="Quentin LANDON" userId="ebdf6100-7026-48c0-a530-f25f8df816c1" providerId="ADAL" clId="{69936BA1-B803-1841-961F-D9E0EE5E15FE}" dt="2024-06-22T19:44:04.956" v="2608" actId="14100"/>
          <ac:cxnSpMkLst>
            <pc:docMk/>
            <pc:sldMk cId="1081446410" sldId="271"/>
            <ac:cxnSpMk id="10" creationId="{D1B9A4F1-8986-E9E3-4DE9-B13033C37F42}"/>
          </ac:cxnSpMkLst>
        </pc:cxnChg>
        <pc:cxnChg chg="add mod">
          <ac:chgData name="Quentin LANDON" userId="ebdf6100-7026-48c0-a530-f25f8df816c1" providerId="ADAL" clId="{69936BA1-B803-1841-961F-D9E0EE5E15FE}" dt="2024-06-22T19:43:27.526" v="2600"/>
          <ac:cxnSpMkLst>
            <pc:docMk/>
            <pc:sldMk cId="1081446410" sldId="271"/>
            <ac:cxnSpMk id="11" creationId="{562C6A10-1A22-386B-232B-9EC572A923C0}"/>
          </ac:cxnSpMkLst>
        </pc:cxnChg>
        <pc:cxnChg chg="add mod">
          <ac:chgData name="Quentin LANDON" userId="ebdf6100-7026-48c0-a530-f25f8df816c1" providerId="ADAL" clId="{69936BA1-B803-1841-961F-D9E0EE5E15FE}" dt="2024-06-22T19:44:11.578" v="2610" actId="1076"/>
          <ac:cxnSpMkLst>
            <pc:docMk/>
            <pc:sldMk cId="1081446410" sldId="271"/>
            <ac:cxnSpMk id="18" creationId="{EB7F9EF7-51D0-B84A-E091-AEE3C43A2075}"/>
          </ac:cxnSpMkLst>
        </pc:cxnChg>
        <pc:cxnChg chg="add mod">
          <ac:chgData name="Quentin LANDON" userId="ebdf6100-7026-48c0-a530-f25f8df816c1" providerId="ADAL" clId="{69936BA1-B803-1841-961F-D9E0EE5E15FE}" dt="2024-06-22T19:44:54.509" v="2622" actId="14100"/>
          <ac:cxnSpMkLst>
            <pc:docMk/>
            <pc:sldMk cId="1081446410" sldId="271"/>
            <ac:cxnSpMk id="19" creationId="{14578D14-09C3-1226-1800-F618746D9C53}"/>
          </ac:cxnSpMkLst>
        </pc:cxnChg>
        <pc:cxnChg chg="add mod">
          <ac:chgData name="Quentin LANDON" userId="ebdf6100-7026-48c0-a530-f25f8df816c1" providerId="ADAL" clId="{69936BA1-B803-1841-961F-D9E0EE5E15FE}" dt="2024-06-22T19:44:33.409" v="2615" actId="14100"/>
          <ac:cxnSpMkLst>
            <pc:docMk/>
            <pc:sldMk cId="1081446410" sldId="271"/>
            <ac:cxnSpMk id="20" creationId="{F908E26A-7614-7086-17A1-B0442CC7968C}"/>
          </ac:cxnSpMkLst>
        </pc:cxnChg>
      </pc:sldChg>
      <pc:sldChg chg="addSp delSp modSp new mod">
        <pc:chgData name="Quentin LANDON" userId="ebdf6100-7026-48c0-a530-f25f8df816c1" providerId="ADAL" clId="{69936BA1-B803-1841-961F-D9E0EE5E15FE}" dt="2024-06-22T22:08:07.753" v="3342" actId="313"/>
        <pc:sldMkLst>
          <pc:docMk/>
          <pc:sldMk cId="2643918449" sldId="272"/>
        </pc:sldMkLst>
        <pc:spChg chg="del">
          <ac:chgData name="Quentin LANDON" userId="ebdf6100-7026-48c0-a530-f25f8df816c1" providerId="ADAL" clId="{69936BA1-B803-1841-961F-D9E0EE5E15FE}" dt="2024-06-22T19:37:48.868" v="2493" actId="478"/>
          <ac:spMkLst>
            <pc:docMk/>
            <pc:sldMk cId="2643918449" sldId="272"/>
            <ac:spMk id="2" creationId="{D896E199-7181-48B2-E530-EC5BC575E199}"/>
          </ac:spMkLst>
        </pc:spChg>
        <pc:spChg chg="del">
          <ac:chgData name="Quentin LANDON" userId="ebdf6100-7026-48c0-a530-f25f8df816c1" providerId="ADAL" clId="{69936BA1-B803-1841-961F-D9E0EE5E15FE}" dt="2024-06-22T19:37:51.324" v="2494" actId="478"/>
          <ac:spMkLst>
            <pc:docMk/>
            <pc:sldMk cId="2643918449" sldId="272"/>
            <ac:spMk id="3" creationId="{F5F26A2F-9738-30AA-0CE2-797A743608F0}"/>
          </ac:spMkLst>
        </pc:spChg>
        <pc:spChg chg="add mod">
          <ac:chgData name="Quentin LANDON" userId="ebdf6100-7026-48c0-a530-f25f8df816c1" providerId="ADAL" clId="{69936BA1-B803-1841-961F-D9E0EE5E15FE}" dt="2024-06-22T22:08:07.753" v="3342" actId="313"/>
          <ac:spMkLst>
            <pc:docMk/>
            <pc:sldMk cId="2643918449" sldId="272"/>
            <ac:spMk id="8" creationId="{D316AC35-064E-436A-B93E-EB5F9B40618B}"/>
          </ac:spMkLst>
        </pc:spChg>
        <pc:spChg chg="add mod">
          <ac:chgData name="Quentin LANDON" userId="ebdf6100-7026-48c0-a530-f25f8df816c1" providerId="ADAL" clId="{69936BA1-B803-1841-961F-D9E0EE5E15FE}" dt="2024-06-22T19:47:10.705" v="2645" actId="1076"/>
          <ac:spMkLst>
            <pc:docMk/>
            <pc:sldMk cId="2643918449" sldId="272"/>
            <ac:spMk id="12" creationId="{6BBDC1D0-E2A1-735D-422E-3FCAF1C2617B}"/>
          </ac:spMkLst>
        </pc:spChg>
        <pc:spChg chg="add mod">
          <ac:chgData name="Quentin LANDON" userId="ebdf6100-7026-48c0-a530-f25f8df816c1" providerId="ADAL" clId="{69936BA1-B803-1841-961F-D9E0EE5E15FE}" dt="2024-06-22T19:47:00.207" v="2643" actId="1076"/>
          <ac:spMkLst>
            <pc:docMk/>
            <pc:sldMk cId="2643918449" sldId="272"/>
            <ac:spMk id="13" creationId="{27CA6CB0-1664-DD7C-C31B-0E13AAABAB3B}"/>
          </ac:spMkLst>
        </pc:spChg>
        <pc:spChg chg="add mod">
          <ac:chgData name="Quentin LANDON" userId="ebdf6100-7026-48c0-a530-f25f8df816c1" providerId="ADAL" clId="{69936BA1-B803-1841-961F-D9E0EE5E15FE}" dt="2024-06-22T19:47:00.207" v="2643" actId="1076"/>
          <ac:spMkLst>
            <pc:docMk/>
            <pc:sldMk cId="2643918449" sldId="272"/>
            <ac:spMk id="14" creationId="{487F770A-1EC0-18FB-1F0B-CB755603DA9B}"/>
          </ac:spMkLst>
        </pc:spChg>
        <pc:spChg chg="add mod">
          <ac:chgData name="Quentin LANDON" userId="ebdf6100-7026-48c0-a530-f25f8df816c1" providerId="ADAL" clId="{69936BA1-B803-1841-961F-D9E0EE5E15FE}" dt="2024-06-22T19:47:00.207" v="2643" actId="1076"/>
          <ac:spMkLst>
            <pc:docMk/>
            <pc:sldMk cId="2643918449" sldId="272"/>
            <ac:spMk id="15" creationId="{08120078-8F23-4D87-1563-9D92603A9539}"/>
          </ac:spMkLst>
        </pc:spChg>
        <pc:spChg chg="add mod">
          <ac:chgData name="Quentin LANDON" userId="ebdf6100-7026-48c0-a530-f25f8df816c1" providerId="ADAL" clId="{69936BA1-B803-1841-961F-D9E0EE5E15FE}" dt="2024-06-22T19:47:00.207" v="2643" actId="1076"/>
          <ac:spMkLst>
            <pc:docMk/>
            <pc:sldMk cId="2643918449" sldId="272"/>
            <ac:spMk id="16" creationId="{AF0E6B9F-D082-C2BF-24E4-C61F125D7B34}"/>
          </ac:spMkLst>
        </pc:spChg>
        <pc:picChg chg="add mod">
          <ac:chgData name="Quentin LANDON" userId="ebdf6100-7026-48c0-a530-f25f8df816c1" providerId="ADAL" clId="{69936BA1-B803-1841-961F-D9E0EE5E15FE}" dt="2024-06-22T19:40:46.841" v="2572" actId="1076"/>
          <ac:picMkLst>
            <pc:docMk/>
            <pc:sldMk cId="2643918449" sldId="272"/>
            <ac:picMk id="5" creationId="{7CEB8249-5AAC-C49D-3463-E770CDC97F75}"/>
          </ac:picMkLst>
        </pc:picChg>
        <pc:picChg chg="add mod">
          <ac:chgData name="Quentin LANDON" userId="ebdf6100-7026-48c0-a530-f25f8df816c1" providerId="ADAL" clId="{69936BA1-B803-1841-961F-D9E0EE5E15FE}" dt="2024-06-22T19:40:43.340" v="2569" actId="1076"/>
          <ac:picMkLst>
            <pc:docMk/>
            <pc:sldMk cId="2643918449" sldId="272"/>
            <ac:picMk id="7" creationId="{A772A5E3-EB39-4BB9-720D-8BEA73ABD9FD}"/>
          </ac:picMkLst>
        </pc:picChg>
        <pc:cxnChg chg="add mod">
          <ac:chgData name="Quentin LANDON" userId="ebdf6100-7026-48c0-a530-f25f8df816c1" providerId="ADAL" clId="{69936BA1-B803-1841-961F-D9E0EE5E15FE}" dt="2024-06-22T19:47:00.207" v="2643" actId="1076"/>
          <ac:cxnSpMkLst>
            <pc:docMk/>
            <pc:sldMk cId="2643918449" sldId="272"/>
            <ac:cxnSpMk id="9" creationId="{1E2FBB48-19BD-9968-1FDD-69F755FE8A4D}"/>
          </ac:cxnSpMkLst>
        </pc:cxnChg>
        <pc:cxnChg chg="add mod">
          <ac:chgData name="Quentin LANDON" userId="ebdf6100-7026-48c0-a530-f25f8df816c1" providerId="ADAL" clId="{69936BA1-B803-1841-961F-D9E0EE5E15FE}" dt="2024-06-22T19:47:08.077" v="2644" actId="14100"/>
          <ac:cxnSpMkLst>
            <pc:docMk/>
            <pc:sldMk cId="2643918449" sldId="272"/>
            <ac:cxnSpMk id="10" creationId="{D72BB7BC-1258-0854-60B5-EDD4D652C9C5}"/>
          </ac:cxnSpMkLst>
        </pc:cxnChg>
        <pc:cxnChg chg="add mod">
          <ac:chgData name="Quentin LANDON" userId="ebdf6100-7026-48c0-a530-f25f8df816c1" providerId="ADAL" clId="{69936BA1-B803-1841-961F-D9E0EE5E15FE}" dt="2024-06-22T19:47:00.207" v="2643" actId="1076"/>
          <ac:cxnSpMkLst>
            <pc:docMk/>
            <pc:sldMk cId="2643918449" sldId="272"/>
            <ac:cxnSpMk id="11" creationId="{71AC00B5-4629-0F40-1776-4ED69A7A4F4B}"/>
          </ac:cxnSpMkLst>
        </pc:cxnChg>
      </pc:sldChg>
      <pc:sldChg chg="addSp delSp modSp new mod ord modNotesTx">
        <pc:chgData name="Quentin LANDON" userId="ebdf6100-7026-48c0-a530-f25f8df816c1" providerId="ADAL" clId="{69936BA1-B803-1841-961F-D9E0EE5E15FE}" dt="2024-06-23T09:40:18.580" v="3448" actId="1076"/>
        <pc:sldMkLst>
          <pc:docMk/>
          <pc:sldMk cId="3445775866" sldId="273"/>
        </pc:sldMkLst>
        <pc:spChg chg="mod">
          <ac:chgData name="Quentin LANDON" userId="ebdf6100-7026-48c0-a530-f25f8df816c1" providerId="ADAL" clId="{69936BA1-B803-1841-961F-D9E0EE5E15FE}" dt="2024-06-22T19:51:24.794" v="2770" actId="20577"/>
          <ac:spMkLst>
            <pc:docMk/>
            <pc:sldMk cId="3445775866" sldId="273"/>
            <ac:spMk id="2" creationId="{C7D72939-C3C4-B33A-64B6-D20BA9DCC0E5}"/>
          </ac:spMkLst>
        </pc:spChg>
        <pc:spChg chg="del">
          <ac:chgData name="Quentin LANDON" userId="ebdf6100-7026-48c0-a530-f25f8df816c1" providerId="ADAL" clId="{69936BA1-B803-1841-961F-D9E0EE5E15FE}" dt="2024-06-22T19:47:47.442" v="2647"/>
          <ac:spMkLst>
            <pc:docMk/>
            <pc:sldMk cId="3445775866" sldId="273"/>
            <ac:spMk id="3" creationId="{519F1324-FB8E-1369-6B8E-5DFF38577234}"/>
          </ac:spMkLst>
        </pc:spChg>
        <pc:spChg chg="add mod">
          <ac:chgData name="Quentin LANDON" userId="ebdf6100-7026-48c0-a530-f25f8df816c1" providerId="ADAL" clId="{69936BA1-B803-1841-961F-D9E0EE5E15FE}" dt="2024-06-22T19:56:47.560" v="2776" actId="1076"/>
          <ac:spMkLst>
            <pc:docMk/>
            <pc:sldMk cId="3445775866" sldId="273"/>
            <ac:spMk id="6" creationId="{3C815FC9-E6A5-78F2-87C5-B2052E5A6059}"/>
          </ac:spMkLst>
        </pc:spChg>
        <pc:spChg chg="add mod">
          <ac:chgData name="Quentin LANDON" userId="ebdf6100-7026-48c0-a530-f25f8df816c1" providerId="ADAL" clId="{69936BA1-B803-1841-961F-D9E0EE5E15FE}" dt="2024-06-22T19:57:55.649" v="2801" actId="1076"/>
          <ac:spMkLst>
            <pc:docMk/>
            <pc:sldMk cId="3445775866" sldId="273"/>
            <ac:spMk id="15" creationId="{B54A883A-44CE-A5B1-4C5E-0EEB1483AF5A}"/>
          </ac:spMkLst>
        </pc:spChg>
        <pc:spChg chg="add mod">
          <ac:chgData name="Quentin LANDON" userId="ebdf6100-7026-48c0-a530-f25f8df816c1" providerId="ADAL" clId="{69936BA1-B803-1841-961F-D9E0EE5E15FE}" dt="2024-06-22T19:59:50.594" v="2810" actId="1076"/>
          <ac:spMkLst>
            <pc:docMk/>
            <pc:sldMk cId="3445775866" sldId="273"/>
            <ac:spMk id="16" creationId="{53444710-13EC-6B41-F636-E58C7508E6D8}"/>
          </ac:spMkLst>
        </pc:spChg>
        <pc:spChg chg="add mod">
          <ac:chgData name="Quentin LANDON" userId="ebdf6100-7026-48c0-a530-f25f8df816c1" providerId="ADAL" clId="{69936BA1-B803-1841-961F-D9E0EE5E15FE}" dt="2024-06-22T19:59:54.613" v="2812" actId="1076"/>
          <ac:spMkLst>
            <pc:docMk/>
            <pc:sldMk cId="3445775866" sldId="273"/>
            <ac:spMk id="17" creationId="{470DD1D6-507D-794A-C4C6-4E1947242990}"/>
          </ac:spMkLst>
        </pc:spChg>
        <pc:spChg chg="add mod">
          <ac:chgData name="Quentin LANDON" userId="ebdf6100-7026-48c0-a530-f25f8df816c1" providerId="ADAL" clId="{69936BA1-B803-1841-961F-D9E0EE5E15FE}" dt="2024-06-22T20:04:42.521" v="2886"/>
          <ac:spMkLst>
            <pc:docMk/>
            <pc:sldMk cId="3445775866" sldId="273"/>
            <ac:spMk id="18" creationId="{D28BCEA3-D2BE-B485-BFC8-B65B81845E41}"/>
          </ac:spMkLst>
        </pc:spChg>
        <pc:spChg chg="add mod">
          <ac:chgData name="Quentin LANDON" userId="ebdf6100-7026-48c0-a530-f25f8df816c1" providerId="ADAL" clId="{69936BA1-B803-1841-961F-D9E0EE5E15FE}" dt="2024-06-22T20:04:47.015" v="2890" actId="20577"/>
          <ac:spMkLst>
            <pc:docMk/>
            <pc:sldMk cId="3445775866" sldId="273"/>
            <ac:spMk id="19" creationId="{43566DF2-94EF-73C2-62A3-44DF31221D13}"/>
          </ac:spMkLst>
        </pc:spChg>
        <pc:spChg chg="add mod">
          <ac:chgData name="Quentin LANDON" userId="ebdf6100-7026-48c0-a530-f25f8df816c1" providerId="ADAL" clId="{69936BA1-B803-1841-961F-D9E0EE5E15FE}" dt="2024-06-22T20:04:26.444" v="2883" actId="1076"/>
          <ac:spMkLst>
            <pc:docMk/>
            <pc:sldMk cId="3445775866" sldId="273"/>
            <ac:spMk id="20" creationId="{3F88342E-65A6-0E5B-20AF-1EA32048731C}"/>
          </ac:spMkLst>
        </pc:spChg>
        <pc:spChg chg="add mod">
          <ac:chgData name="Quentin LANDON" userId="ebdf6100-7026-48c0-a530-f25f8df816c1" providerId="ADAL" clId="{69936BA1-B803-1841-961F-D9E0EE5E15FE}" dt="2024-06-22T20:05:09.862" v="2900" actId="20577"/>
          <ac:spMkLst>
            <pc:docMk/>
            <pc:sldMk cId="3445775866" sldId="273"/>
            <ac:spMk id="21" creationId="{7E64FEA1-34E0-EF15-BFCE-B375528F661E}"/>
          </ac:spMkLst>
        </pc:spChg>
        <pc:spChg chg="add mod">
          <ac:chgData name="Quentin LANDON" userId="ebdf6100-7026-48c0-a530-f25f8df816c1" providerId="ADAL" clId="{69936BA1-B803-1841-961F-D9E0EE5E15FE}" dt="2024-06-22T20:05:52.008" v="2923" actId="20577"/>
          <ac:spMkLst>
            <pc:docMk/>
            <pc:sldMk cId="3445775866" sldId="273"/>
            <ac:spMk id="22" creationId="{B516ED4A-C96C-D95D-4517-0133DE3727AC}"/>
          </ac:spMkLst>
        </pc:spChg>
        <pc:spChg chg="add del mod">
          <ac:chgData name="Quentin LANDON" userId="ebdf6100-7026-48c0-a530-f25f8df816c1" providerId="ADAL" clId="{69936BA1-B803-1841-961F-D9E0EE5E15FE}" dt="2024-06-22T20:05:34.433" v="2913" actId="478"/>
          <ac:spMkLst>
            <pc:docMk/>
            <pc:sldMk cId="3445775866" sldId="273"/>
            <ac:spMk id="23" creationId="{B5F23AF2-A244-77A1-70BC-96077ABB2059}"/>
          </ac:spMkLst>
        </pc:spChg>
        <pc:spChg chg="add mod">
          <ac:chgData name="Quentin LANDON" userId="ebdf6100-7026-48c0-a530-f25f8df816c1" providerId="ADAL" clId="{69936BA1-B803-1841-961F-D9E0EE5E15FE}" dt="2024-06-23T09:34:47.712" v="3365" actId="1076"/>
          <ac:spMkLst>
            <pc:docMk/>
            <pc:sldMk cId="3445775866" sldId="273"/>
            <ac:spMk id="27" creationId="{FC0830FE-DC2C-C7E1-5A46-245D6C3C23AE}"/>
          </ac:spMkLst>
        </pc:spChg>
        <pc:spChg chg="add mod">
          <ac:chgData name="Quentin LANDON" userId="ebdf6100-7026-48c0-a530-f25f8df816c1" providerId="ADAL" clId="{69936BA1-B803-1841-961F-D9E0EE5E15FE}" dt="2024-06-22T20:07:06.393" v="2939" actId="1037"/>
          <ac:spMkLst>
            <pc:docMk/>
            <pc:sldMk cId="3445775866" sldId="273"/>
            <ac:spMk id="28" creationId="{9E86831D-DB20-DD86-F12A-BC33158BA923}"/>
          </ac:spMkLst>
        </pc:spChg>
        <pc:spChg chg="add mod">
          <ac:chgData name="Quentin LANDON" userId="ebdf6100-7026-48c0-a530-f25f8df816c1" providerId="ADAL" clId="{69936BA1-B803-1841-961F-D9E0EE5E15FE}" dt="2024-06-22T20:08:03.544" v="2964" actId="1076"/>
          <ac:spMkLst>
            <pc:docMk/>
            <pc:sldMk cId="3445775866" sldId="273"/>
            <ac:spMk id="32" creationId="{2C1CF613-381F-1E5D-ABCB-83F61F0B2528}"/>
          </ac:spMkLst>
        </pc:spChg>
        <pc:spChg chg="add del mod">
          <ac:chgData name="Quentin LANDON" userId="ebdf6100-7026-48c0-a530-f25f8df816c1" providerId="ADAL" clId="{69936BA1-B803-1841-961F-D9E0EE5E15FE}" dt="2024-06-23T09:36:26.400" v="3390"/>
          <ac:spMkLst>
            <pc:docMk/>
            <pc:sldMk cId="3445775866" sldId="273"/>
            <ac:spMk id="33" creationId="{6E129021-7C44-9652-CAF7-F3DE3D199A54}"/>
          </ac:spMkLst>
        </pc:spChg>
        <pc:spChg chg="add mod">
          <ac:chgData name="Quentin LANDON" userId="ebdf6100-7026-48c0-a530-f25f8df816c1" providerId="ADAL" clId="{69936BA1-B803-1841-961F-D9E0EE5E15FE}" dt="2024-06-23T09:37:59.227" v="3405" actId="1076"/>
          <ac:spMkLst>
            <pc:docMk/>
            <pc:sldMk cId="3445775866" sldId="273"/>
            <ac:spMk id="34" creationId="{9C261FFF-5B45-9E18-FCEE-7DA98395E6DD}"/>
          </ac:spMkLst>
        </pc:spChg>
        <pc:spChg chg="add mod">
          <ac:chgData name="Quentin LANDON" userId="ebdf6100-7026-48c0-a530-f25f8df816c1" providerId="ADAL" clId="{69936BA1-B803-1841-961F-D9E0EE5E15FE}" dt="2024-06-23T09:38:15.947" v="3406" actId="1076"/>
          <ac:spMkLst>
            <pc:docMk/>
            <pc:sldMk cId="3445775866" sldId="273"/>
            <ac:spMk id="35" creationId="{6DB92011-6BAD-BB16-1BB0-3B1723667173}"/>
          </ac:spMkLst>
        </pc:spChg>
        <pc:spChg chg="add mod">
          <ac:chgData name="Quentin LANDON" userId="ebdf6100-7026-48c0-a530-f25f8df816c1" providerId="ADAL" clId="{69936BA1-B803-1841-961F-D9E0EE5E15FE}" dt="2024-06-23T09:37:47.912" v="3404" actId="1076"/>
          <ac:spMkLst>
            <pc:docMk/>
            <pc:sldMk cId="3445775866" sldId="273"/>
            <ac:spMk id="36" creationId="{806B9F84-78DC-C7F2-A483-F850A3FDC371}"/>
          </ac:spMkLst>
        </pc:spChg>
        <pc:spChg chg="add mod">
          <ac:chgData name="Quentin LANDON" userId="ebdf6100-7026-48c0-a530-f25f8df816c1" providerId="ADAL" clId="{69936BA1-B803-1841-961F-D9E0EE5E15FE}" dt="2024-06-23T09:38:54.413" v="3420" actId="1076"/>
          <ac:spMkLst>
            <pc:docMk/>
            <pc:sldMk cId="3445775866" sldId="273"/>
            <ac:spMk id="37" creationId="{CA396B66-4BA8-3DA9-2AF0-04F922E5FBE8}"/>
          </ac:spMkLst>
        </pc:spChg>
        <pc:spChg chg="add mod">
          <ac:chgData name="Quentin LANDON" userId="ebdf6100-7026-48c0-a530-f25f8df816c1" providerId="ADAL" clId="{69936BA1-B803-1841-961F-D9E0EE5E15FE}" dt="2024-06-23T09:39:47.914" v="3438" actId="1076"/>
          <ac:spMkLst>
            <pc:docMk/>
            <pc:sldMk cId="3445775866" sldId="273"/>
            <ac:spMk id="39" creationId="{A537C9BC-4488-1DC1-0EA9-62F073037758}"/>
          </ac:spMkLst>
        </pc:spChg>
        <pc:spChg chg="add mod">
          <ac:chgData name="Quentin LANDON" userId="ebdf6100-7026-48c0-a530-f25f8df816c1" providerId="ADAL" clId="{69936BA1-B803-1841-961F-D9E0EE5E15FE}" dt="2024-06-23T09:40:05.999" v="3442" actId="1076"/>
          <ac:spMkLst>
            <pc:docMk/>
            <pc:sldMk cId="3445775866" sldId="273"/>
            <ac:spMk id="40" creationId="{9BCF8E14-E059-5400-6F8A-16F2633602F6}"/>
          </ac:spMkLst>
        </pc:spChg>
        <pc:spChg chg="add mod">
          <ac:chgData name="Quentin LANDON" userId="ebdf6100-7026-48c0-a530-f25f8df816c1" providerId="ADAL" clId="{69936BA1-B803-1841-961F-D9E0EE5E15FE}" dt="2024-06-23T09:40:18.580" v="3448" actId="1076"/>
          <ac:spMkLst>
            <pc:docMk/>
            <pc:sldMk cId="3445775866" sldId="273"/>
            <ac:spMk id="42" creationId="{792B335E-6F23-4C3E-29A2-F70A702B007C}"/>
          </ac:spMkLst>
        </pc:spChg>
        <pc:spChg chg="add mod">
          <ac:chgData name="Quentin LANDON" userId="ebdf6100-7026-48c0-a530-f25f8df816c1" providerId="ADAL" clId="{69936BA1-B803-1841-961F-D9E0EE5E15FE}" dt="2024-06-23T09:39:12.909" v="3423" actId="1076"/>
          <ac:spMkLst>
            <pc:docMk/>
            <pc:sldMk cId="3445775866" sldId="273"/>
            <ac:spMk id="47" creationId="{65125104-1431-189B-2E50-7BB2E38CB106}"/>
          </ac:spMkLst>
        </pc:spChg>
        <pc:spChg chg="add mod">
          <ac:chgData name="Quentin LANDON" userId="ebdf6100-7026-48c0-a530-f25f8df816c1" providerId="ADAL" clId="{69936BA1-B803-1841-961F-D9E0EE5E15FE}" dt="2024-06-22T20:15:33.729" v="3324" actId="1076"/>
          <ac:spMkLst>
            <pc:docMk/>
            <pc:sldMk cId="3445775866" sldId="273"/>
            <ac:spMk id="54" creationId="{C1BC8F86-F0FD-12D9-897B-CE4B4C5BF33F}"/>
          </ac:spMkLst>
        </pc:spChg>
        <pc:spChg chg="add mod">
          <ac:chgData name="Quentin LANDON" userId="ebdf6100-7026-48c0-a530-f25f8df816c1" providerId="ADAL" clId="{69936BA1-B803-1841-961F-D9E0EE5E15FE}" dt="2024-06-22T20:15:39.237" v="3326" actId="167"/>
          <ac:spMkLst>
            <pc:docMk/>
            <pc:sldMk cId="3445775866" sldId="273"/>
            <ac:spMk id="55" creationId="{13E3DC37-6544-4D62-03CC-D103E86B71B4}"/>
          </ac:spMkLst>
        </pc:spChg>
        <pc:spChg chg="add mod">
          <ac:chgData name="Quentin LANDON" userId="ebdf6100-7026-48c0-a530-f25f8df816c1" providerId="ADAL" clId="{69936BA1-B803-1841-961F-D9E0EE5E15FE}" dt="2024-06-22T20:16:21.247" v="3335" actId="1076"/>
          <ac:spMkLst>
            <pc:docMk/>
            <pc:sldMk cId="3445775866" sldId="273"/>
            <ac:spMk id="56" creationId="{4F08B2E9-DCAB-D7D8-8E00-6A4A1423D402}"/>
          </ac:spMkLst>
        </pc:spChg>
        <pc:spChg chg="add del mod">
          <ac:chgData name="Quentin LANDON" userId="ebdf6100-7026-48c0-a530-f25f8df816c1" providerId="ADAL" clId="{69936BA1-B803-1841-961F-D9E0EE5E15FE}" dt="2024-06-22T20:16:44.924" v="3341" actId="478"/>
          <ac:spMkLst>
            <pc:docMk/>
            <pc:sldMk cId="3445775866" sldId="273"/>
            <ac:spMk id="58" creationId="{574D9955-D141-7F30-CD88-9B03E813A328}"/>
          </ac:spMkLst>
        </pc:spChg>
        <pc:picChg chg="add del mod">
          <ac:chgData name="Quentin LANDON" userId="ebdf6100-7026-48c0-a530-f25f8df816c1" providerId="ADAL" clId="{69936BA1-B803-1841-961F-D9E0EE5E15FE}" dt="2024-06-22T20:16:36.869" v="3338" actId="478"/>
          <ac:picMkLst>
            <pc:docMk/>
            <pc:sldMk cId="3445775866" sldId="273"/>
            <ac:picMk id="4" creationId="{83D1150B-DEDC-4C44-2F33-1D173121AF38}"/>
          </ac:picMkLst>
        </pc:picChg>
        <pc:picChg chg="add del mod">
          <ac:chgData name="Quentin LANDON" userId="ebdf6100-7026-48c0-a530-f25f8df816c1" providerId="ADAL" clId="{69936BA1-B803-1841-961F-D9E0EE5E15FE}" dt="2024-06-22T20:00:47.284" v="2833" actId="478"/>
          <ac:picMkLst>
            <pc:docMk/>
            <pc:sldMk cId="3445775866" sldId="273"/>
            <ac:picMk id="8" creationId="{595CCE53-2846-22E4-ED87-AE2B1F0A9A17}"/>
          </ac:picMkLst>
        </pc:picChg>
        <pc:picChg chg="add del mod modCrop">
          <ac:chgData name="Quentin LANDON" userId="ebdf6100-7026-48c0-a530-f25f8df816c1" providerId="ADAL" clId="{69936BA1-B803-1841-961F-D9E0EE5E15FE}" dt="2024-06-22T20:03:04.097" v="2852" actId="478"/>
          <ac:picMkLst>
            <pc:docMk/>
            <pc:sldMk cId="3445775866" sldId="273"/>
            <ac:picMk id="10" creationId="{E9EB8441-6996-0E28-2006-37A2E98845F3}"/>
          </ac:picMkLst>
        </pc:picChg>
        <pc:picChg chg="add del mod">
          <ac:chgData name="Quentin LANDON" userId="ebdf6100-7026-48c0-a530-f25f8df816c1" providerId="ADAL" clId="{69936BA1-B803-1841-961F-D9E0EE5E15FE}" dt="2024-06-22T20:05:55.809" v="2924" actId="478"/>
          <ac:picMkLst>
            <pc:docMk/>
            <pc:sldMk cId="3445775866" sldId="273"/>
            <ac:picMk id="12" creationId="{C1BF26F5-C707-0D6F-FEDF-256180E74277}"/>
          </ac:picMkLst>
        </pc:picChg>
        <pc:picChg chg="add del mod">
          <ac:chgData name="Quentin LANDON" userId="ebdf6100-7026-48c0-a530-f25f8df816c1" providerId="ADAL" clId="{69936BA1-B803-1841-961F-D9E0EE5E15FE}" dt="2024-06-22T20:05:56.895" v="2925" actId="478"/>
          <ac:picMkLst>
            <pc:docMk/>
            <pc:sldMk cId="3445775866" sldId="273"/>
            <ac:picMk id="14" creationId="{1296777C-A53C-F21C-55BB-03DCE0CA03F1}"/>
          </ac:picMkLst>
        </pc:picChg>
        <pc:cxnChg chg="add mod">
          <ac:chgData name="Quentin LANDON" userId="ebdf6100-7026-48c0-a530-f25f8df816c1" providerId="ADAL" clId="{69936BA1-B803-1841-961F-D9E0EE5E15FE}" dt="2024-06-23T09:33:37.960" v="3359" actId="14100"/>
          <ac:cxnSpMkLst>
            <pc:docMk/>
            <pc:sldMk cId="3445775866" sldId="273"/>
            <ac:cxnSpMk id="4" creationId="{5352E318-9026-8D4F-C27E-286DA7AB907E}"/>
          </ac:cxnSpMkLst>
        </pc:cxnChg>
        <pc:cxnChg chg="add mod">
          <ac:chgData name="Quentin LANDON" userId="ebdf6100-7026-48c0-a530-f25f8df816c1" providerId="ADAL" clId="{69936BA1-B803-1841-961F-D9E0EE5E15FE}" dt="2024-06-23T09:35:05.279" v="3369" actId="14100"/>
          <ac:cxnSpMkLst>
            <pc:docMk/>
            <pc:sldMk cId="3445775866" sldId="273"/>
            <ac:cxnSpMk id="10" creationId="{8C942EE3-3155-681F-F096-DEE8C308941C}"/>
          </ac:cxnSpMkLst>
        </pc:cxnChg>
        <pc:cxnChg chg="add mod">
          <ac:chgData name="Quentin LANDON" userId="ebdf6100-7026-48c0-a530-f25f8df816c1" providerId="ADAL" clId="{69936BA1-B803-1841-961F-D9E0EE5E15FE}" dt="2024-06-23T09:35:40.992" v="3377" actId="14100"/>
          <ac:cxnSpMkLst>
            <pc:docMk/>
            <pc:sldMk cId="3445775866" sldId="273"/>
            <ac:cxnSpMk id="14" creationId="{DC8FFCC3-79AA-B920-3AE5-C641292C3D08}"/>
          </ac:cxnSpMkLst>
        </pc:cxnChg>
        <pc:cxnChg chg="add mod">
          <ac:chgData name="Quentin LANDON" userId="ebdf6100-7026-48c0-a530-f25f8df816c1" providerId="ADAL" clId="{69936BA1-B803-1841-961F-D9E0EE5E15FE}" dt="2024-06-23T09:34:43.428" v="3364" actId="1076"/>
          <ac:cxnSpMkLst>
            <pc:docMk/>
            <pc:sldMk cId="3445775866" sldId="273"/>
            <ac:cxnSpMk id="25" creationId="{C237D9A6-57E1-2C5A-FF31-B39CDFE6322C}"/>
          </ac:cxnSpMkLst>
        </pc:cxnChg>
        <pc:cxnChg chg="add mod">
          <ac:chgData name="Quentin LANDON" userId="ebdf6100-7026-48c0-a530-f25f8df816c1" providerId="ADAL" clId="{69936BA1-B803-1841-961F-D9E0EE5E15FE}" dt="2024-06-23T09:35:58.370" v="3383" actId="1038"/>
          <ac:cxnSpMkLst>
            <pc:docMk/>
            <pc:sldMk cId="3445775866" sldId="273"/>
            <ac:cxnSpMk id="26" creationId="{4304A673-297C-17DA-F3D0-101CA7136CF4}"/>
          </ac:cxnSpMkLst>
        </pc:cxnChg>
        <pc:cxnChg chg="add mod">
          <ac:chgData name="Quentin LANDON" userId="ebdf6100-7026-48c0-a530-f25f8df816c1" providerId="ADAL" clId="{69936BA1-B803-1841-961F-D9E0EE5E15FE}" dt="2024-06-22T20:07:36.131" v="2943" actId="1582"/>
          <ac:cxnSpMkLst>
            <pc:docMk/>
            <pc:sldMk cId="3445775866" sldId="273"/>
            <ac:cxnSpMk id="30" creationId="{073CD679-DD6F-D753-D258-3BE7AC55D068}"/>
          </ac:cxnSpMkLst>
        </pc:cxnChg>
        <pc:cxnChg chg="add del mod">
          <ac:chgData name="Quentin LANDON" userId="ebdf6100-7026-48c0-a530-f25f8df816c1" providerId="ADAL" clId="{69936BA1-B803-1841-961F-D9E0EE5E15FE}" dt="2024-06-22T20:08:33.791" v="2969" actId="478"/>
          <ac:cxnSpMkLst>
            <pc:docMk/>
            <pc:sldMk cId="3445775866" sldId="273"/>
            <ac:cxnSpMk id="33" creationId="{CE2F9232-7E75-1837-FB9B-1FDEF5536480}"/>
          </ac:cxnSpMkLst>
        </pc:cxnChg>
        <pc:cxnChg chg="add mod">
          <ac:chgData name="Quentin LANDON" userId="ebdf6100-7026-48c0-a530-f25f8df816c1" providerId="ADAL" clId="{69936BA1-B803-1841-961F-D9E0EE5E15FE}" dt="2024-06-23T09:34:20.346" v="3361"/>
          <ac:cxnSpMkLst>
            <pc:docMk/>
            <pc:sldMk cId="3445775866" sldId="273"/>
            <ac:cxnSpMk id="38" creationId="{A1D4379C-D372-900A-4F65-EF162C8D9D74}"/>
          </ac:cxnSpMkLst>
        </pc:cxnChg>
        <pc:cxnChg chg="add mod">
          <ac:chgData name="Quentin LANDON" userId="ebdf6100-7026-48c0-a530-f25f8df816c1" providerId="ADAL" clId="{69936BA1-B803-1841-961F-D9E0EE5E15FE}" dt="2024-06-22T20:13:31.378" v="3299" actId="14100"/>
          <ac:cxnSpMkLst>
            <pc:docMk/>
            <pc:sldMk cId="3445775866" sldId="273"/>
            <ac:cxnSpMk id="41" creationId="{0BC86CE7-5C6F-D175-6835-078EAA130B7D}"/>
          </ac:cxnSpMkLst>
        </pc:cxnChg>
        <pc:cxnChg chg="add mod">
          <ac:chgData name="Quentin LANDON" userId="ebdf6100-7026-48c0-a530-f25f8df816c1" providerId="ADAL" clId="{69936BA1-B803-1841-961F-D9E0EE5E15FE}" dt="2024-06-22T20:15:53.373" v="3327" actId="167"/>
          <ac:cxnSpMkLst>
            <pc:docMk/>
            <pc:sldMk cId="3445775866" sldId="273"/>
            <ac:cxnSpMk id="50" creationId="{E018200C-24C9-9FF7-76CB-671B7E98FAA2}"/>
          </ac:cxnSpMkLst>
        </pc:cxnChg>
      </pc:sldChg>
      <pc:sldChg chg="addSp delSp modSp new del">
        <pc:chgData name="Quentin LANDON" userId="ebdf6100-7026-48c0-a530-f25f8df816c1" providerId="ADAL" clId="{69936BA1-B803-1841-961F-D9E0EE5E15FE}" dt="2024-06-23T09:46:54.135" v="3449" actId="2696"/>
        <pc:sldMkLst>
          <pc:docMk/>
          <pc:sldMk cId="3470001614" sldId="274"/>
        </pc:sldMkLst>
        <pc:spChg chg="del">
          <ac:chgData name="Quentin LANDON" userId="ebdf6100-7026-48c0-a530-f25f8df816c1" providerId="ADAL" clId="{69936BA1-B803-1841-961F-D9E0EE5E15FE}" dt="2024-06-22T20:16:40.635" v="3340"/>
          <ac:spMkLst>
            <pc:docMk/>
            <pc:sldMk cId="3470001614" sldId="274"/>
            <ac:spMk id="3" creationId="{E9AAE70E-BA8B-A38C-EE75-D1E71006E10A}"/>
          </ac:spMkLst>
        </pc:spChg>
        <pc:picChg chg="add mod">
          <ac:chgData name="Quentin LANDON" userId="ebdf6100-7026-48c0-a530-f25f8df816c1" providerId="ADAL" clId="{69936BA1-B803-1841-961F-D9E0EE5E15FE}" dt="2024-06-22T20:16:40.635" v="3340"/>
          <ac:picMkLst>
            <pc:docMk/>
            <pc:sldMk cId="3470001614" sldId="274"/>
            <ac:picMk id="4" creationId="{F481C35E-1CA3-B17C-7226-2981F6787FAC}"/>
          </ac:picMkLst>
        </pc:picChg>
      </pc:sldChg>
    </pc:docChg>
  </pc:docChgLst>
  <pc:docChgLst>
    <pc:chgData name="Quentin LANDON" userId="ebdf6100-7026-48c0-a530-f25f8df816c1" providerId="ADAL" clId="{07E99882-B2BF-4008-9622-A79916673A23}"/>
    <pc:docChg chg="undo custSel addSld modSld">
      <pc:chgData name="Quentin LANDON" userId="ebdf6100-7026-48c0-a530-f25f8df816c1" providerId="ADAL" clId="{07E99882-B2BF-4008-9622-A79916673A23}" dt="2024-06-18T07:10:18.885" v="810" actId="1076"/>
      <pc:docMkLst>
        <pc:docMk/>
      </pc:docMkLst>
      <pc:sldChg chg="addSp delSp modSp mod">
        <pc:chgData name="Quentin LANDON" userId="ebdf6100-7026-48c0-a530-f25f8df816c1" providerId="ADAL" clId="{07E99882-B2BF-4008-9622-A79916673A23}" dt="2024-06-17T14:23:37.317" v="164" actId="1076"/>
        <pc:sldMkLst>
          <pc:docMk/>
          <pc:sldMk cId="1611700085" sldId="256"/>
        </pc:sldMkLst>
        <pc:spChg chg="add del">
          <ac:chgData name="Quentin LANDON" userId="ebdf6100-7026-48c0-a530-f25f8df816c1" providerId="ADAL" clId="{07E99882-B2BF-4008-9622-A79916673A23}" dt="2024-06-17T13:20:46.228" v="1" actId="478"/>
          <ac:spMkLst>
            <pc:docMk/>
            <pc:sldMk cId="1611700085" sldId="256"/>
            <ac:spMk id="3" creationId="{1CCEE719-AF67-9A06-C069-0F40EB13447F}"/>
          </ac:spMkLst>
        </pc:spChg>
        <pc:spChg chg="add mod">
          <ac:chgData name="Quentin LANDON" userId="ebdf6100-7026-48c0-a530-f25f8df816c1" providerId="ADAL" clId="{07E99882-B2BF-4008-9622-A79916673A23}" dt="2024-06-17T14:23:37.317" v="164" actId="1076"/>
          <ac:spMkLst>
            <pc:docMk/>
            <pc:sldMk cId="1611700085" sldId="256"/>
            <ac:spMk id="4" creationId="{D457D0B1-5220-5E34-1DDD-B568E150562B}"/>
          </ac:spMkLst>
        </pc:spChg>
        <pc:spChg chg="mod">
          <ac:chgData name="Quentin LANDON" userId="ebdf6100-7026-48c0-a530-f25f8df816c1" providerId="ADAL" clId="{07E99882-B2BF-4008-9622-A79916673A23}" dt="2024-06-17T14:23:07.940" v="149" actId="1076"/>
          <ac:spMkLst>
            <pc:docMk/>
            <pc:sldMk cId="1611700085" sldId="256"/>
            <ac:spMk id="91" creationId="{AE964F85-C054-93A5-BE75-C8538F849BFC}"/>
          </ac:spMkLst>
        </pc:spChg>
      </pc:sldChg>
      <pc:sldChg chg="addSp delSp modSp add mod">
        <pc:chgData name="Quentin LANDON" userId="ebdf6100-7026-48c0-a530-f25f8df816c1" providerId="ADAL" clId="{07E99882-B2BF-4008-9622-A79916673A23}" dt="2024-06-18T07:10:18.885" v="810" actId="1076"/>
        <pc:sldMkLst>
          <pc:docMk/>
          <pc:sldMk cId="1428980678" sldId="257"/>
        </pc:sldMkLst>
        <pc:spChg chg="add mod">
          <ac:chgData name="Quentin LANDON" userId="ebdf6100-7026-48c0-a530-f25f8df816c1" providerId="ADAL" clId="{07E99882-B2BF-4008-9622-A79916673A23}" dt="2024-06-17T14:35:44.627" v="500" actId="20577"/>
          <ac:spMkLst>
            <pc:docMk/>
            <pc:sldMk cId="1428980678" sldId="257"/>
            <ac:spMk id="2" creationId="{60FDB903-3FAE-90D1-0AA2-68A23F7A13E7}"/>
          </ac:spMkLst>
        </pc:spChg>
        <pc:spChg chg="add mod">
          <ac:chgData name="Quentin LANDON" userId="ebdf6100-7026-48c0-a530-f25f8df816c1" providerId="ADAL" clId="{07E99882-B2BF-4008-9622-A79916673A23}" dt="2024-06-18T06:49:25.035" v="727" actId="113"/>
          <ac:spMkLst>
            <pc:docMk/>
            <pc:sldMk cId="1428980678" sldId="257"/>
            <ac:spMk id="3" creationId="{80DCF76A-8FD6-9D33-3C43-C72B5B8364EC}"/>
          </ac:spMkLst>
        </pc:spChg>
        <pc:spChg chg="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4" creationId="{7F649F48-7067-2B06-F730-DFCAF59249E7}"/>
          </ac:spMkLst>
        </pc:spChg>
        <pc:spChg chg="mod">
          <ac:chgData name="Quentin LANDON" userId="ebdf6100-7026-48c0-a530-f25f8df816c1" providerId="ADAL" clId="{07E99882-B2BF-4008-9622-A79916673A23}" dt="2024-06-17T14:29:52.908" v="378" actId="207"/>
          <ac:spMkLst>
            <pc:docMk/>
            <pc:sldMk cId="1428980678" sldId="257"/>
            <ac:spMk id="5" creationId="{8C74829C-CB10-45F7-EC89-794B88204646}"/>
          </ac:spMkLst>
        </pc:spChg>
        <pc:spChg chg="add mod">
          <ac:chgData name="Quentin LANDON" userId="ebdf6100-7026-48c0-a530-f25f8df816c1" providerId="ADAL" clId="{07E99882-B2BF-4008-9622-A79916673A23}" dt="2024-06-18T07:08:34.967" v="809" actId="20577"/>
          <ac:spMkLst>
            <pc:docMk/>
            <pc:sldMk cId="1428980678" sldId="257"/>
            <ac:spMk id="6" creationId="{8AE2CB02-C9BD-B489-E5D2-A37F06FBB50E}"/>
          </ac:spMkLst>
        </pc:spChg>
        <pc:spChg chg="del">
          <ac:chgData name="Quentin LANDON" userId="ebdf6100-7026-48c0-a530-f25f8df816c1" providerId="ADAL" clId="{07E99882-B2BF-4008-9622-A79916673A23}" dt="2024-06-17T13:21:07.798" v="4" actId="478"/>
          <ac:spMkLst>
            <pc:docMk/>
            <pc:sldMk cId="1428980678" sldId="257"/>
            <ac:spMk id="6" creationId="{EB22A2D2-76EE-A37A-408A-B50FA4B5D757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7" creationId="{AC02EE02-BB33-939E-8F02-B016CE8503F4}"/>
          </ac:spMkLst>
        </pc:spChg>
        <pc:spChg chg="add mod">
          <ac:chgData name="Quentin LANDON" userId="ebdf6100-7026-48c0-a530-f25f8df816c1" providerId="ADAL" clId="{07E99882-B2BF-4008-9622-A79916673A23}" dt="2024-06-18T06:49:09.909" v="725" actId="113"/>
          <ac:spMkLst>
            <pc:docMk/>
            <pc:sldMk cId="1428980678" sldId="257"/>
            <ac:spMk id="9" creationId="{487C2527-DCF8-21AE-D6C5-C03C0E9473D3}"/>
          </ac:spMkLst>
        </pc:spChg>
        <pc:spChg chg="add mod">
          <ac:chgData name="Quentin LANDON" userId="ebdf6100-7026-48c0-a530-f25f8df816c1" providerId="ADAL" clId="{07E99882-B2BF-4008-9622-A79916673A23}" dt="2024-06-18T07:01:00.788" v="803" actId="1035"/>
          <ac:spMkLst>
            <pc:docMk/>
            <pc:sldMk cId="1428980678" sldId="257"/>
            <ac:spMk id="10" creationId="{9278EE38-407B-73FD-752F-1F19E3AFC9E3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11" creationId="{70D825BB-8081-DD88-88DB-AB45E09D7668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12" creationId="{79727652-B570-89DB-86E7-2186F7C4F27F}"/>
          </ac:spMkLst>
        </pc:spChg>
        <pc:spChg chg="add mod">
          <ac:chgData name="Quentin LANDON" userId="ebdf6100-7026-48c0-a530-f25f8df816c1" providerId="ADAL" clId="{07E99882-B2BF-4008-9622-A79916673A23}" dt="2024-06-18T07:08:28.836" v="805" actId="1076"/>
          <ac:spMkLst>
            <pc:docMk/>
            <pc:sldMk cId="1428980678" sldId="257"/>
            <ac:spMk id="14" creationId="{C023C1A6-5973-D904-0C61-394A1587F015}"/>
          </ac:spMkLst>
        </pc:spChg>
        <pc:spChg chg="add mod">
          <ac:chgData name="Quentin LANDON" userId="ebdf6100-7026-48c0-a530-f25f8df816c1" providerId="ADAL" clId="{07E99882-B2BF-4008-9622-A79916673A23}" dt="2024-06-17T14:30:33.971" v="386" actId="13926"/>
          <ac:spMkLst>
            <pc:docMk/>
            <pc:sldMk cId="1428980678" sldId="257"/>
            <ac:spMk id="21" creationId="{B8DDC20C-3948-2114-045F-7C9BC9702457}"/>
          </ac:spMkLst>
        </pc:spChg>
        <pc:spChg chg="add mod">
          <ac:chgData name="Quentin LANDON" userId="ebdf6100-7026-48c0-a530-f25f8df816c1" providerId="ADAL" clId="{07E99882-B2BF-4008-9622-A79916673A23}" dt="2024-06-17T14:30:31.427" v="385" actId="13926"/>
          <ac:spMkLst>
            <pc:docMk/>
            <pc:sldMk cId="1428980678" sldId="257"/>
            <ac:spMk id="22" creationId="{C157BBBF-C28A-D317-E157-6A39B5DA7BB2}"/>
          </ac:spMkLst>
        </pc:spChg>
        <pc:spChg chg="add 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23" creationId="{052B2D82-7987-010C-133F-BD9B9A4E0B06}"/>
          </ac:spMkLst>
        </pc:spChg>
        <pc:spChg chg="add mod">
          <ac:chgData name="Quentin LANDON" userId="ebdf6100-7026-48c0-a530-f25f8df816c1" providerId="ADAL" clId="{07E99882-B2BF-4008-9622-A79916673A23}" dt="2024-06-17T14:30:10.124" v="380" actId="207"/>
          <ac:spMkLst>
            <pc:docMk/>
            <pc:sldMk cId="1428980678" sldId="257"/>
            <ac:spMk id="24" creationId="{65B8FD1B-8B1C-46F8-17A5-87C00511F036}"/>
          </ac:spMkLst>
        </pc:spChg>
        <pc:spChg chg="add mod">
          <ac:chgData name="Quentin LANDON" userId="ebdf6100-7026-48c0-a530-f25f8df816c1" providerId="ADAL" clId="{07E99882-B2BF-4008-9622-A79916673A23}" dt="2024-06-17T14:30:37.875" v="387" actId="13926"/>
          <ac:spMkLst>
            <pc:docMk/>
            <pc:sldMk cId="1428980678" sldId="257"/>
            <ac:spMk id="25" creationId="{BD1E62DE-DA0D-7DBB-E152-D302A27E98B6}"/>
          </ac:spMkLst>
        </pc:spChg>
        <pc:spChg chg="add mod">
          <ac:chgData name="Quentin LANDON" userId="ebdf6100-7026-48c0-a530-f25f8df816c1" providerId="ADAL" clId="{07E99882-B2BF-4008-9622-A79916673A23}" dt="2024-06-17T14:30:39.917" v="388" actId="13926"/>
          <ac:spMkLst>
            <pc:docMk/>
            <pc:sldMk cId="1428980678" sldId="257"/>
            <ac:spMk id="26" creationId="{6573CF39-CF47-B53F-14F1-2487937FB826}"/>
          </ac:spMkLst>
        </pc:spChg>
        <pc:spChg chg="add del mod">
          <ac:chgData name="Quentin LANDON" userId="ebdf6100-7026-48c0-a530-f25f8df816c1" providerId="ADAL" clId="{07E99882-B2BF-4008-9622-A79916673A23}" dt="2024-06-17T14:25:03.141" v="200" actId="478"/>
          <ac:spMkLst>
            <pc:docMk/>
            <pc:sldMk cId="1428980678" sldId="257"/>
            <ac:spMk id="27" creationId="{565C3704-5B10-B5DA-E86E-327FC5CAAB58}"/>
          </ac:spMkLst>
        </pc:spChg>
        <pc:spChg chg="add mod">
          <ac:chgData name="Quentin LANDON" userId="ebdf6100-7026-48c0-a530-f25f8df816c1" providerId="ADAL" clId="{07E99882-B2BF-4008-9622-A79916673A23}" dt="2024-06-18T07:10:18.885" v="810" actId="1076"/>
          <ac:spMkLst>
            <pc:docMk/>
            <pc:sldMk cId="1428980678" sldId="257"/>
            <ac:spMk id="28" creationId="{4A31C3FA-1F53-7F9C-B608-95BC82D65CC6}"/>
          </ac:spMkLst>
        </pc:spChg>
        <pc:spChg chg="add mod">
          <ac:chgData name="Quentin LANDON" userId="ebdf6100-7026-48c0-a530-f25f8df816c1" providerId="ADAL" clId="{07E99882-B2BF-4008-9622-A79916673A23}" dt="2024-06-17T14:30:03.291" v="379" actId="13822"/>
          <ac:spMkLst>
            <pc:docMk/>
            <pc:sldMk cId="1428980678" sldId="257"/>
            <ac:spMk id="35" creationId="{9B90BEC4-9A92-2CEB-366A-C07C68926EE0}"/>
          </ac:spMkLst>
        </pc:spChg>
        <pc:spChg chg="add 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39" creationId="{85847318-6F14-2F6A-EA1A-19493D864118}"/>
          </ac:spMkLst>
        </pc:spChg>
        <pc:spChg chg="add del mod">
          <ac:chgData name="Quentin LANDON" userId="ebdf6100-7026-48c0-a530-f25f8df816c1" providerId="ADAL" clId="{07E99882-B2BF-4008-9622-A79916673A23}" dt="2024-06-17T14:28:10.097" v="296"/>
          <ac:spMkLst>
            <pc:docMk/>
            <pc:sldMk cId="1428980678" sldId="257"/>
            <ac:spMk id="40" creationId="{58E8CDA0-2EAD-C370-156E-19AA93BA328F}"/>
          </ac:spMkLst>
        </pc:spChg>
        <pc:spChg chg="add mod">
          <ac:chgData name="Quentin LANDON" userId="ebdf6100-7026-48c0-a530-f25f8df816c1" providerId="ADAL" clId="{07E99882-B2BF-4008-9622-A79916673A23}" dt="2024-06-17T14:29:24.754" v="370" actId="13926"/>
          <ac:spMkLst>
            <pc:docMk/>
            <pc:sldMk cId="1428980678" sldId="257"/>
            <ac:spMk id="41" creationId="{4F894FEF-A480-F6D0-7043-909935286757}"/>
          </ac:spMkLst>
        </pc:spChg>
        <pc:spChg chg="add mod">
          <ac:chgData name="Quentin LANDON" userId="ebdf6100-7026-48c0-a530-f25f8df816c1" providerId="ADAL" clId="{07E99882-B2BF-4008-9622-A79916673A23}" dt="2024-06-17T14:29:47.572" v="377" actId="207"/>
          <ac:spMkLst>
            <pc:docMk/>
            <pc:sldMk cId="1428980678" sldId="257"/>
            <ac:spMk id="42" creationId="{A4CFC3C2-7BBD-A4EB-6CC3-ADB6031CF36C}"/>
          </ac:spMkLst>
        </pc:spChg>
        <pc:spChg chg="add mod">
          <ac:chgData name="Quentin LANDON" userId="ebdf6100-7026-48c0-a530-f25f8df816c1" providerId="ADAL" clId="{07E99882-B2BF-4008-9622-A79916673A23}" dt="2024-06-17T14:30:54.530" v="417" actId="1076"/>
          <ac:spMkLst>
            <pc:docMk/>
            <pc:sldMk cId="1428980678" sldId="257"/>
            <ac:spMk id="43" creationId="{4A93B967-3B53-0690-1857-A51F0A52822F}"/>
          </ac:spMkLst>
        </pc:spChg>
        <pc:spChg chg="add mod">
          <ac:chgData name="Quentin LANDON" userId="ebdf6100-7026-48c0-a530-f25f8df816c1" providerId="ADAL" clId="{07E99882-B2BF-4008-9622-A79916673A23}" dt="2024-06-18T06:42:51.735" v="608" actId="1076"/>
          <ac:spMkLst>
            <pc:docMk/>
            <pc:sldMk cId="1428980678" sldId="257"/>
            <ac:spMk id="44" creationId="{1F232B7B-F177-793D-4D93-7A4A37A20FC5}"/>
          </ac:spMkLst>
        </pc:spChg>
        <pc:spChg chg="add mod">
          <ac:chgData name="Quentin LANDON" userId="ebdf6100-7026-48c0-a530-f25f8df816c1" providerId="ADAL" clId="{07E99882-B2BF-4008-9622-A79916673A23}" dt="2024-06-18T06:43:14.516" v="611" actId="1076"/>
          <ac:spMkLst>
            <pc:docMk/>
            <pc:sldMk cId="1428980678" sldId="257"/>
            <ac:spMk id="45" creationId="{C804A102-7676-8754-C38C-D11FBE697320}"/>
          </ac:spMkLst>
        </pc:spChg>
        <pc:spChg chg="add mod">
          <ac:chgData name="Quentin LANDON" userId="ebdf6100-7026-48c0-a530-f25f8df816c1" providerId="ADAL" clId="{07E99882-B2BF-4008-9622-A79916673A23}" dt="2024-06-18T06:43:17.094" v="612" actId="1076"/>
          <ac:spMkLst>
            <pc:docMk/>
            <pc:sldMk cId="1428980678" sldId="257"/>
            <ac:spMk id="46" creationId="{950D597A-727E-C16B-0C9D-485F334A65D2}"/>
          </ac:spMkLst>
        </pc:spChg>
        <pc:spChg chg="add mod">
          <ac:chgData name="Quentin LANDON" userId="ebdf6100-7026-48c0-a530-f25f8df816c1" providerId="ADAL" clId="{07E99882-B2BF-4008-9622-A79916673A23}" dt="2024-06-18T06:43:24.779" v="626" actId="20577"/>
          <ac:spMkLst>
            <pc:docMk/>
            <pc:sldMk cId="1428980678" sldId="257"/>
            <ac:spMk id="47" creationId="{16B49964-5BAE-74FC-ABCA-C2D07050D051}"/>
          </ac:spMkLst>
        </pc:sp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8" creationId="{53D59A6E-BA4A-7658-3F0B-E00C007927AC}"/>
          </ac:cxnSpMkLst>
        </pc:cxnChg>
        <pc:cxnChg chg="add del mod">
          <ac:chgData name="Quentin LANDON" userId="ebdf6100-7026-48c0-a530-f25f8df816c1" providerId="ADAL" clId="{07E99882-B2BF-4008-9622-A79916673A23}" dt="2024-06-17T13:22:59.892" v="92" actId="478"/>
          <ac:cxnSpMkLst>
            <pc:docMk/>
            <pc:sldMk cId="1428980678" sldId="257"/>
            <ac:cxnSpMk id="9" creationId="{04CDAA06-D32D-38EF-8B75-08F0FB972D6F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3" creationId="{FC1540CD-1859-E4EE-612F-2C2230E3A1DF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5" creationId="{EEB17CBA-E776-A9AF-0690-B01AF7A6B787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6" creationId="{608582AE-AF30-1729-E712-9429BC229BAE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7" creationId="{2647DC8B-ADA1-D767-60B6-F15115A87C2E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20" creationId="{2B613D94-58AF-56BF-F925-6284DDAC1768}"/>
          </ac:cxnSpMkLst>
        </pc:cxnChg>
        <pc:cxnChg chg="add mod">
          <ac:chgData name="Quentin LANDON" userId="ebdf6100-7026-48c0-a530-f25f8df816c1" providerId="ADAL" clId="{07E99882-B2BF-4008-9622-A79916673A23}" dt="2024-06-17T14:30:03.291" v="379" actId="13822"/>
          <ac:cxnSpMkLst>
            <pc:docMk/>
            <pc:sldMk cId="1428980678" sldId="257"/>
            <ac:cxnSpMk id="30" creationId="{9C51AE01-15C7-53CF-09D8-D6F0BD621882}"/>
          </ac:cxnSpMkLst>
        </pc:cxnChg>
        <pc:cxnChg chg="add del mod">
          <ac:chgData name="Quentin LANDON" userId="ebdf6100-7026-48c0-a530-f25f8df816c1" providerId="ADAL" clId="{07E99882-B2BF-4008-9622-A79916673A23}" dt="2024-06-17T14:26:03.081" v="219" actId="478"/>
          <ac:cxnSpMkLst>
            <pc:docMk/>
            <pc:sldMk cId="1428980678" sldId="257"/>
            <ac:cxnSpMk id="33" creationId="{2A712583-576C-4EAD-4EE5-13981BC8BF84}"/>
          </ac:cxnSpMkLst>
        </pc:cxnChg>
        <pc:cxnChg chg="add del mod">
          <ac:chgData name="Quentin LANDON" userId="ebdf6100-7026-48c0-a530-f25f8df816c1" providerId="ADAL" clId="{07E99882-B2BF-4008-9622-A79916673A23}" dt="2024-06-17T14:26:31.527" v="225" actId="478"/>
          <ac:cxnSpMkLst>
            <pc:docMk/>
            <pc:sldMk cId="1428980678" sldId="257"/>
            <ac:cxnSpMk id="36" creationId="{2C0F33F7-2A90-F0FF-D14F-2E59D07CDAAB}"/>
          </ac:cxnSpMkLst>
        </pc:cxnChg>
        <pc:cxnChg chg="add mod">
          <ac:chgData name="Quentin LANDON" userId="ebdf6100-7026-48c0-a530-f25f8df816c1" providerId="ADAL" clId="{07E99882-B2BF-4008-9622-A79916673A23}" dt="2024-06-17T14:30:03.291" v="379" actId="13822"/>
          <ac:cxnSpMkLst>
            <pc:docMk/>
            <pc:sldMk cId="1428980678" sldId="257"/>
            <ac:cxnSpMk id="38" creationId="{EFA7B8B4-F77A-7D6F-00CA-921C1C2205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6DF1-9639-7841-B57E-9A3F796DD998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C4177-4956-4E4E-B809-4ACA4BC9A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9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0E2356"/>
                </a:solidFill>
                <a:effectLst/>
                <a:latin typeface="Outfit"/>
              </a:rPr>
              <a:t>YOLO applique une grille sur l’image qui ne sert pas à segmenter l’image, pour analyser </a:t>
            </a:r>
            <a:r>
              <a:rPr lang="fr-FR" b="0" i="0" u="none" strike="noStrike" dirty="0" err="1">
                <a:solidFill>
                  <a:srgbClr val="0E2356"/>
                </a:solidFill>
                <a:effectLst/>
                <a:latin typeface="Outfit"/>
              </a:rPr>
              <a:t>séparément</a:t>
            </a:r>
            <a:r>
              <a:rPr lang="fr-FR" b="0" i="0" u="none" strike="noStrike" dirty="0">
                <a:solidFill>
                  <a:srgbClr val="0E2356"/>
                </a:solidFill>
                <a:effectLst/>
                <a:latin typeface="Outfit"/>
              </a:rPr>
              <a:t> chaque portion, comme le ferait un R-CNN. En effet, Le R-CNN est une architecture de détection d'objets qui commence par extraire des régions intéressantes de l’image, puis utilise ces régions comme données d’entrée pour un CNN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C4177-4956-4E4E-B809-4ACA4BC9AA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00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C4177-4956-4E4E-B809-4ACA4BC9AA2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86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Dans le modèle de caméra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pinhole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un point 3D est projeté sur un plan 2D à travers une ouverture imaginaire (le sténopé). Cette projection crée un triangle similaire entre le plan de l'image et le plan contenant l'objet en 3D.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C4177-4956-4E4E-B809-4ACA4BC9AA2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78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6EF27-18DB-A796-39B5-54C8E86C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643762-4B74-E45D-0962-BD4FD379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D9CEE-AFF0-9AB0-33F7-5960A482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DFB1D-AF7D-1825-9AA8-59939993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E02D3-69E5-9728-B9C3-31579C8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954AA-F192-051C-37D0-79BED8BA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5F16CB-0FEF-87FD-D920-4D29A98F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96B55-D673-CACA-D10B-262359A1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F3851-7D94-E5C8-F047-A333F76F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A1C80-0CD0-08AE-0248-C6B087C2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7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29855E-B9C2-BEDF-6247-D7610C245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30063A-F95C-D30A-EAA8-128AD2D1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895AE-BC4C-081F-37DB-04FC6E93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8FF446-8025-F331-0708-5C7589BB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463ADC-617C-B872-19AE-51A2B311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3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74C53-1331-5431-B25B-2FDD1714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4455E-F109-F8C9-D579-2496D9BF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C7AEF-D7A7-8F22-EE34-88B811DB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6C7D7F-7FC7-0A7D-FC9F-6B14C46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7306F-B681-A490-5C2C-C849F867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A4BB4-7A73-8B87-5D7B-8664A3E6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20A85-45FD-47F0-D50B-08C89138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FCFBB-F3AE-4D9A-16DB-85C69805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F05FE-EDBC-BA4D-BDCF-7839E42D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7D75E-ABE1-7034-4517-2AD51DB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0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B45C3-C830-87DC-CE12-2E4B5A41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1410B-3E61-C9D5-A2E6-CF7D0471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8D7651-961C-B962-E532-F12BFEE7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2C8CAD-3708-871F-1A91-48A29B38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5225C-4D72-CBB7-410B-171F5F82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C338FA-2E97-EB27-73DB-52CB7071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0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A5B74-BE26-90C2-8401-7CE445CC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B78DC-54F5-1585-F98C-DCE11599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389188-E1D9-C324-50E7-5298CCCC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DFA371-C51F-7AED-AEB1-D8708BAD6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54ABA8-FB59-A240-8758-E6CFE468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C66DD1-3D92-456C-407E-506097D8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908EE9-21BC-C4CC-9B3C-2F8B2813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DE7DF-4EE2-61AE-78DD-9551E465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46B37-EDB9-1965-C085-83343DF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288160-F186-45ED-9127-67A8B875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F6573C-2CCC-962D-2F74-89042FB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14948C-60EF-03A1-CC27-8C543DFF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4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C09D63-93CC-E680-AA4F-3C8EBF28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3561B8-D0F1-BE97-BA75-0B9A622D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5D0F84-1FCE-F0CA-A28E-F0DC0E3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87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769E2-3CED-6F64-DF5B-0E03C46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EF3DA-F82B-A3F4-2509-4F79876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CABBF8-6BB4-B33A-A05B-48376030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34787-B102-F653-C5FB-6213F939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2B0AA-1004-91A3-46DD-DD2324DF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31807A-09E7-6815-8BD7-8F35C7C2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8F12F-D8A9-93B4-72A2-7119F925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6244EA-8390-BD99-E571-0BC59BBF8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3F75EF-A5F8-C0C1-B9DF-9560CAFE5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B9930E-E585-B2FA-FBDE-6F84E9AE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3D88CD-C4DF-F39C-4688-409C701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65CAB-43F6-F80F-ED0D-8393E34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4F37B5-BDD5-A763-C624-F77A5DAC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17A95-E3AC-1E93-71D4-9725655A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CB525-0891-CF7C-1C5E-4BECF4017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7A277-8FA9-694E-B483-394C5BB43F1B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DDCE4-1EBD-1593-C386-FB7131F1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5D038-B8A1-7DE1-171E-9FE90D632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BF8F0236-604E-3C7C-3092-E7BE1179690C}"/>
              </a:ext>
            </a:extLst>
          </p:cNvPr>
          <p:cNvSpPr/>
          <p:nvPr/>
        </p:nvSpPr>
        <p:spPr>
          <a:xfrm>
            <a:off x="2172729" y="2372498"/>
            <a:ext cx="7846541" cy="3484606"/>
          </a:xfrm>
          <a:custGeom>
            <a:avLst/>
            <a:gdLst>
              <a:gd name="connsiteX0" fmla="*/ 0 w 4769708"/>
              <a:gd name="connsiteY0" fmla="*/ 3694670 h 3744097"/>
              <a:gd name="connsiteX1" fmla="*/ 1359243 w 4769708"/>
              <a:gd name="connsiteY1" fmla="*/ 0 h 3744097"/>
              <a:gd name="connsiteX2" fmla="*/ 4769708 w 4769708"/>
              <a:gd name="connsiteY2" fmla="*/ 0 h 3744097"/>
              <a:gd name="connsiteX3" fmla="*/ 3756454 w 4769708"/>
              <a:gd name="connsiteY3" fmla="*/ 3744097 h 3744097"/>
              <a:gd name="connsiteX4" fmla="*/ 0 w 4769708"/>
              <a:gd name="connsiteY4" fmla="*/ 3694670 h 37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9708" h="3744097">
                <a:moveTo>
                  <a:pt x="0" y="3694670"/>
                </a:moveTo>
                <a:lnTo>
                  <a:pt x="1359243" y="0"/>
                </a:lnTo>
                <a:lnTo>
                  <a:pt x="4769708" y="0"/>
                </a:lnTo>
                <a:lnTo>
                  <a:pt x="3756454" y="3744097"/>
                </a:lnTo>
                <a:lnTo>
                  <a:pt x="0" y="369467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56B4DD-0625-58AD-1C11-D83E01EABD36}"/>
              </a:ext>
            </a:extLst>
          </p:cNvPr>
          <p:cNvCxnSpPr>
            <a:cxnSpLocks/>
          </p:cNvCxnSpPr>
          <p:nvPr/>
        </p:nvCxnSpPr>
        <p:spPr>
          <a:xfrm flipV="1">
            <a:off x="6079318" y="3126259"/>
            <a:ext cx="0" cy="82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008380-8A53-7DF5-3B1C-6E41D76B2165}"/>
              </a:ext>
            </a:extLst>
          </p:cNvPr>
          <p:cNvCxnSpPr>
            <a:cxnSpLocks/>
          </p:cNvCxnSpPr>
          <p:nvPr/>
        </p:nvCxnSpPr>
        <p:spPr>
          <a:xfrm>
            <a:off x="6086782" y="3954162"/>
            <a:ext cx="93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A02D728-3E61-B684-2CEA-4352194F52D8}"/>
              </a:ext>
            </a:extLst>
          </p:cNvPr>
          <p:cNvCxnSpPr>
            <a:cxnSpLocks/>
          </p:cNvCxnSpPr>
          <p:nvPr/>
        </p:nvCxnSpPr>
        <p:spPr>
          <a:xfrm flipH="1">
            <a:off x="5779703" y="3941805"/>
            <a:ext cx="303940" cy="54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153A1F5-529E-C8DA-FD45-F230EEC49149}"/>
              </a:ext>
            </a:extLst>
          </p:cNvPr>
          <p:cNvSpPr txBox="1"/>
          <p:nvPr/>
        </p:nvSpPr>
        <p:spPr>
          <a:xfrm>
            <a:off x="7016885" y="3930135"/>
            <a:ext cx="36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C8D57D6-C6C9-FFA3-A5FF-C9A1F1C119B3}"/>
              </a:ext>
            </a:extLst>
          </p:cNvPr>
          <p:cNvSpPr txBox="1"/>
          <p:nvPr/>
        </p:nvSpPr>
        <p:spPr>
          <a:xfrm>
            <a:off x="5861018" y="4330266"/>
            <a:ext cx="3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016406-2A1B-D7DD-DE34-97D7BA907247}"/>
              </a:ext>
            </a:extLst>
          </p:cNvPr>
          <p:cNvSpPr txBox="1"/>
          <p:nvPr/>
        </p:nvSpPr>
        <p:spPr>
          <a:xfrm>
            <a:off x="6146674" y="2955281"/>
            <a:ext cx="3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93C9BE9-9DCC-25BA-0898-2810C6058209}"/>
              </a:ext>
            </a:extLst>
          </p:cNvPr>
          <p:cNvSpPr txBox="1"/>
          <p:nvPr/>
        </p:nvSpPr>
        <p:spPr>
          <a:xfrm>
            <a:off x="6003846" y="3954162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(0,0,0)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A932D59-5A99-28D6-58E5-03111B54CE28}"/>
              </a:ext>
            </a:extLst>
          </p:cNvPr>
          <p:cNvGrpSpPr/>
          <p:nvPr/>
        </p:nvGrpSpPr>
        <p:grpSpPr>
          <a:xfrm>
            <a:off x="10019270" y="271850"/>
            <a:ext cx="259491" cy="476057"/>
            <a:chOff x="1383957" y="2372498"/>
            <a:chExt cx="259491" cy="476057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F3685A6-581C-18F7-C07B-F1B1BF148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83957" y="2372498"/>
              <a:ext cx="135924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4CD3397-9266-6CDD-10EC-8BE9156F0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9881" y="2372498"/>
              <a:ext cx="111211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Étoile à 5 branches 39">
              <a:extLst>
                <a:ext uri="{FF2B5EF4-FFF2-40B4-BE49-F238E27FC236}">
                  <a16:creationId xmlns:a16="http://schemas.microsoft.com/office/drawing/2014/main" id="{E1E3CD72-431A-8EAD-64C4-DC2033359F57}"/>
                </a:ext>
              </a:extLst>
            </p:cNvPr>
            <p:cNvSpPr/>
            <p:nvPr/>
          </p:nvSpPr>
          <p:spPr>
            <a:xfrm>
              <a:off x="1396313" y="2635104"/>
              <a:ext cx="247135" cy="213451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396EA589-A0DD-86DC-F6A4-7EC8788A28EA}"/>
              </a:ext>
            </a:extLst>
          </p:cNvPr>
          <p:cNvSpPr txBox="1"/>
          <p:nvPr/>
        </p:nvSpPr>
        <p:spPr>
          <a:xfrm>
            <a:off x="10414685" y="378575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Drone</a:t>
            </a:r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3387B8C-E1BA-B388-43D1-55D34A61BBFD}"/>
              </a:ext>
            </a:extLst>
          </p:cNvPr>
          <p:cNvGrpSpPr/>
          <p:nvPr/>
        </p:nvGrpSpPr>
        <p:grpSpPr>
          <a:xfrm>
            <a:off x="807358" y="476143"/>
            <a:ext cx="1674584" cy="2498829"/>
            <a:chOff x="1187369" y="1186863"/>
            <a:chExt cx="1108763" cy="1654506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CAC4E2D-477D-EB7C-2E4A-3C8A32FF500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032" y="1952366"/>
              <a:ext cx="0" cy="64255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1E843861-9D4C-F998-9FCE-B21D82A0E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470" y="1436601"/>
              <a:ext cx="321089" cy="503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D384408E-3A11-0312-8367-23F2C4AE0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032" y="1939677"/>
              <a:ext cx="586145" cy="4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53492CDE-CE9B-2B08-50B4-1063578B39C2}"/>
                </a:ext>
              </a:extLst>
            </p:cNvPr>
            <p:cNvGrpSpPr/>
            <p:nvPr/>
          </p:nvGrpSpPr>
          <p:grpSpPr>
            <a:xfrm rot="1734593">
              <a:off x="1187369" y="1587512"/>
              <a:ext cx="259491" cy="476057"/>
              <a:chOff x="1383957" y="2372498"/>
              <a:chExt cx="259491" cy="476057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3D784E92-C5B0-C5FB-2CB8-2F58BC4B1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957" y="2372498"/>
                <a:ext cx="135924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178AE7F9-3D43-E745-E654-5BE5488FA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9881" y="2372498"/>
                <a:ext cx="111211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Étoile à 5 branches 45">
                <a:extLst>
                  <a:ext uri="{FF2B5EF4-FFF2-40B4-BE49-F238E27FC236}">
                    <a16:creationId xmlns:a16="http://schemas.microsoft.com/office/drawing/2014/main" id="{29BF3F41-D576-25B8-9916-04CBECA51E70}"/>
                  </a:ext>
                </a:extLst>
              </p:cNvPr>
              <p:cNvSpPr/>
              <p:nvPr/>
            </p:nvSpPr>
            <p:spPr>
              <a:xfrm>
                <a:off x="1396313" y="2635104"/>
                <a:ext cx="247135" cy="213451"/>
              </a:xfrm>
              <a:prstGeom prst="star5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D8F8FB6-6CE9-2F79-094C-2C9FF4F987C1}"/>
                </a:ext>
              </a:extLst>
            </p:cNvPr>
            <p:cNvSpPr txBox="1"/>
            <p:nvPr/>
          </p:nvSpPr>
          <p:spPr>
            <a:xfrm>
              <a:off x="1309815" y="2472037"/>
              <a:ext cx="368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F0"/>
                  </a:solidFill>
                </a:rPr>
                <a:t>z</a:t>
              </a:r>
              <a:r>
                <a:rPr lang="fr-FR" baseline="-25000" dirty="0">
                  <a:solidFill>
                    <a:srgbClr val="00B0F0"/>
                  </a:solidFill>
                </a:rPr>
                <a:t>d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6FAC37B-2215-9B6F-C10B-CC2936C49105}"/>
                </a:ext>
              </a:extLst>
            </p:cNvPr>
            <p:cNvSpPr txBox="1"/>
            <p:nvPr/>
          </p:nvSpPr>
          <p:spPr>
            <a:xfrm>
              <a:off x="1575596" y="1186863"/>
              <a:ext cx="382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x</a:t>
              </a:r>
              <a:r>
                <a:rPr lang="fr-FR" baseline="-25000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9706033C-446B-B0DD-D516-1E90DC8C256E}"/>
                </a:ext>
              </a:extLst>
            </p:cNvPr>
            <p:cNvSpPr txBox="1"/>
            <p:nvPr/>
          </p:nvSpPr>
          <p:spPr>
            <a:xfrm>
              <a:off x="1767037" y="1849604"/>
              <a:ext cx="529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  <a:r>
                <a:rPr lang="fr-FR" baseline="-25000" dirty="0"/>
                <a:t>d</a:t>
              </a:r>
            </a:p>
          </p:txBody>
        </p:sp>
      </p:grpSp>
      <p:sp>
        <p:nvSpPr>
          <p:cNvPr id="59" name="Cube 58">
            <a:extLst>
              <a:ext uri="{FF2B5EF4-FFF2-40B4-BE49-F238E27FC236}">
                <a16:creationId xmlns:a16="http://schemas.microsoft.com/office/drawing/2014/main" id="{97618C4C-A260-7FAA-21F3-9D0717DB73FB}"/>
              </a:ext>
            </a:extLst>
          </p:cNvPr>
          <p:cNvSpPr/>
          <p:nvPr/>
        </p:nvSpPr>
        <p:spPr>
          <a:xfrm>
            <a:off x="6621913" y="2643015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A792CEB-0429-77C5-BC29-2677D49C4F1B}"/>
              </a:ext>
            </a:extLst>
          </p:cNvPr>
          <p:cNvSpPr txBox="1"/>
          <p:nvPr/>
        </p:nvSpPr>
        <p:spPr>
          <a:xfrm>
            <a:off x="6766953" y="3100685"/>
            <a:ext cx="16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(0.2016,0.0327,-1.36)</a:t>
            </a:r>
            <a:r>
              <a:rPr lang="fr-FR" sz="1200" baseline="-25000" dirty="0"/>
              <a:t>o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C44DA995-E19A-CF3C-6A67-9EEB5F8D6B87}"/>
              </a:ext>
            </a:extLst>
          </p:cNvPr>
          <p:cNvSpPr/>
          <p:nvPr/>
        </p:nvSpPr>
        <p:spPr>
          <a:xfrm>
            <a:off x="4382999" y="3470918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047A7B5-EDBA-C0C9-B021-629AE6E698DA}"/>
              </a:ext>
            </a:extLst>
          </p:cNvPr>
          <p:cNvSpPr txBox="1"/>
          <p:nvPr/>
        </p:nvSpPr>
        <p:spPr>
          <a:xfrm>
            <a:off x="3688163" y="4004962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(-1,3,0.007,0,6758)</a:t>
            </a:r>
            <a:r>
              <a:rPr lang="fr-FR" sz="1200" baseline="-25000" dirty="0"/>
              <a:t>o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88DC0A5-8A86-44D3-9C82-66E4E18506EF}"/>
              </a:ext>
            </a:extLst>
          </p:cNvPr>
          <p:cNvSpPr txBox="1"/>
          <p:nvPr/>
        </p:nvSpPr>
        <p:spPr>
          <a:xfrm>
            <a:off x="4479341" y="3815662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5DE4079-76CA-5F8C-BC2C-7520C49DB059}"/>
              </a:ext>
            </a:extLst>
          </p:cNvPr>
          <p:cNvSpPr txBox="1"/>
          <p:nvPr/>
        </p:nvSpPr>
        <p:spPr>
          <a:xfrm>
            <a:off x="6516606" y="2974972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C3A9A6B8-C05A-2CF0-FD88-0E5BBBD4EDB8}"/>
              </a:ext>
            </a:extLst>
          </p:cNvPr>
          <p:cNvSpPr/>
          <p:nvPr/>
        </p:nvSpPr>
        <p:spPr>
          <a:xfrm>
            <a:off x="5899553" y="4906277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CF23746-1EEC-FD0F-6A00-EAC4804AB6F9}"/>
              </a:ext>
            </a:extLst>
          </p:cNvPr>
          <p:cNvSpPr txBox="1"/>
          <p:nvPr/>
        </p:nvSpPr>
        <p:spPr>
          <a:xfrm>
            <a:off x="6079318" y="5346313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(0.587,-0.038,2.107)</a:t>
            </a:r>
            <a:r>
              <a:rPr lang="fr-FR" sz="1200" baseline="-25000" dirty="0"/>
              <a:t>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A4DFE78-D78B-1D70-C8A4-3210BA3B1813}"/>
              </a:ext>
            </a:extLst>
          </p:cNvPr>
          <p:cNvSpPr txBox="1"/>
          <p:nvPr/>
        </p:nvSpPr>
        <p:spPr>
          <a:xfrm>
            <a:off x="6061416" y="5170484"/>
            <a:ext cx="25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E4EDE74-2678-9A41-0DE8-7CF2FBD74B0C}"/>
              </a:ext>
            </a:extLst>
          </p:cNvPr>
          <p:cNvSpPr txBox="1"/>
          <p:nvPr/>
        </p:nvSpPr>
        <p:spPr>
          <a:xfrm>
            <a:off x="251626" y="130531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Référentiel Drone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167A205-391D-EBF4-6576-4FD45D46F3B0}"/>
              </a:ext>
            </a:extLst>
          </p:cNvPr>
          <p:cNvCxnSpPr>
            <a:cxnSpLocks/>
          </p:cNvCxnSpPr>
          <p:nvPr/>
        </p:nvCxnSpPr>
        <p:spPr>
          <a:xfrm flipV="1">
            <a:off x="4605337" y="747907"/>
            <a:ext cx="0" cy="82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0E8EEB7-5D05-6EFD-FDBB-2D7CDF706220}"/>
              </a:ext>
            </a:extLst>
          </p:cNvPr>
          <p:cNvCxnSpPr>
            <a:cxnSpLocks/>
          </p:cNvCxnSpPr>
          <p:nvPr/>
        </p:nvCxnSpPr>
        <p:spPr>
          <a:xfrm>
            <a:off x="4605337" y="1575810"/>
            <a:ext cx="93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695F5934-AD0A-927B-9676-5BBF6A3C9218}"/>
              </a:ext>
            </a:extLst>
          </p:cNvPr>
          <p:cNvCxnSpPr>
            <a:cxnSpLocks/>
          </p:cNvCxnSpPr>
          <p:nvPr/>
        </p:nvCxnSpPr>
        <p:spPr>
          <a:xfrm flipV="1">
            <a:off x="4605336" y="1031317"/>
            <a:ext cx="465052" cy="54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755A8B33-33D2-864C-9977-29CE23B89011}"/>
              </a:ext>
            </a:extLst>
          </p:cNvPr>
          <p:cNvSpPr txBox="1"/>
          <p:nvPr/>
        </p:nvSpPr>
        <p:spPr>
          <a:xfrm>
            <a:off x="5070388" y="777620"/>
            <a:ext cx="3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DA694A8-675D-D286-D7B1-F352D7B05428}"/>
              </a:ext>
            </a:extLst>
          </p:cNvPr>
          <p:cNvSpPr txBox="1"/>
          <p:nvPr/>
        </p:nvSpPr>
        <p:spPr>
          <a:xfrm>
            <a:off x="4246167" y="428023"/>
            <a:ext cx="36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s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D010FF5-58D2-BD80-007C-BF28A8D97A52}"/>
              </a:ext>
            </a:extLst>
          </p:cNvPr>
          <p:cNvSpPr txBox="1"/>
          <p:nvPr/>
        </p:nvSpPr>
        <p:spPr>
          <a:xfrm>
            <a:off x="5531054" y="1458258"/>
            <a:ext cx="35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E964F85-C054-93A5-BE75-C8538F849BFC}"/>
              </a:ext>
            </a:extLst>
          </p:cNvPr>
          <p:cNvSpPr txBox="1"/>
          <p:nvPr/>
        </p:nvSpPr>
        <p:spPr>
          <a:xfrm>
            <a:off x="4264122" y="123293"/>
            <a:ext cx="18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/>
              <a:t>Référentiel Slam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61170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Tracé, ligne, diagramme&#10;&#10;Description générée automatiquement">
            <a:extLst>
              <a:ext uri="{FF2B5EF4-FFF2-40B4-BE49-F238E27FC236}">
                <a16:creationId xmlns:a16="http://schemas.microsoft.com/office/drawing/2014/main" id="{7CEB8249-5AAC-C49D-3463-E770CDC9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14" y="1027668"/>
            <a:ext cx="4425914" cy="4554078"/>
          </a:xfrm>
          <a:prstGeom prst="rect">
            <a:avLst/>
          </a:prstGeom>
        </p:spPr>
      </p:pic>
      <p:pic>
        <p:nvPicPr>
          <p:cNvPr id="7" name="Image 6" descr="Une image contenant intérieur, câble, fournitures de bureau, texte&#10;&#10;Description générée automatiquement">
            <a:extLst>
              <a:ext uri="{FF2B5EF4-FFF2-40B4-BE49-F238E27FC236}">
                <a16:creationId xmlns:a16="http://schemas.microsoft.com/office/drawing/2014/main" id="{A772A5E3-EB39-4BB9-720D-8BEA73AB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4524"/>
            <a:ext cx="5073650" cy="378036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16AC35-064E-436A-B93E-EB5F9B40618B}"/>
              </a:ext>
            </a:extLst>
          </p:cNvPr>
          <p:cNvSpPr txBox="1"/>
          <p:nvPr/>
        </p:nvSpPr>
        <p:spPr>
          <a:xfrm>
            <a:off x="606334" y="478115"/>
            <a:ext cx="36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Drone orienté sur –X, cas extrême :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E2FBB48-19BD-9968-1FDD-69F755FE8A4D}"/>
              </a:ext>
            </a:extLst>
          </p:cNvPr>
          <p:cNvCxnSpPr>
            <a:cxnSpLocks/>
          </p:cNvCxnSpPr>
          <p:nvPr/>
        </p:nvCxnSpPr>
        <p:spPr>
          <a:xfrm flipV="1">
            <a:off x="9102557" y="4089988"/>
            <a:ext cx="0" cy="8279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72BB7BC-1258-0854-60B5-EDD4D652C9C5}"/>
              </a:ext>
            </a:extLst>
          </p:cNvPr>
          <p:cNvCxnSpPr>
            <a:cxnSpLocks/>
          </p:cNvCxnSpPr>
          <p:nvPr/>
        </p:nvCxnSpPr>
        <p:spPr>
          <a:xfrm flipV="1">
            <a:off x="9110021" y="4454013"/>
            <a:ext cx="123810" cy="463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1AC00B5-4629-0F40-1776-4ED69A7A4F4B}"/>
              </a:ext>
            </a:extLst>
          </p:cNvPr>
          <p:cNvCxnSpPr>
            <a:cxnSpLocks/>
          </p:cNvCxnSpPr>
          <p:nvPr/>
        </p:nvCxnSpPr>
        <p:spPr>
          <a:xfrm>
            <a:off x="9106882" y="4905534"/>
            <a:ext cx="815095" cy="1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BBDC1D0-E2A1-735D-422E-3FCAF1C2617B}"/>
              </a:ext>
            </a:extLst>
          </p:cNvPr>
          <p:cNvSpPr txBox="1"/>
          <p:nvPr/>
        </p:nvSpPr>
        <p:spPr>
          <a:xfrm>
            <a:off x="9220099" y="4190526"/>
            <a:ext cx="36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CA6CB0-1664-DD7C-C31B-0E13AAABAB3B}"/>
              </a:ext>
            </a:extLst>
          </p:cNvPr>
          <p:cNvSpPr txBox="1"/>
          <p:nvPr/>
        </p:nvSpPr>
        <p:spPr>
          <a:xfrm>
            <a:off x="9034311" y="3762661"/>
            <a:ext cx="3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y</a:t>
            </a:r>
            <a:r>
              <a:rPr lang="fr-FR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7F770A-1EC0-18FB-1F0B-CB755603DA9B}"/>
              </a:ext>
            </a:extLst>
          </p:cNvPr>
          <p:cNvSpPr txBox="1"/>
          <p:nvPr/>
        </p:nvSpPr>
        <p:spPr>
          <a:xfrm>
            <a:off x="9027085" y="4917891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(0,0,0)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120078-8F23-4D87-1563-9D92603A9539}"/>
              </a:ext>
            </a:extLst>
          </p:cNvPr>
          <p:cNvSpPr txBox="1"/>
          <p:nvPr/>
        </p:nvSpPr>
        <p:spPr>
          <a:xfrm>
            <a:off x="9883644" y="4825558"/>
            <a:ext cx="3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0E6B9F-D082-C2BF-24E4-C61F125D7B34}"/>
              </a:ext>
            </a:extLst>
          </p:cNvPr>
          <p:cNvSpPr txBox="1"/>
          <p:nvPr/>
        </p:nvSpPr>
        <p:spPr>
          <a:xfrm>
            <a:off x="8955972" y="4727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4391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D0113-142D-F349-7575-A7ECAD33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Yolo</a:t>
            </a:r>
            <a:r>
              <a:rPr lang="fr-FR" dirty="0"/>
              <a:t> Object </a:t>
            </a:r>
            <a:r>
              <a:rPr lang="fr-FR" dirty="0" err="1"/>
              <a:t>detection</a:t>
            </a:r>
            <a:r>
              <a:rPr lang="fr-FR" dirty="0"/>
              <a:t> (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You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Only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ubik"/>
              </a:rPr>
              <a:t> Look Once)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4E0F-6822-956F-AE7C-EB16B866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4157" cy="917575"/>
          </a:xfrm>
        </p:spPr>
        <p:txBody>
          <a:bodyPr/>
          <a:lstStyle/>
          <a:p>
            <a:pPr marL="0" indent="0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  <a:latin typeface="-webkit-standard"/>
              </a:rPr>
              <a:t>Objectif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: Utilisation Optimisée de la Reconnaissance d'Objets pour le Repositionnement Automatique dans des Environnements Contrôlés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22F390-0DED-1C96-3E83-844A3CDA0B00}"/>
              </a:ext>
            </a:extLst>
          </p:cNvPr>
          <p:cNvSpPr txBox="1"/>
          <p:nvPr/>
        </p:nvSpPr>
        <p:spPr>
          <a:xfrm>
            <a:off x="838199" y="3115159"/>
            <a:ext cx="10607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Sommaire :</a:t>
            </a:r>
          </a:p>
          <a:p>
            <a:endParaRPr lang="fr-FR" sz="2800" u="sng" dirty="0"/>
          </a:p>
          <a:p>
            <a:r>
              <a:rPr lang="fr-FR" sz="2800" dirty="0">
                <a:sym typeface="Wingdings" pitchFamily="2" charset="2"/>
              </a:rPr>
              <a:t></a:t>
            </a:r>
            <a:r>
              <a:rPr lang="fr-FR" sz="2800" dirty="0" err="1"/>
              <a:t>Qu'est-ce</a:t>
            </a:r>
            <a:r>
              <a:rPr lang="fr-FR" sz="2800" dirty="0"/>
              <a:t> que YOLO ?</a:t>
            </a:r>
          </a:p>
          <a:p>
            <a:r>
              <a:rPr lang="fr-FR" sz="2800" dirty="0">
                <a:sym typeface="Wingdings" pitchFamily="2" charset="2"/>
              </a:rPr>
              <a:t></a:t>
            </a:r>
            <a:r>
              <a:rPr lang="fr-FR" sz="2800" dirty="0"/>
              <a:t>Quelle est l'architecture de notre système de repositionnement ?</a:t>
            </a:r>
          </a:p>
          <a:p>
            <a:r>
              <a:rPr lang="fr-FR" sz="2800" dirty="0">
                <a:sym typeface="Wingdings" pitchFamily="2" charset="2"/>
              </a:rPr>
              <a:t></a:t>
            </a:r>
            <a:r>
              <a:rPr lang="fr-FR" sz="2800" dirty="0"/>
              <a:t>Comment fonctionne l'algorithme de repositionnement ?</a:t>
            </a:r>
          </a:p>
        </p:txBody>
      </p:sp>
    </p:spTree>
    <p:extLst>
      <p:ext uri="{BB962C8B-B14F-4D97-AF65-F5344CB8AC3E}">
        <p14:creationId xmlns:p14="http://schemas.microsoft.com/office/powerpoint/2010/main" val="372219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E9BBC-F8DA-0681-C672-BE17F136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19" y="346532"/>
            <a:ext cx="11620500" cy="1325563"/>
          </a:xfrm>
        </p:spPr>
        <p:txBody>
          <a:bodyPr/>
          <a:lstStyle/>
          <a:p>
            <a:r>
              <a:rPr lang="fr-FR" dirty="0"/>
              <a:t>Modèle Deep Learning : Comment ça fonctionne ?  </a:t>
            </a:r>
          </a:p>
        </p:txBody>
      </p:sp>
      <p:pic>
        <p:nvPicPr>
          <p:cNvPr id="1026" name="Picture 2" descr="Bounding Box And Polygons Annotation,segmentation On Images, 59% OFF">
            <a:extLst>
              <a:ext uri="{FF2B5EF4-FFF2-40B4-BE49-F238E27FC236}">
                <a16:creationId xmlns:a16="http://schemas.microsoft.com/office/drawing/2014/main" id="{A4FF85AE-0D7C-DAD7-A7A7-903C4EE97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9" y="2147792"/>
            <a:ext cx="2863782" cy="28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9EAA3F-BDD2-B375-D08D-9618061582A8}"/>
                  </a:ext>
                </a:extLst>
              </p:cNvPr>
              <p:cNvSpPr txBox="1"/>
              <p:nvPr/>
            </p:nvSpPr>
            <p:spPr>
              <a:xfrm>
                <a:off x="513713" y="5884593"/>
                <a:ext cx="2863781" cy="76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𝑜𝑖𝑡𝑢𝑟𝑒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800000"/>
                                    </a:highlight>
                                    <a:latin typeface="Cambria Math" panose="02040503050406030204" pitchFamily="18" charset="0"/>
                                  </a:rPr>
                                  <m:t>𝐶𝑦𝑐𝑙𝑖𝑠𝑡𝑒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𝑅𝑜𝑢𝑡𝑒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8000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highlight>
                                      <a:srgbClr val="00FF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9EAA3F-BDD2-B375-D08D-961806158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3" y="5884593"/>
                <a:ext cx="2863781" cy="762388"/>
              </a:xfrm>
              <a:prstGeom prst="rect">
                <a:avLst/>
              </a:prstGeom>
              <a:blipFill>
                <a:blip r:embed="rId4"/>
                <a:stretch>
                  <a:fillRect t="-1639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14316E74-0BAB-582A-C119-03DD3372CA3B}"/>
              </a:ext>
            </a:extLst>
          </p:cNvPr>
          <p:cNvSpPr txBox="1"/>
          <p:nvPr/>
        </p:nvSpPr>
        <p:spPr>
          <a:xfrm>
            <a:off x="336618" y="5124918"/>
            <a:ext cx="377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masques, étiquetage des images. 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3A6D6879-F20E-BB14-D972-76240117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70956"/>
              </p:ext>
            </p:extLst>
          </p:nvPr>
        </p:nvGraphicFramePr>
        <p:xfrm>
          <a:off x="793499" y="2147792"/>
          <a:ext cx="2863782" cy="286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94">
                  <a:extLst>
                    <a:ext uri="{9D8B030D-6E8A-4147-A177-3AD203B41FA5}">
                      <a16:colId xmlns:a16="http://schemas.microsoft.com/office/drawing/2014/main" val="2631159532"/>
                    </a:ext>
                  </a:extLst>
                </a:gridCol>
                <a:gridCol w="954594">
                  <a:extLst>
                    <a:ext uri="{9D8B030D-6E8A-4147-A177-3AD203B41FA5}">
                      <a16:colId xmlns:a16="http://schemas.microsoft.com/office/drawing/2014/main" val="2702777295"/>
                    </a:ext>
                  </a:extLst>
                </a:gridCol>
                <a:gridCol w="954594">
                  <a:extLst>
                    <a:ext uri="{9D8B030D-6E8A-4147-A177-3AD203B41FA5}">
                      <a16:colId xmlns:a16="http://schemas.microsoft.com/office/drawing/2014/main" val="960160441"/>
                    </a:ext>
                  </a:extLst>
                </a:gridCol>
              </a:tblGrid>
              <a:tr h="9545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52646"/>
                  </a:ext>
                </a:extLst>
              </a:tr>
              <a:tr h="9545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734725"/>
                  </a:ext>
                </a:extLst>
              </a:tr>
              <a:tr h="9545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873038"/>
                  </a:ext>
                </a:extLst>
              </a:tr>
            </a:tbl>
          </a:graphicData>
        </a:graphic>
      </p:graphicFrame>
      <p:sp>
        <p:nvSpPr>
          <p:cNvPr id="25" name="ZoneTexte 24">
            <a:extLst>
              <a:ext uri="{FF2B5EF4-FFF2-40B4-BE49-F238E27FC236}">
                <a16:creationId xmlns:a16="http://schemas.microsoft.com/office/drawing/2014/main" id="{DCB4CD0D-CCB0-C99A-72C0-005D18EDC0EC}"/>
              </a:ext>
            </a:extLst>
          </p:cNvPr>
          <p:cNvSpPr txBox="1"/>
          <p:nvPr/>
        </p:nvSpPr>
        <p:spPr>
          <a:xfrm>
            <a:off x="793499" y="1742479"/>
            <a:ext cx="702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u="none" strike="noStrike" dirty="0">
                <a:solidFill>
                  <a:srgbClr val="0E2356"/>
                </a:solidFill>
                <a:effectLst/>
                <a:latin typeface="Outfit"/>
              </a:rPr>
              <a:t>« Labellisation + </a:t>
            </a:r>
            <a:r>
              <a:rPr lang="fr-FR" b="1" i="0" u="none" strike="noStrike" dirty="0" err="1">
                <a:solidFill>
                  <a:srgbClr val="0E2356"/>
                </a:solidFill>
                <a:effectLst/>
                <a:latin typeface="Outfit"/>
              </a:rPr>
              <a:t>MxM</a:t>
            </a:r>
            <a:r>
              <a:rPr lang="fr-FR" b="1" i="0" u="none" strike="noStrike" dirty="0">
                <a:solidFill>
                  <a:srgbClr val="0E2356"/>
                </a:solidFill>
                <a:effectLst/>
                <a:latin typeface="Outfit"/>
              </a:rPr>
              <a:t> </a:t>
            </a:r>
            <a:r>
              <a:rPr lang="fr-FR" b="1" i="0" u="none" strike="noStrike" dirty="0" err="1">
                <a:solidFill>
                  <a:srgbClr val="0E2356"/>
                </a:solidFill>
                <a:effectLst/>
                <a:latin typeface="Outfit"/>
              </a:rPr>
              <a:t>grid</a:t>
            </a:r>
            <a:r>
              <a:rPr lang="fr-FR" b="1" i="0" u="none" strike="noStrike" dirty="0">
                <a:solidFill>
                  <a:srgbClr val="0E2356"/>
                </a:solidFill>
                <a:effectLst/>
                <a:latin typeface="Outfit"/>
              </a:rPr>
              <a:t> » 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8A370A-4220-98C2-27B4-207D8D245FFF}"/>
              </a:ext>
            </a:extLst>
          </p:cNvPr>
          <p:cNvCxnSpPr>
            <a:cxnSpLocks/>
          </p:cNvCxnSpPr>
          <p:nvPr/>
        </p:nvCxnSpPr>
        <p:spPr>
          <a:xfrm>
            <a:off x="6146869" y="3561675"/>
            <a:ext cx="486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al-Time Object detection on a CPU using one of the smartest Convolutional  Neural Networks — The YOLO | by Emmytheo 24/7 | Medium">
            <a:extLst>
              <a:ext uri="{FF2B5EF4-FFF2-40B4-BE49-F238E27FC236}">
                <a16:creationId xmlns:a16="http://schemas.microsoft.com/office/drawing/2014/main" id="{67F9BEA7-76E6-4687-BC23-B2C35A8B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06" y="2108304"/>
            <a:ext cx="5095700" cy="28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3F894FB-8019-AC73-611D-118455C429BD}"/>
              </a:ext>
            </a:extLst>
          </p:cNvPr>
          <p:cNvCxnSpPr>
            <a:cxnSpLocks/>
          </p:cNvCxnSpPr>
          <p:nvPr/>
        </p:nvCxnSpPr>
        <p:spPr>
          <a:xfrm>
            <a:off x="3877439" y="3561675"/>
            <a:ext cx="427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11E6D50-D84D-8DB9-632E-622499736F98}"/>
                  </a:ext>
                </a:extLst>
              </p:cNvPr>
              <p:cNvSpPr txBox="1"/>
              <p:nvPr/>
            </p:nvSpPr>
            <p:spPr>
              <a:xfrm>
                <a:off x="6679058" y="5019150"/>
                <a:ext cx="27975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Points forts : </a:t>
                </a:r>
                <a:endParaRPr lang="fr-FR" dirty="0"/>
              </a:p>
              <a:p>
                <a:r>
                  <a:rPr lang="fr-FR" dirty="0" err="1"/>
                  <a:t>Only</a:t>
                </a:r>
                <a:r>
                  <a:rPr lang="fr-FR" dirty="0"/>
                  <a:t> look once : real time</a:t>
                </a:r>
              </a:p>
              <a:p>
                <a:r>
                  <a:rPr lang="fr-FR" dirty="0"/>
                  <a:t>Précision élevée </a:t>
                </a:r>
              </a:p>
              <a:p>
                <a:r>
                  <a:rPr lang="fr-FR" dirty="0"/>
                  <a:t>Modèle simplifié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dirty="0"/>
                  <a:t> R-CNN</a:t>
                </a:r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11E6D50-D84D-8DB9-632E-62249973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58" y="5019150"/>
                <a:ext cx="2797561" cy="1200329"/>
              </a:xfrm>
              <a:prstGeom prst="rect">
                <a:avLst/>
              </a:prstGeom>
              <a:blipFill>
                <a:blip r:embed="rId6"/>
                <a:stretch>
                  <a:fillRect l="-2262" t="-2105" r="-905" b="-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7" name="Zoom de diapositive 46">
                <a:extLst>
                  <a:ext uri="{FF2B5EF4-FFF2-40B4-BE49-F238E27FC236}">
                    <a16:creationId xmlns:a16="http://schemas.microsoft.com/office/drawing/2014/main" id="{86D1B2A8-FEBD-FB33-9351-A4F2A4C306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6717939"/>
                  </p:ext>
                </p:extLst>
              </p:nvPr>
            </p:nvGraphicFramePr>
            <p:xfrm>
              <a:off x="4282933" y="3242515"/>
              <a:ext cx="1887934" cy="673533"/>
            </p:xfrm>
            <a:graphic>
              <a:graphicData uri="http://schemas.microsoft.com/office/powerpoint/2016/slidezoom">
                <pslz:sldZm>
                  <pslz:sldZmObj sldId="269" cId="1359898452">
                    <pslz:zmPr id="{127A5AE4-9E7C-5849-8CB8-5E4CA9457307}" returnToParent="0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87934" cy="6735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7" name="Zoom de diapositive 46">
                <a:extLst>
                  <a:ext uri="{FF2B5EF4-FFF2-40B4-BE49-F238E27FC236}">
                    <a16:creationId xmlns:a16="http://schemas.microsoft.com/office/drawing/2014/main" id="{86D1B2A8-FEBD-FB33-9351-A4F2A4C306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2933" y="3242515"/>
                <a:ext cx="1887934" cy="6735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63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9C9AF-AB4B-D682-9F9E-5ECDA6D8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Yolo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89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 descr="Une image contenant texte, diagramme, Police, conception&#10;&#10;Description générée automatiquement">
            <a:extLst>
              <a:ext uri="{FF2B5EF4-FFF2-40B4-BE49-F238E27FC236}">
                <a16:creationId xmlns:a16="http://schemas.microsoft.com/office/drawing/2014/main" id="{1B372C2B-6779-25A2-F93D-4A418ABDF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731" y="824092"/>
            <a:ext cx="9181160" cy="5498465"/>
          </a:xfrm>
          <a:prstGeom prst="rect">
            <a:avLst/>
          </a:prstGeom>
        </p:spPr>
      </p:pic>
      <p:pic>
        <p:nvPicPr>
          <p:cNvPr id="23" name="Image 22" descr="Une image contenant meubles, intérieur, chaise, ordinateur&#10;&#10;Description générée automatiquement">
            <a:extLst>
              <a:ext uri="{FF2B5EF4-FFF2-40B4-BE49-F238E27FC236}">
                <a16:creationId xmlns:a16="http://schemas.microsoft.com/office/drawing/2014/main" id="{CEA6149B-9B06-39F8-2C9C-AD6C9074C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20" t="3567" r="3847" b="29759"/>
          <a:stretch/>
        </p:blipFill>
        <p:spPr>
          <a:xfrm>
            <a:off x="452583" y="4580127"/>
            <a:ext cx="3128817" cy="2017481"/>
          </a:xfrm>
          <a:prstGeom prst="roundRect">
            <a:avLst/>
          </a:prstGeom>
        </p:spPr>
      </p:pic>
      <p:pic>
        <p:nvPicPr>
          <p:cNvPr id="25" name="Image 24" descr="Une image contenant Police, nombre, diagramme, typographie&#10;&#10;Description générée automatiquement">
            <a:extLst>
              <a:ext uri="{FF2B5EF4-FFF2-40B4-BE49-F238E27FC236}">
                <a16:creationId xmlns:a16="http://schemas.microsoft.com/office/drawing/2014/main" id="{A23FC426-DD1D-3E60-3DD7-1B7FE2D15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752" y="4609263"/>
            <a:ext cx="2600665" cy="1287064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6D915609-07B4-2D9B-04DB-BFF83983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0" y="0"/>
            <a:ext cx="5391150" cy="1325563"/>
          </a:xfrm>
        </p:spPr>
        <p:txBody>
          <a:bodyPr/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Process of positioning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DDF6B-F5A7-DB9B-D6AB-F61B2F064123}"/>
              </a:ext>
            </a:extLst>
          </p:cNvPr>
          <p:cNvSpPr/>
          <p:nvPr/>
        </p:nvSpPr>
        <p:spPr>
          <a:xfrm>
            <a:off x="1914683" y="1201882"/>
            <a:ext cx="1163714" cy="15860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680CAC1-87B0-7F30-A0AD-D5C3E8404F69}"/>
              </a:ext>
            </a:extLst>
          </p:cNvPr>
          <p:cNvSpPr txBox="1"/>
          <p:nvPr/>
        </p:nvSpPr>
        <p:spPr>
          <a:xfrm>
            <a:off x="2342491" y="18102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3CEA2F-D278-DE65-6FF2-0B397982AE0F}"/>
              </a:ext>
            </a:extLst>
          </p:cNvPr>
          <p:cNvSpPr txBox="1"/>
          <p:nvPr/>
        </p:nvSpPr>
        <p:spPr>
          <a:xfrm>
            <a:off x="1364940" y="1856389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h</a:t>
            </a:r>
            <a:r>
              <a:rPr lang="fr-FR" sz="1000" dirty="0" err="1">
                <a:highlight>
                  <a:srgbClr val="FFFF00"/>
                </a:highlight>
              </a:rPr>
              <a:t>obj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AAF0978-2C16-1976-7B43-B4E95FA03F31}"/>
              </a:ext>
            </a:extLst>
          </p:cNvPr>
          <p:cNvSpPr txBox="1"/>
          <p:nvPr/>
        </p:nvSpPr>
        <p:spPr>
          <a:xfrm>
            <a:off x="2244708" y="2827346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w</a:t>
            </a:r>
            <a:r>
              <a:rPr lang="fr-FR" sz="1000" dirty="0" err="1">
                <a:highlight>
                  <a:srgbClr val="FFFF00"/>
                </a:highlight>
              </a:rPr>
              <a:t>obj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FA0C7D9-C1C4-6454-F78B-F553B3291FF1}"/>
              </a:ext>
            </a:extLst>
          </p:cNvPr>
          <p:cNvSpPr txBox="1"/>
          <p:nvPr/>
        </p:nvSpPr>
        <p:spPr>
          <a:xfrm>
            <a:off x="1602345" y="844556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</a:rPr>
              <a:t>(</a:t>
            </a:r>
            <a:r>
              <a:rPr lang="fr-FR" sz="1200" dirty="0" err="1">
                <a:highlight>
                  <a:srgbClr val="FFFF00"/>
                </a:highlight>
              </a:rPr>
              <a:t>x,y</a:t>
            </a:r>
            <a:r>
              <a:rPr lang="fr-FR" sz="1200" dirty="0">
                <a:highlight>
                  <a:srgbClr val="FFFF00"/>
                </a:highlight>
              </a:rPr>
              <a:t>)</a:t>
            </a:r>
            <a:r>
              <a:rPr lang="fr-FR" sz="1000" dirty="0">
                <a:highlight>
                  <a:srgbClr val="FFFF00"/>
                </a:highlight>
              </a:rPr>
              <a:t>objet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EBFE3D-835F-3E91-E9BA-0D6AD8CE8F64}"/>
              </a:ext>
            </a:extLst>
          </p:cNvPr>
          <p:cNvSpPr txBox="1"/>
          <p:nvPr/>
        </p:nvSpPr>
        <p:spPr>
          <a:xfrm>
            <a:off x="1760633" y="10172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4329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018200C-24C9-9FF7-76CB-671B7E98FAA2}"/>
              </a:ext>
            </a:extLst>
          </p:cNvPr>
          <p:cNvCxnSpPr>
            <a:cxnSpLocks/>
          </p:cNvCxnSpPr>
          <p:nvPr/>
        </p:nvCxnSpPr>
        <p:spPr>
          <a:xfrm flipV="1">
            <a:off x="2355114" y="4042537"/>
            <a:ext cx="2767918" cy="982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be 54">
            <a:extLst>
              <a:ext uri="{FF2B5EF4-FFF2-40B4-BE49-F238E27FC236}">
                <a16:creationId xmlns:a16="http://schemas.microsoft.com/office/drawing/2014/main" id="{13E3DC37-6544-4D62-03CC-D103E86B71B4}"/>
              </a:ext>
            </a:extLst>
          </p:cNvPr>
          <p:cNvSpPr/>
          <p:nvPr/>
        </p:nvSpPr>
        <p:spPr>
          <a:xfrm>
            <a:off x="4570233" y="3860586"/>
            <a:ext cx="113710" cy="36390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125104-1431-189B-2E50-7BB2E38CB106}"/>
              </a:ext>
            </a:extLst>
          </p:cNvPr>
          <p:cNvSpPr/>
          <p:nvPr/>
        </p:nvSpPr>
        <p:spPr>
          <a:xfrm>
            <a:off x="2826237" y="2938054"/>
            <a:ext cx="2090174" cy="3111962"/>
          </a:xfrm>
          <a:custGeom>
            <a:avLst/>
            <a:gdLst>
              <a:gd name="connsiteX0" fmla="*/ 0 w 2243067"/>
              <a:gd name="connsiteY0" fmla="*/ 0 h 2462109"/>
              <a:gd name="connsiteX1" fmla="*/ 2243067 w 2243067"/>
              <a:gd name="connsiteY1" fmla="*/ 0 h 2462109"/>
              <a:gd name="connsiteX2" fmla="*/ 2243067 w 2243067"/>
              <a:gd name="connsiteY2" fmla="*/ 2462109 h 2462109"/>
              <a:gd name="connsiteX3" fmla="*/ 0 w 2243067"/>
              <a:gd name="connsiteY3" fmla="*/ 2462109 h 2462109"/>
              <a:gd name="connsiteX4" fmla="*/ 0 w 2243067"/>
              <a:gd name="connsiteY4" fmla="*/ 0 h 2462109"/>
              <a:gd name="connsiteX0" fmla="*/ 0 w 2243067"/>
              <a:gd name="connsiteY0" fmla="*/ 802106 h 3264215"/>
              <a:gd name="connsiteX1" fmla="*/ 2162856 w 2243067"/>
              <a:gd name="connsiteY1" fmla="*/ 0 h 3264215"/>
              <a:gd name="connsiteX2" fmla="*/ 2243067 w 2243067"/>
              <a:gd name="connsiteY2" fmla="*/ 3264215 h 3264215"/>
              <a:gd name="connsiteX3" fmla="*/ 0 w 2243067"/>
              <a:gd name="connsiteY3" fmla="*/ 3264215 h 3264215"/>
              <a:gd name="connsiteX4" fmla="*/ 0 w 2243067"/>
              <a:gd name="connsiteY4" fmla="*/ 802106 h 3264215"/>
              <a:gd name="connsiteX0" fmla="*/ 0 w 2162856"/>
              <a:gd name="connsiteY0" fmla="*/ 802106 h 3264215"/>
              <a:gd name="connsiteX1" fmla="*/ 2162856 w 2162856"/>
              <a:gd name="connsiteY1" fmla="*/ 0 h 3264215"/>
              <a:gd name="connsiteX2" fmla="*/ 2130772 w 2162856"/>
              <a:gd name="connsiteY2" fmla="*/ 2462110 h 3264215"/>
              <a:gd name="connsiteX3" fmla="*/ 0 w 2162856"/>
              <a:gd name="connsiteY3" fmla="*/ 3264215 h 3264215"/>
              <a:gd name="connsiteX4" fmla="*/ 0 w 2162856"/>
              <a:gd name="connsiteY4" fmla="*/ 802106 h 3264215"/>
              <a:gd name="connsiteX0" fmla="*/ 0 w 2162856"/>
              <a:gd name="connsiteY0" fmla="*/ 802106 h 3264215"/>
              <a:gd name="connsiteX1" fmla="*/ 2162856 w 2162856"/>
              <a:gd name="connsiteY1" fmla="*/ 0 h 3264215"/>
              <a:gd name="connsiteX2" fmla="*/ 1890141 w 2162856"/>
              <a:gd name="connsiteY2" fmla="*/ 2349816 h 3264215"/>
              <a:gd name="connsiteX3" fmla="*/ 0 w 2162856"/>
              <a:gd name="connsiteY3" fmla="*/ 3264215 h 3264215"/>
              <a:gd name="connsiteX4" fmla="*/ 0 w 2162856"/>
              <a:gd name="connsiteY4" fmla="*/ 802106 h 3264215"/>
              <a:gd name="connsiteX0" fmla="*/ 0 w 2162856"/>
              <a:gd name="connsiteY0" fmla="*/ 802106 h 3264215"/>
              <a:gd name="connsiteX1" fmla="*/ 2162856 w 2162856"/>
              <a:gd name="connsiteY1" fmla="*/ 0 h 3264215"/>
              <a:gd name="connsiteX2" fmla="*/ 2146815 w 2162856"/>
              <a:gd name="connsiteY2" fmla="*/ 2317732 h 3264215"/>
              <a:gd name="connsiteX3" fmla="*/ 0 w 2162856"/>
              <a:gd name="connsiteY3" fmla="*/ 3264215 h 3264215"/>
              <a:gd name="connsiteX4" fmla="*/ 0 w 2162856"/>
              <a:gd name="connsiteY4" fmla="*/ 802106 h 3264215"/>
              <a:gd name="connsiteX0" fmla="*/ 0 w 2162856"/>
              <a:gd name="connsiteY0" fmla="*/ 802106 h 2991499"/>
              <a:gd name="connsiteX1" fmla="*/ 2162856 w 2162856"/>
              <a:gd name="connsiteY1" fmla="*/ 0 h 2991499"/>
              <a:gd name="connsiteX2" fmla="*/ 2146815 w 2162856"/>
              <a:gd name="connsiteY2" fmla="*/ 2317732 h 2991499"/>
              <a:gd name="connsiteX3" fmla="*/ 192505 w 2162856"/>
              <a:gd name="connsiteY3" fmla="*/ 2991499 h 2991499"/>
              <a:gd name="connsiteX4" fmla="*/ 0 w 2162856"/>
              <a:gd name="connsiteY4" fmla="*/ 802106 h 2991499"/>
              <a:gd name="connsiteX0" fmla="*/ 0 w 2162856"/>
              <a:gd name="connsiteY0" fmla="*/ 802106 h 3103793"/>
              <a:gd name="connsiteX1" fmla="*/ 2162856 w 2162856"/>
              <a:gd name="connsiteY1" fmla="*/ 0 h 3103793"/>
              <a:gd name="connsiteX2" fmla="*/ 2146815 w 2162856"/>
              <a:gd name="connsiteY2" fmla="*/ 2317732 h 3103793"/>
              <a:gd name="connsiteX3" fmla="*/ 64168 w 2162856"/>
              <a:gd name="connsiteY3" fmla="*/ 3103793 h 3103793"/>
              <a:gd name="connsiteX4" fmla="*/ 0 w 2162856"/>
              <a:gd name="connsiteY4" fmla="*/ 802106 h 3103793"/>
              <a:gd name="connsiteX0" fmla="*/ 208548 w 2098688"/>
              <a:gd name="connsiteY0" fmla="*/ 786064 h 3103793"/>
              <a:gd name="connsiteX1" fmla="*/ 2098688 w 2098688"/>
              <a:gd name="connsiteY1" fmla="*/ 0 h 3103793"/>
              <a:gd name="connsiteX2" fmla="*/ 2082647 w 2098688"/>
              <a:gd name="connsiteY2" fmla="*/ 2317732 h 3103793"/>
              <a:gd name="connsiteX3" fmla="*/ 0 w 2098688"/>
              <a:gd name="connsiteY3" fmla="*/ 3103793 h 3103793"/>
              <a:gd name="connsiteX4" fmla="*/ 208548 w 2098688"/>
              <a:gd name="connsiteY4" fmla="*/ 786064 h 3103793"/>
              <a:gd name="connsiteX0" fmla="*/ 16043 w 2098688"/>
              <a:gd name="connsiteY0" fmla="*/ 753980 h 3103793"/>
              <a:gd name="connsiteX1" fmla="*/ 2098688 w 2098688"/>
              <a:gd name="connsiteY1" fmla="*/ 0 h 3103793"/>
              <a:gd name="connsiteX2" fmla="*/ 2082647 w 2098688"/>
              <a:gd name="connsiteY2" fmla="*/ 2317732 h 3103793"/>
              <a:gd name="connsiteX3" fmla="*/ 0 w 2098688"/>
              <a:gd name="connsiteY3" fmla="*/ 3103793 h 3103793"/>
              <a:gd name="connsiteX4" fmla="*/ 16043 w 2098688"/>
              <a:gd name="connsiteY4" fmla="*/ 753980 h 3103793"/>
              <a:gd name="connsiteX0" fmla="*/ 16043 w 2082647"/>
              <a:gd name="connsiteY0" fmla="*/ 466575 h 2816388"/>
              <a:gd name="connsiteX1" fmla="*/ 1975539 w 2082647"/>
              <a:gd name="connsiteY1" fmla="*/ 0 h 2816388"/>
              <a:gd name="connsiteX2" fmla="*/ 2082647 w 2082647"/>
              <a:gd name="connsiteY2" fmla="*/ 2030327 h 2816388"/>
              <a:gd name="connsiteX3" fmla="*/ 0 w 2082647"/>
              <a:gd name="connsiteY3" fmla="*/ 2816388 h 2816388"/>
              <a:gd name="connsiteX4" fmla="*/ 16043 w 2082647"/>
              <a:gd name="connsiteY4" fmla="*/ 466575 h 2816388"/>
              <a:gd name="connsiteX0" fmla="*/ 0 w 2097392"/>
              <a:gd name="connsiteY0" fmla="*/ 696499 h 2816388"/>
              <a:gd name="connsiteX1" fmla="*/ 1990284 w 2097392"/>
              <a:gd name="connsiteY1" fmla="*/ 0 h 2816388"/>
              <a:gd name="connsiteX2" fmla="*/ 2097392 w 2097392"/>
              <a:gd name="connsiteY2" fmla="*/ 2030327 h 2816388"/>
              <a:gd name="connsiteX3" fmla="*/ 14745 w 2097392"/>
              <a:gd name="connsiteY3" fmla="*/ 2816388 h 2816388"/>
              <a:gd name="connsiteX4" fmla="*/ 0 w 2097392"/>
              <a:gd name="connsiteY4" fmla="*/ 696499 h 2816388"/>
              <a:gd name="connsiteX0" fmla="*/ 0 w 2005030"/>
              <a:gd name="connsiteY0" fmla="*/ 696499 h 2816388"/>
              <a:gd name="connsiteX1" fmla="*/ 1990284 w 2005030"/>
              <a:gd name="connsiteY1" fmla="*/ 0 h 2816388"/>
              <a:gd name="connsiteX2" fmla="*/ 2005030 w 2005030"/>
              <a:gd name="connsiteY2" fmla="*/ 2102179 h 2816388"/>
              <a:gd name="connsiteX3" fmla="*/ 14745 w 2005030"/>
              <a:gd name="connsiteY3" fmla="*/ 2816388 h 2816388"/>
              <a:gd name="connsiteX4" fmla="*/ 0 w 2005030"/>
              <a:gd name="connsiteY4" fmla="*/ 696499 h 2816388"/>
              <a:gd name="connsiteX0" fmla="*/ 649 w 2005679"/>
              <a:gd name="connsiteY0" fmla="*/ 696499 h 2787648"/>
              <a:gd name="connsiteX1" fmla="*/ 1990933 w 2005679"/>
              <a:gd name="connsiteY1" fmla="*/ 0 h 2787648"/>
              <a:gd name="connsiteX2" fmla="*/ 2005679 w 2005679"/>
              <a:gd name="connsiteY2" fmla="*/ 2102179 h 2787648"/>
              <a:gd name="connsiteX3" fmla="*/ 0 w 2005679"/>
              <a:gd name="connsiteY3" fmla="*/ 2787648 h 2787648"/>
              <a:gd name="connsiteX4" fmla="*/ 649 w 2005679"/>
              <a:gd name="connsiteY4" fmla="*/ 696499 h 27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679" h="2787648">
                <a:moveTo>
                  <a:pt x="649" y="696499"/>
                </a:moveTo>
                <a:lnTo>
                  <a:pt x="1990933" y="0"/>
                </a:lnTo>
                <a:lnTo>
                  <a:pt x="2005679" y="2102179"/>
                </a:lnTo>
                <a:lnTo>
                  <a:pt x="0" y="2787648"/>
                </a:lnTo>
                <a:cubicBezTo>
                  <a:pt x="216" y="2090598"/>
                  <a:pt x="433" y="1393549"/>
                  <a:pt x="649" y="696499"/>
                </a:cubicBezTo>
                <a:close/>
              </a:path>
            </a:pathLst>
          </a:custGeom>
          <a:solidFill>
            <a:schemeClr val="accent1">
              <a:alpha val="1835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D72939-C3C4-B33A-64B6-D20BA9DC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7982" cy="1325563"/>
          </a:xfrm>
        </p:spPr>
        <p:txBody>
          <a:bodyPr/>
          <a:lstStyle/>
          <a:p>
            <a:r>
              <a:rPr lang="fr-FR" dirty="0"/>
              <a:t>Calcul de la distance : Model Caméra Pinhole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815FC9-E6A5-78F2-87C5-B2052E5A6059}"/>
              </a:ext>
            </a:extLst>
          </p:cNvPr>
          <p:cNvSpPr txBox="1"/>
          <p:nvPr/>
        </p:nvSpPr>
        <p:spPr>
          <a:xfrm>
            <a:off x="7704418" y="1963222"/>
            <a:ext cx="637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Relation de Similitude des Triangles :</a:t>
            </a:r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B54A883A-44CE-A5B1-4C5E-0EEB1483AF5A}"/>
              </a:ext>
            </a:extLst>
          </p:cNvPr>
          <p:cNvSpPr/>
          <p:nvPr/>
        </p:nvSpPr>
        <p:spPr>
          <a:xfrm>
            <a:off x="7964374" y="5101410"/>
            <a:ext cx="601964" cy="339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444710-13EC-6B41-F636-E58C7508E6D8}"/>
                  </a:ext>
                </a:extLst>
              </p:cNvPr>
              <p:cNvSpPr txBox="1"/>
              <p:nvPr/>
            </p:nvSpPr>
            <p:spPr>
              <a:xfrm>
                <a:off x="9202576" y="5873189"/>
                <a:ext cx="1014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444710-13EC-6B41-F636-E58C7508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76" y="5873189"/>
                <a:ext cx="10145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èche vers la droite 16">
            <a:extLst>
              <a:ext uri="{FF2B5EF4-FFF2-40B4-BE49-F238E27FC236}">
                <a16:creationId xmlns:a16="http://schemas.microsoft.com/office/drawing/2014/main" id="{470DD1D6-507D-794A-C4C6-4E1947242990}"/>
              </a:ext>
            </a:extLst>
          </p:cNvPr>
          <p:cNvSpPr/>
          <p:nvPr/>
        </p:nvSpPr>
        <p:spPr>
          <a:xfrm>
            <a:off x="7984137" y="5850811"/>
            <a:ext cx="601964" cy="339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28BCEA3-D2BE-B485-BFC8-B65B81845E41}"/>
                  </a:ext>
                </a:extLst>
              </p:cNvPr>
              <p:cNvSpPr txBox="1"/>
              <p:nvPr/>
            </p:nvSpPr>
            <p:spPr>
              <a:xfrm>
                <a:off x="7743807" y="2641423"/>
                <a:ext cx="1403228" cy="596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28BCEA3-D2BE-B485-BFC8-B65B8184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07" y="2641423"/>
                <a:ext cx="1403228" cy="596317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3566DF2-94EF-73C2-62A3-44DF31221D13}"/>
                  </a:ext>
                </a:extLst>
              </p:cNvPr>
              <p:cNvSpPr txBox="1"/>
              <p:nvPr/>
            </p:nvSpPr>
            <p:spPr>
              <a:xfrm>
                <a:off x="7784770" y="3780412"/>
                <a:ext cx="1403228" cy="567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3566DF2-94EF-73C2-62A3-44DF31221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70" y="3780412"/>
                <a:ext cx="1403228" cy="567143"/>
              </a:xfrm>
              <a:prstGeom prst="rect">
                <a:avLst/>
              </a:prstGeom>
              <a:blipFill>
                <a:blip r:embed="rId5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88342E-65A6-0E5B-20AF-1EA32048731C}"/>
                  </a:ext>
                </a:extLst>
              </p:cNvPr>
              <p:cNvSpPr txBox="1"/>
              <p:nvPr/>
            </p:nvSpPr>
            <p:spPr>
              <a:xfrm>
                <a:off x="9731370" y="2673418"/>
                <a:ext cx="1403228" cy="532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88342E-65A6-0E5B-20AF-1EA320487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370" y="2673418"/>
                <a:ext cx="1403228" cy="532325"/>
              </a:xfrm>
              <a:prstGeom prst="rect">
                <a:avLst/>
              </a:prstGeom>
              <a:blipFill>
                <a:blip r:embed="rId6"/>
                <a:stretch>
                  <a:fillRect t="-9302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E64FEA1-34E0-EF15-BFCE-B375528F661E}"/>
                  </a:ext>
                </a:extLst>
              </p:cNvPr>
              <p:cNvSpPr txBox="1"/>
              <p:nvPr/>
            </p:nvSpPr>
            <p:spPr>
              <a:xfrm>
                <a:off x="9731370" y="3638456"/>
                <a:ext cx="1403228" cy="532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E64FEA1-34E0-EF15-BFCE-B375528F6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370" y="3638456"/>
                <a:ext cx="1403228" cy="532325"/>
              </a:xfrm>
              <a:prstGeom prst="rect">
                <a:avLst/>
              </a:prstGeom>
              <a:blipFill>
                <a:blip r:embed="rId7"/>
                <a:stretch>
                  <a:fillRect t="-6977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516ED4A-C96C-D95D-4517-0133DE3727AC}"/>
                  </a:ext>
                </a:extLst>
              </p:cNvPr>
              <p:cNvSpPr txBox="1"/>
              <p:nvPr/>
            </p:nvSpPr>
            <p:spPr>
              <a:xfrm>
                <a:off x="9008248" y="4965160"/>
                <a:ext cx="1403228" cy="526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516ED4A-C96C-D95D-4517-0133DE372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248" y="4965160"/>
                <a:ext cx="1403228" cy="526234"/>
              </a:xfrm>
              <a:prstGeom prst="rect">
                <a:avLst/>
              </a:prstGeom>
              <a:blipFill>
                <a:blip r:embed="rId8"/>
                <a:stretch>
                  <a:fillRect l="-1802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237D9A6-57E1-2C5A-FF31-B39CDFE6322C}"/>
              </a:ext>
            </a:extLst>
          </p:cNvPr>
          <p:cNvCxnSpPr>
            <a:cxnSpLocks/>
          </p:cNvCxnSpPr>
          <p:nvPr/>
        </p:nvCxnSpPr>
        <p:spPr>
          <a:xfrm flipV="1">
            <a:off x="664577" y="2892536"/>
            <a:ext cx="2923309" cy="10644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FC0830FE-DC2C-C7E1-5A46-245D6C3C23AE}"/>
              </a:ext>
            </a:extLst>
          </p:cNvPr>
          <p:cNvSpPr/>
          <p:nvPr/>
        </p:nvSpPr>
        <p:spPr>
          <a:xfrm>
            <a:off x="3259060" y="2373968"/>
            <a:ext cx="180109" cy="6070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E86831D-DB20-DD86-F12A-BC33158BA923}"/>
              </a:ext>
            </a:extLst>
          </p:cNvPr>
          <p:cNvSpPr/>
          <p:nvPr/>
        </p:nvSpPr>
        <p:spPr>
          <a:xfrm>
            <a:off x="3281256" y="2564234"/>
            <a:ext cx="138546" cy="1380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73CD679-DD6F-D753-D258-3BE7AC55D068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99512" y="2682055"/>
            <a:ext cx="2536593" cy="280933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C1CF613-381F-1E5D-ABCB-83F61F0B2528}"/>
                  </a:ext>
                </a:extLst>
              </p:cNvPr>
              <p:cNvSpPr txBox="1"/>
              <p:nvPr/>
            </p:nvSpPr>
            <p:spPr>
              <a:xfrm>
                <a:off x="3349115" y="2015450"/>
                <a:ext cx="149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C1CF613-381F-1E5D-ABCB-83F61F0B2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115" y="2015450"/>
                <a:ext cx="1490857" cy="276999"/>
              </a:xfrm>
              <a:prstGeom prst="rect">
                <a:avLst/>
              </a:prstGeom>
              <a:blipFill>
                <a:blip r:embed="rId9"/>
                <a:stretch>
                  <a:fillRect l="-5042" r="-5042" b="-34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1D4379C-D372-900A-4F65-EF162C8D9D74}"/>
              </a:ext>
            </a:extLst>
          </p:cNvPr>
          <p:cNvCxnSpPr>
            <a:cxnSpLocks/>
          </p:cNvCxnSpPr>
          <p:nvPr/>
        </p:nvCxnSpPr>
        <p:spPr>
          <a:xfrm>
            <a:off x="1780524" y="3557012"/>
            <a:ext cx="4604234" cy="21539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BC86CE7-5C6F-D175-6835-078EAA130B7D}"/>
              </a:ext>
            </a:extLst>
          </p:cNvPr>
          <p:cNvCxnSpPr>
            <a:cxnSpLocks/>
          </p:cNvCxnSpPr>
          <p:nvPr/>
        </p:nvCxnSpPr>
        <p:spPr>
          <a:xfrm>
            <a:off x="3814376" y="3004800"/>
            <a:ext cx="0" cy="301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C1BC8F86-F0FD-12D9-897B-CE4B4C5BF33F}"/>
              </a:ext>
            </a:extLst>
          </p:cNvPr>
          <p:cNvSpPr/>
          <p:nvPr/>
        </p:nvSpPr>
        <p:spPr>
          <a:xfrm>
            <a:off x="4609013" y="4019677"/>
            <a:ext cx="45888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F08B2E9-DCAB-D7D8-8E00-6A4A1423D402}"/>
                  </a:ext>
                </a:extLst>
              </p:cNvPr>
              <p:cNvSpPr txBox="1"/>
              <p:nvPr/>
            </p:nvSpPr>
            <p:spPr>
              <a:xfrm>
                <a:off x="3332246" y="4654252"/>
                <a:ext cx="663839" cy="24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sz="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9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9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F08B2E9-DCAB-D7D8-8E00-6A4A1423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46" y="4654252"/>
                <a:ext cx="663839" cy="241733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352E318-9026-8D4F-C27E-286DA7AB907E}"/>
              </a:ext>
            </a:extLst>
          </p:cNvPr>
          <p:cNvCxnSpPr>
            <a:cxnSpLocks/>
          </p:cNvCxnSpPr>
          <p:nvPr/>
        </p:nvCxnSpPr>
        <p:spPr>
          <a:xfrm flipH="1" flipV="1">
            <a:off x="5990353" y="5534162"/>
            <a:ext cx="394405" cy="17682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C942EE3-3155-681F-F096-DEE8C308941C}"/>
              </a:ext>
            </a:extLst>
          </p:cNvPr>
          <p:cNvCxnSpPr>
            <a:cxnSpLocks/>
          </p:cNvCxnSpPr>
          <p:nvPr/>
        </p:nvCxnSpPr>
        <p:spPr>
          <a:xfrm flipV="1">
            <a:off x="5123032" y="5330465"/>
            <a:ext cx="2337641" cy="851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C8FFCC3-79AA-B920-3AE5-C641292C3D08}"/>
              </a:ext>
            </a:extLst>
          </p:cNvPr>
          <p:cNvCxnSpPr>
            <a:cxnSpLocks/>
          </p:cNvCxnSpPr>
          <p:nvPr/>
        </p:nvCxnSpPr>
        <p:spPr>
          <a:xfrm>
            <a:off x="6386034" y="5705885"/>
            <a:ext cx="0" cy="4845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304A673-297C-17DA-F3D0-101CA7136CF4}"/>
              </a:ext>
            </a:extLst>
          </p:cNvPr>
          <p:cNvCxnSpPr>
            <a:cxnSpLocks/>
          </p:cNvCxnSpPr>
          <p:nvPr/>
        </p:nvCxnSpPr>
        <p:spPr>
          <a:xfrm flipV="1">
            <a:off x="6365049" y="5573718"/>
            <a:ext cx="433866" cy="152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C261FFF-5B45-9E18-FCEE-7DA98395E6DD}"/>
                  </a:ext>
                </a:extLst>
              </p:cNvPr>
              <p:cNvSpPr txBox="1"/>
              <p:nvPr/>
            </p:nvSpPr>
            <p:spPr>
              <a:xfrm>
                <a:off x="5701283" y="5460777"/>
                <a:ext cx="259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C261FFF-5B45-9E18-FCEE-7DA98395E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83" y="5460777"/>
                <a:ext cx="259622" cy="276999"/>
              </a:xfrm>
              <a:prstGeom prst="rect">
                <a:avLst/>
              </a:prstGeom>
              <a:blipFill>
                <a:blip r:embed="rId11"/>
                <a:stretch>
                  <a:fillRect l="-13636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DB92011-6BAD-BB16-1BB0-3B1723667173}"/>
                  </a:ext>
                </a:extLst>
              </p:cNvPr>
              <p:cNvSpPr txBox="1"/>
              <p:nvPr/>
            </p:nvSpPr>
            <p:spPr>
              <a:xfrm>
                <a:off x="6297007" y="6176773"/>
                <a:ext cx="278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DB92011-6BAD-BB16-1BB0-3B1723667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007" y="6176773"/>
                <a:ext cx="278859" cy="276999"/>
              </a:xfrm>
              <a:prstGeom prst="rect">
                <a:avLst/>
              </a:prstGeom>
              <a:blipFill>
                <a:blip r:embed="rId12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6B9F84-78DC-C7F2-A483-F850A3FDC371}"/>
                  </a:ext>
                </a:extLst>
              </p:cNvPr>
              <p:cNvSpPr txBox="1"/>
              <p:nvPr/>
            </p:nvSpPr>
            <p:spPr>
              <a:xfrm>
                <a:off x="6828363" y="5534162"/>
                <a:ext cx="274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6B9F84-78DC-C7F2-A483-F850A3FD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63" y="5534162"/>
                <a:ext cx="274049" cy="276999"/>
              </a:xfrm>
              <a:prstGeom prst="rect">
                <a:avLst/>
              </a:prstGeom>
              <a:blipFill>
                <a:blip r:embed="rId13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A396B66-4BA8-3DA9-2AF0-04F922E5FBE8}"/>
                  </a:ext>
                </a:extLst>
              </p:cNvPr>
              <p:cNvSpPr txBox="1"/>
              <p:nvPr/>
            </p:nvSpPr>
            <p:spPr>
              <a:xfrm>
                <a:off x="4446846" y="3602801"/>
                <a:ext cx="36048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A396B66-4BA8-3DA9-2AF0-04F922E5F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46" y="3602801"/>
                <a:ext cx="360483" cy="169277"/>
              </a:xfrm>
              <a:prstGeom prst="rect">
                <a:avLst/>
              </a:prstGeom>
              <a:blipFill>
                <a:blip r:embed="rId14"/>
                <a:stretch>
                  <a:fillRect l="-10000" t="-6667" r="-13333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537C9BC-4488-1DC1-0EA9-62F073037758}"/>
                  </a:ext>
                </a:extLst>
              </p:cNvPr>
              <p:cNvSpPr txBox="1"/>
              <p:nvPr/>
            </p:nvSpPr>
            <p:spPr>
              <a:xfrm>
                <a:off x="5178539" y="3922736"/>
                <a:ext cx="136940" cy="170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537C9BC-4488-1DC1-0EA9-62F07303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39" y="3922736"/>
                <a:ext cx="136940" cy="170340"/>
              </a:xfrm>
              <a:prstGeom prst="rect">
                <a:avLst/>
              </a:prstGeom>
              <a:blipFill>
                <a:blip r:embed="rId1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9BCF8E14-E059-5400-6F8A-16F2633602F6}"/>
                  </a:ext>
                </a:extLst>
              </p:cNvPr>
              <p:cNvSpPr txBox="1"/>
              <p:nvPr/>
            </p:nvSpPr>
            <p:spPr>
              <a:xfrm>
                <a:off x="3859145" y="6034663"/>
                <a:ext cx="13694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9BCF8E14-E059-5400-6F8A-16F26336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45" y="6034663"/>
                <a:ext cx="136940" cy="169277"/>
              </a:xfrm>
              <a:prstGeom prst="rect">
                <a:avLst/>
              </a:prstGeom>
              <a:blipFill>
                <a:blip r:embed="rId16"/>
                <a:stretch>
                  <a:fillRect l="-8333" r="-1666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92B335E-6F23-4C3E-29A2-F70A702B007C}"/>
                  </a:ext>
                </a:extLst>
              </p:cNvPr>
              <p:cNvSpPr txBox="1"/>
              <p:nvPr/>
            </p:nvSpPr>
            <p:spPr>
              <a:xfrm>
                <a:off x="1654741" y="3638456"/>
                <a:ext cx="19116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92B335E-6F23-4C3E-29A2-F70A702B0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741" y="3638456"/>
                <a:ext cx="191162" cy="1692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7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>
            <a:extLst>
              <a:ext uri="{FF2B5EF4-FFF2-40B4-BE49-F238E27FC236}">
                <a16:creationId xmlns:a16="http://schemas.microsoft.com/office/drawing/2014/main" id="{4A93B967-3B53-0690-1857-A51F0A52822F}"/>
              </a:ext>
            </a:extLst>
          </p:cNvPr>
          <p:cNvSpPr txBox="1"/>
          <p:nvPr/>
        </p:nvSpPr>
        <p:spPr>
          <a:xfrm>
            <a:off x="321426" y="1047865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Ce que l’on connait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9BF4B31-E0C5-3ED3-971D-BDAD76CEAEF2}"/>
              </a:ext>
            </a:extLst>
          </p:cNvPr>
          <p:cNvGrpSpPr/>
          <p:nvPr/>
        </p:nvGrpSpPr>
        <p:grpSpPr>
          <a:xfrm>
            <a:off x="466970" y="1350554"/>
            <a:ext cx="6132730" cy="3469943"/>
            <a:chOff x="1283398" y="1143000"/>
            <a:chExt cx="8080490" cy="4572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649F48-7067-2B06-F730-DFCAF59249E7}"/>
                </a:ext>
              </a:extLst>
            </p:cNvPr>
            <p:cNvSpPr/>
            <p:nvPr/>
          </p:nvSpPr>
          <p:spPr>
            <a:xfrm>
              <a:off x="1283398" y="1143000"/>
              <a:ext cx="8080490" cy="457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C74829C-CB10-45F7-EC89-794B88204646}"/>
                </a:ext>
              </a:extLst>
            </p:cNvPr>
            <p:cNvSpPr txBox="1"/>
            <p:nvPr/>
          </p:nvSpPr>
          <p:spPr>
            <a:xfrm>
              <a:off x="5178472" y="3253212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60FDB903-3FAE-90D1-0AA2-68A23F7A13E7}"/>
                    </a:ext>
                  </a:extLst>
                </p:cNvPr>
                <p:cNvSpPr txBox="1"/>
                <p:nvPr/>
              </p:nvSpPr>
              <p:spPr>
                <a:xfrm>
                  <a:off x="5208776" y="3429001"/>
                  <a:ext cx="889612" cy="384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60FDB903-3FAE-90D1-0AA2-68A23F7A1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776" y="3429001"/>
                  <a:ext cx="889612" cy="384236"/>
                </a:xfrm>
                <a:prstGeom prst="rect">
                  <a:avLst/>
                </a:prstGeom>
                <a:blipFill>
                  <a:blip r:embed="rId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B2D82-7987-010C-133F-BD9B9A4E0B06}"/>
                </a:ext>
              </a:extLst>
            </p:cNvPr>
            <p:cNvSpPr/>
            <p:nvPr/>
          </p:nvSpPr>
          <p:spPr>
            <a:xfrm>
              <a:off x="2467993" y="2175029"/>
              <a:ext cx="1163714" cy="158601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5B8FD1B-8B1C-46F8-17A5-87C00511F036}"/>
                </a:ext>
              </a:extLst>
            </p:cNvPr>
            <p:cNvSpPr txBox="1"/>
            <p:nvPr/>
          </p:nvSpPr>
          <p:spPr>
            <a:xfrm>
              <a:off x="2895801" y="278336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BD1E62DE-DA0D-7DBB-E152-D302A27E98B6}"/>
                    </a:ext>
                  </a:extLst>
                </p:cNvPr>
                <p:cNvSpPr txBox="1"/>
                <p:nvPr/>
              </p:nvSpPr>
              <p:spPr>
                <a:xfrm>
                  <a:off x="1918250" y="2829536"/>
                  <a:ext cx="497893" cy="291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BD1E62DE-DA0D-7DBB-E152-D302A27E9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50" y="2829536"/>
                  <a:ext cx="497893" cy="291875"/>
                </a:xfrm>
                <a:prstGeom prst="rect">
                  <a:avLst/>
                </a:prstGeom>
                <a:blipFill>
                  <a:blip r:embed="rId3"/>
                  <a:stretch>
                    <a:fillRect r="-9677" b="-2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4F894FEF-A480-F6D0-7043-909935286757}"/>
                </a:ext>
              </a:extLst>
            </p:cNvPr>
            <p:cNvSpPr txBox="1"/>
            <p:nvPr/>
          </p:nvSpPr>
          <p:spPr>
            <a:xfrm>
              <a:off x="2377163" y="1759793"/>
              <a:ext cx="1048245" cy="364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highlight>
                    <a:srgbClr val="FFFF00"/>
                  </a:highlight>
                </a:rPr>
                <a:t>(</a:t>
              </a:r>
              <a:r>
                <a:rPr lang="fr-FR" sz="1200" dirty="0" err="1">
                  <a:highlight>
                    <a:srgbClr val="FFFF00"/>
                  </a:highlight>
                </a:rPr>
                <a:t>x,y</a:t>
              </a:r>
              <a:r>
                <a:rPr lang="fr-FR" sz="1200" dirty="0">
                  <a:highlight>
                    <a:srgbClr val="FFFF00"/>
                  </a:highlight>
                </a:rPr>
                <a:t>)</a:t>
              </a:r>
              <a:r>
                <a:rPr lang="fr-FR" sz="1000" dirty="0">
                  <a:highlight>
                    <a:srgbClr val="FFFF00"/>
                  </a:highlight>
                </a:rPr>
                <a:t>objet</a:t>
              </a:r>
              <a:endParaRPr lang="fr-FR" sz="1200" dirty="0">
                <a:highlight>
                  <a:srgbClr val="FFFF00"/>
                </a:highlight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A4CFC3C2-7BBD-A4EB-6CC3-ADB6031CF36C}"/>
                </a:ext>
              </a:extLst>
            </p:cNvPr>
            <p:cNvSpPr txBox="1"/>
            <p:nvPr/>
          </p:nvSpPr>
          <p:spPr>
            <a:xfrm>
              <a:off x="2268601" y="1938544"/>
              <a:ext cx="3080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0500225D-D308-91C0-46A3-7EE943AB4DC6}"/>
                    </a:ext>
                  </a:extLst>
                </p:cNvPr>
                <p:cNvSpPr txBox="1"/>
                <p:nvPr/>
              </p:nvSpPr>
              <p:spPr>
                <a:xfrm flipH="1">
                  <a:off x="2828112" y="3792287"/>
                  <a:ext cx="482452" cy="291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</m:sSub>
                      </m:oMath>
                    </m:oMathPara>
                  </a14:m>
                  <a:endParaRPr lang="fr-FR" sz="12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0500225D-D308-91C0-46A3-7EE943AB4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28112" y="3792287"/>
                  <a:ext cx="482452" cy="291875"/>
                </a:xfrm>
                <a:prstGeom prst="rect">
                  <a:avLst/>
                </a:prstGeom>
                <a:blipFill>
                  <a:blip r:embed="rId4"/>
                  <a:stretch>
                    <a:fillRect r="-20690" b="-26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F8710AC-D8EE-2C9B-4FBF-148EABBE3F21}"/>
                  </a:ext>
                </a:extLst>
              </p:cNvPr>
              <p:cNvSpPr txBox="1"/>
              <p:nvPr/>
            </p:nvSpPr>
            <p:spPr>
              <a:xfrm>
                <a:off x="7347425" y="1040337"/>
                <a:ext cx="4171270" cy="792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fr-FR"/>
                                  <m:t>878 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fr-FR"/>
                                  <m:t>488 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fr-FR"/>
                                  <m:t>883 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fr-FR"/>
                                  <m:t>363 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F8710AC-D8EE-2C9B-4FBF-148EABBE3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25" y="1040337"/>
                <a:ext cx="4171270" cy="792140"/>
              </a:xfrm>
              <a:prstGeom prst="rect">
                <a:avLst/>
              </a:prstGeom>
              <a:blipFill>
                <a:blip r:embed="rId5"/>
                <a:stretch>
                  <a:fillRect t="-9524" b="-7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2B374DC2-9BBB-6E3D-2AB9-9396B96A43B9}"/>
              </a:ext>
            </a:extLst>
          </p:cNvPr>
          <p:cNvSpPr txBox="1"/>
          <p:nvPr/>
        </p:nvSpPr>
        <p:spPr>
          <a:xfrm>
            <a:off x="6812924" y="450857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Matrice intrinsèque :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A3FCA0E-0ADD-28CB-5F48-DABBA0939BF8}"/>
              </a:ext>
            </a:extLst>
          </p:cNvPr>
          <p:cNvSpPr txBox="1"/>
          <p:nvPr/>
        </p:nvSpPr>
        <p:spPr>
          <a:xfrm>
            <a:off x="5864415" y="478752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720x960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7F3ED69-0E8A-C000-7BD5-65FCD6E2FE06}"/>
              </a:ext>
            </a:extLst>
          </p:cNvPr>
          <p:cNvSpPr txBox="1"/>
          <p:nvPr/>
        </p:nvSpPr>
        <p:spPr>
          <a:xfrm>
            <a:off x="6706312" y="1970002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-webkit-standard"/>
              </a:rPr>
              <a:t>P</a:t>
            </a:r>
            <a:r>
              <a:rPr lang="fr-FR" b="0" i="0" u="sng" strike="noStrike" dirty="0">
                <a:solidFill>
                  <a:srgbClr val="000000"/>
                </a:solidFill>
                <a:effectLst/>
                <a:latin typeface="-webkit-standard"/>
              </a:rPr>
              <a:t>rojection d'un point </a:t>
            </a:r>
            <a:r>
              <a:rPr lang="fr-FR" b="0" i="0" u="sng" strike="noStrike" dirty="0">
                <a:solidFill>
                  <a:srgbClr val="000000"/>
                </a:solidFill>
                <a:effectLst/>
              </a:rPr>
              <a:t>(X,Y,Z) </a:t>
            </a:r>
            <a:r>
              <a:rPr lang="fr-FR" b="0" i="0" u="sng" strike="noStrike" dirty="0">
                <a:solidFill>
                  <a:srgbClr val="000000"/>
                </a:solidFill>
                <a:effectLst/>
                <a:latin typeface="-webkit-standard"/>
              </a:rPr>
              <a:t>sur le plan de l'image (</a:t>
            </a:r>
            <a:r>
              <a:rPr lang="fr-FR" b="0" i="0" u="sng" strike="noStrike" dirty="0" err="1">
                <a:solidFill>
                  <a:srgbClr val="000000"/>
                </a:solidFill>
                <a:effectLst/>
                <a:latin typeface="-webkit-standard"/>
              </a:rPr>
              <a:t>x,y</a:t>
            </a:r>
            <a:r>
              <a:rPr lang="fr-FR" b="0" i="0" u="sng" strike="noStrike" dirty="0">
                <a:solidFill>
                  <a:srgbClr val="000000"/>
                </a:solidFill>
                <a:effectLst/>
                <a:latin typeface="-webkit-standard"/>
              </a:rPr>
              <a:t>) :</a:t>
            </a:r>
            <a:endParaRPr lang="fr-FR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AB7DCFE-B930-B6C6-5C27-1245DBF33972}"/>
                  </a:ext>
                </a:extLst>
              </p:cNvPr>
              <p:cNvSpPr txBox="1"/>
              <p:nvPr/>
            </p:nvSpPr>
            <p:spPr>
              <a:xfrm>
                <a:off x="8583404" y="2533924"/>
                <a:ext cx="1969257" cy="2585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AB7DCFE-B930-B6C6-5C27-1245DBF33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404" y="2533924"/>
                <a:ext cx="1969257" cy="2585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FCE350BA-387F-7AA8-65EF-49484B4B9115}"/>
                  </a:ext>
                </a:extLst>
              </p:cNvPr>
              <p:cNvSpPr txBox="1"/>
              <p:nvPr/>
            </p:nvSpPr>
            <p:spPr>
              <a:xfrm>
                <a:off x="7272532" y="5119439"/>
                <a:ext cx="2295500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FCE350BA-387F-7AA8-65EF-49484B4B9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32" y="5119439"/>
                <a:ext cx="2295500" cy="516745"/>
              </a:xfrm>
              <a:prstGeom prst="rect">
                <a:avLst/>
              </a:prstGeom>
              <a:blipFill>
                <a:blip r:embed="rId7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8E7248F-7B2C-DE03-8138-396E53D38E98}"/>
                  </a:ext>
                </a:extLst>
              </p:cNvPr>
              <p:cNvSpPr txBox="1"/>
              <p:nvPr/>
            </p:nvSpPr>
            <p:spPr>
              <a:xfrm>
                <a:off x="9433060" y="5119439"/>
                <a:ext cx="2295500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8E7248F-7B2C-DE03-8138-396E53D38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60" y="5119439"/>
                <a:ext cx="2295500" cy="516745"/>
              </a:xfrm>
              <a:prstGeom prst="rect">
                <a:avLst/>
              </a:prstGeom>
              <a:blipFill>
                <a:blip r:embed="rId8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lèche vers la droite 56">
            <a:extLst>
              <a:ext uri="{FF2B5EF4-FFF2-40B4-BE49-F238E27FC236}">
                <a16:creationId xmlns:a16="http://schemas.microsoft.com/office/drawing/2014/main" id="{5168CB86-8991-1AA4-6EEC-8C28F2005DEE}"/>
              </a:ext>
            </a:extLst>
          </p:cNvPr>
          <p:cNvSpPr/>
          <p:nvPr/>
        </p:nvSpPr>
        <p:spPr>
          <a:xfrm>
            <a:off x="6812924" y="6067509"/>
            <a:ext cx="601964" cy="339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C701D56-14A9-D220-DE4F-37758370C55B}"/>
                  </a:ext>
                </a:extLst>
              </p:cNvPr>
              <p:cNvSpPr txBox="1"/>
              <p:nvPr/>
            </p:nvSpPr>
            <p:spPr>
              <a:xfrm>
                <a:off x="7272532" y="5971067"/>
                <a:ext cx="2295500" cy="532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C701D56-14A9-D220-DE4F-37758370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32" y="5971067"/>
                <a:ext cx="2295500" cy="532518"/>
              </a:xfrm>
              <a:prstGeom prst="rect">
                <a:avLst/>
              </a:prstGeom>
              <a:blipFill>
                <a:blip r:embed="rId9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1487A1FA-FD77-1C2C-F0D6-61049202E4C3}"/>
                  </a:ext>
                </a:extLst>
              </p:cNvPr>
              <p:cNvSpPr txBox="1"/>
              <p:nvPr/>
            </p:nvSpPr>
            <p:spPr>
              <a:xfrm>
                <a:off x="9433060" y="5923361"/>
                <a:ext cx="2295500" cy="627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1487A1FA-FD77-1C2C-F0D6-61049202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60" y="5923361"/>
                <a:ext cx="2295500" cy="627929"/>
              </a:xfrm>
              <a:prstGeom prst="rect">
                <a:avLst/>
              </a:prstGeom>
              <a:blipFill>
                <a:blip r:embed="rId10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2ED0C4BD-62E0-F74B-B5B4-7C6D67C4C849}"/>
              </a:ext>
            </a:extLst>
          </p:cNvPr>
          <p:cNvSpPr txBox="1"/>
          <p:nvPr/>
        </p:nvSpPr>
        <p:spPr>
          <a:xfrm>
            <a:off x="882663" y="6067509"/>
            <a:ext cx="6132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P</a:t>
            </a:r>
            <a:r>
              <a:rPr lang="fr-FR" b="0" i="0" strike="noStrike" dirty="0">
                <a:solidFill>
                  <a:srgbClr val="000000"/>
                </a:solidFill>
                <a:effectLst/>
                <a:latin typeface="-webkit-standard"/>
              </a:rPr>
              <a:t>rojection d'un point de l'image (</a:t>
            </a:r>
            <a:r>
              <a:rPr lang="fr-FR" b="0" i="0" strike="noStrike" dirty="0" err="1">
                <a:solidFill>
                  <a:srgbClr val="000000"/>
                </a:solidFill>
                <a:effectLst/>
                <a:latin typeface="-webkit-standard"/>
              </a:rPr>
              <a:t>x,y</a:t>
            </a:r>
            <a:r>
              <a:rPr lang="fr-FR" b="0" i="0" strike="noStrike" dirty="0">
                <a:solidFill>
                  <a:srgbClr val="000000"/>
                </a:solidFill>
                <a:effectLst/>
                <a:latin typeface="-webkit-standard"/>
              </a:rPr>
              <a:t>) dans l’espace </a:t>
            </a:r>
            <a:r>
              <a:rPr lang="fr-FR" b="0" i="0" strike="noStrike" dirty="0">
                <a:solidFill>
                  <a:srgbClr val="000000"/>
                </a:solidFill>
                <a:effectLst/>
              </a:rPr>
              <a:t>(X,Y,Z) </a:t>
            </a:r>
            <a:endParaRPr lang="fr-FR" dirty="0"/>
          </a:p>
        </p:txBody>
      </p:sp>
      <p:sp>
        <p:nvSpPr>
          <p:cNvPr id="72" name="Titre 1">
            <a:extLst>
              <a:ext uri="{FF2B5EF4-FFF2-40B4-BE49-F238E27FC236}">
                <a16:creationId xmlns:a16="http://schemas.microsoft.com/office/drawing/2014/main" id="{7252C45A-6770-1087-F3EA-92E905E2F56B}"/>
              </a:ext>
            </a:extLst>
          </p:cNvPr>
          <p:cNvSpPr txBox="1">
            <a:spLocks/>
          </p:cNvSpPr>
          <p:nvPr/>
        </p:nvSpPr>
        <p:spPr>
          <a:xfrm>
            <a:off x="321426" y="160475"/>
            <a:ext cx="5391150" cy="792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rgbClr val="000000"/>
                </a:solidFill>
                <a:latin typeface="-webkit-standard"/>
              </a:rPr>
              <a:t>Projection sur le plan 3D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42898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E98E9E99-6F6D-2C68-33D5-D79CACBEB33A}"/>
              </a:ext>
            </a:extLst>
          </p:cNvPr>
          <p:cNvSpPr txBox="1">
            <a:spLocks/>
          </p:cNvSpPr>
          <p:nvPr/>
        </p:nvSpPr>
        <p:spPr>
          <a:xfrm>
            <a:off x="6800850" y="0"/>
            <a:ext cx="5391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000000"/>
                </a:solidFill>
                <a:latin typeface="-webkit-standard"/>
              </a:rPr>
              <a:t>Process of positioning</a:t>
            </a:r>
            <a:endParaRPr lang="fr-FR" dirty="0"/>
          </a:p>
        </p:txBody>
      </p:sp>
      <p:pic>
        <p:nvPicPr>
          <p:cNvPr id="20" name="Image 19" descr="Une image contenant texte, Tracé, ligne, diagramme&#10;&#10;Description générée automatiquement">
            <a:extLst>
              <a:ext uri="{FF2B5EF4-FFF2-40B4-BE49-F238E27FC236}">
                <a16:creationId xmlns:a16="http://schemas.microsoft.com/office/drawing/2014/main" id="{D1485FC1-8C11-087F-5025-662E10D2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69" y="1164610"/>
            <a:ext cx="4477604" cy="4528777"/>
          </a:xfrm>
          <a:prstGeom prst="rect">
            <a:avLst/>
          </a:prstGeom>
        </p:spPr>
      </p:pic>
      <p:pic>
        <p:nvPicPr>
          <p:cNvPr id="22" name="Image 21" descr="Une image contenant meubles, intérieur, chaise, ordinateur&#10;&#10;Description générée automatiquement">
            <a:extLst>
              <a:ext uri="{FF2B5EF4-FFF2-40B4-BE49-F238E27FC236}">
                <a16:creationId xmlns:a16="http://schemas.microsoft.com/office/drawing/2014/main" id="{3914B445-B7D1-0F03-7386-2F009F2C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4317"/>
            <a:ext cx="5160359" cy="390936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8318E6C-3207-7281-9359-9041AB61D867}"/>
              </a:ext>
            </a:extLst>
          </p:cNvPr>
          <p:cNvSpPr txBox="1"/>
          <p:nvPr/>
        </p:nvSpPr>
        <p:spPr>
          <a:xfrm>
            <a:off x="606334" y="478115"/>
            <a:ext cx="218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Drone orienté sur Z :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AF42CFD-3824-EB25-6B4A-F1C7AFF54124}"/>
              </a:ext>
            </a:extLst>
          </p:cNvPr>
          <p:cNvCxnSpPr>
            <a:cxnSpLocks/>
          </p:cNvCxnSpPr>
          <p:nvPr/>
        </p:nvCxnSpPr>
        <p:spPr>
          <a:xfrm flipV="1">
            <a:off x="8905750" y="2912076"/>
            <a:ext cx="0" cy="8279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95FCB7C-B70D-D96E-0B5A-BDC52D9607A2}"/>
              </a:ext>
            </a:extLst>
          </p:cNvPr>
          <p:cNvCxnSpPr>
            <a:cxnSpLocks/>
          </p:cNvCxnSpPr>
          <p:nvPr/>
        </p:nvCxnSpPr>
        <p:spPr>
          <a:xfrm>
            <a:off x="8905750" y="3739979"/>
            <a:ext cx="93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6A2F1D6-D127-C9F2-37AD-CBCC0B0C6B34}"/>
              </a:ext>
            </a:extLst>
          </p:cNvPr>
          <p:cNvCxnSpPr>
            <a:cxnSpLocks/>
          </p:cNvCxnSpPr>
          <p:nvPr/>
        </p:nvCxnSpPr>
        <p:spPr>
          <a:xfrm flipH="1">
            <a:off x="8764546" y="3739979"/>
            <a:ext cx="141204" cy="511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80246F1-8CC6-63E2-4D86-E0DBABF0DBF3}"/>
              </a:ext>
            </a:extLst>
          </p:cNvPr>
          <p:cNvSpPr txBox="1"/>
          <p:nvPr/>
        </p:nvSpPr>
        <p:spPr>
          <a:xfrm>
            <a:off x="9835853" y="3555313"/>
            <a:ext cx="36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899AF9F-4F3E-794D-1A03-84E739654AB5}"/>
              </a:ext>
            </a:extLst>
          </p:cNvPr>
          <p:cNvSpPr txBox="1"/>
          <p:nvPr/>
        </p:nvSpPr>
        <p:spPr>
          <a:xfrm>
            <a:off x="8845639" y="2540897"/>
            <a:ext cx="3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y</a:t>
            </a:r>
            <a:r>
              <a:rPr lang="fr-FR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4F9703-2315-567D-51CA-C78472C93E25}"/>
              </a:ext>
            </a:extLst>
          </p:cNvPr>
          <p:cNvSpPr txBox="1"/>
          <p:nvPr/>
        </p:nvSpPr>
        <p:spPr>
          <a:xfrm>
            <a:off x="8835148" y="376569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(0,0,0)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8BF54A1-28CD-E59B-CAF2-6E18C15664B2}"/>
              </a:ext>
            </a:extLst>
          </p:cNvPr>
          <p:cNvSpPr txBox="1"/>
          <p:nvPr/>
        </p:nvSpPr>
        <p:spPr>
          <a:xfrm>
            <a:off x="8467996" y="4068411"/>
            <a:ext cx="3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o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D5462-2CD8-9432-D74F-0841F41CB8BE}"/>
              </a:ext>
            </a:extLst>
          </p:cNvPr>
          <p:cNvSpPr txBox="1"/>
          <p:nvPr/>
        </p:nvSpPr>
        <p:spPr>
          <a:xfrm>
            <a:off x="8761532" y="35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0445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intérieur, ordinateur, meubles&#10;&#10;Description générée automatiquement">
            <a:extLst>
              <a:ext uri="{FF2B5EF4-FFF2-40B4-BE49-F238E27FC236}">
                <a16:creationId xmlns:a16="http://schemas.microsoft.com/office/drawing/2014/main" id="{7A4E35A0-E0EF-21CC-0968-A166A67C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1899"/>
            <a:ext cx="5168900" cy="3874713"/>
          </a:xfrm>
          <a:prstGeom prst="rect">
            <a:avLst/>
          </a:prstGeom>
        </p:spPr>
      </p:pic>
      <p:pic>
        <p:nvPicPr>
          <p:cNvPr id="7" name="Image 6" descr="Une image contenant texte, Tracé, ligne, nombre&#10;&#10;Description générée automatiquement">
            <a:extLst>
              <a:ext uri="{FF2B5EF4-FFF2-40B4-BE49-F238E27FC236}">
                <a16:creationId xmlns:a16="http://schemas.microsoft.com/office/drawing/2014/main" id="{E8B84BA9-1973-1B62-195A-E98E07F8B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7269"/>
            <a:ext cx="4721546" cy="47752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EB3D743-E82A-5C57-59EA-A6B66D037F03}"/>
              </a:ext>
            </a:extLst>
          </p:cNvPr>
          <p:cNvSpPr txBox="1"/>
          <p:nvPr/>
        </p:nvSpPr>
        <p:spPr>
          <a:xfrm>
            <a:off x="606334" y="478115"/>
            <a:ext cx="22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Drone orienté sur –X :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7F9EF7-51D0-B84A-E091-AEE3C43A2075}"/>
              </a:ext>
            </a:extLst>
          </p:cNvPr>
          <p:cNvCxnSpPr>
            <a:cxnSpLocks/>
          </p:cNvCxnSpPr>
          <p:nvPr/>
        </p:nvCxnSpPr>
        <p:spPr>
          <a:xfrm flipV="1">
            <a:off x="9132054" y="2765800"/>
            <a:ext cx="0" cy="8279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4578D14-09C3-1226-1800-F618746D9C53}"/>
              </a:ext>
            </a:extLst>
          </p:cNvPr>
          <p:cNvCxnSpPr>
            <a:cxnSpLocks/>
          </p:cNvCxnSpPr>
          <p:nvPr/>
        </p:nvCxnSpPr>
        <p:spPr>
          <a:xfrm flipV="1">
            <a:off x="9139518" y="3264297"/>
            <a:ext cx="273001" cy="329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908E26A-7614-7086-17A1-B0442CC7968C}"/>
              </a:ext>
            </a:extLst>
          </p:cNvPr>
          <p:cNvCxnSpPr>
            <a:cxnSpLocks/>
          </p:cNvCxnSpPr>
          <p:nvPr/>
        </p:nvCxnSpPr>
        <p:spPr>
          <a:xfrm>
            <a:off x="9136379" y="3581346"/>
            <a:ext cx="815095" cy="1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4A47E04-F764-18A7-9252-18C26CFF1713}"/>
              </a:ext>
            </a:extLst>
          </p:cNvPr>
          <p:cNvSpPr txBox="1"/>
          <p:nvPr/>
        </p:nvSpPr>
        <p:spPr>
          <a:xfrm>
            <a:off x="9435385" y="2985524"/>
            <a:ext cx="36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00CD1D-7794-99BE-E9D7-629DD13FB4D6}"/>
              </a:ext>
            </a:extLst>
          </p:cNvPr>
          <p:cNvSpPr txBox="1"/>
          <p:nvPr/>
        </p:nvSpPr>
        <p:spPr>
          <a:xfrm>
            <a:off x="9063808" y="2438473"/>
            <a:ext cx="3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y</a:t>
            </a:r>
            <a:r>
              <a:rPr lang="fr-FR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A7019C-717F-59CF-9B4E-2416EDAC7FF2}"/>
              </a:ext>
            </a:extLst>
          </p:cNvPr>
          <p:cNvSpPr txBox="1"/>
          <p:nvPr/>
        </p:nvSpPr>
        <p:spPr>
          <a:xfrm>
            <a:off x="9056582" y="3593703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(0,0,0)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99A36C-FAA3-5C34-922F-44A1337FAA07}"/>
              </a:ext>
            </a:extLst>
          </p:cNvPr>
          <p:cNvSpPr txBox="1"/>
          <p:nvPr/>
        </p:nvSpPr>
        <p:spPr>
          <a:xfrm>
            <a:off x="9913141" y="3501370"/>
            <a:ext cx="3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o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DA7339A-25CD-0239-C218-F10329135D52}"/>
              </a:ext>
            </a:extLst>
          </p:cNvPr>
          <p:cNvSpPr txBox="1"/>
          <p:nvPr/>
        </p:nvSpPr>
        <p:spPr>
          <a:xfrm>
            <a:off x="8985469" y="3402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814464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448</Words>
  <Application>Microsoft Macintosh PowerPoint</Application>
  <PresentationFormat>Grand écran</PresentationFormat>
  <Paragraphs>103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Cambria Math</vt:lpstr>
      <vt:lpstr>Outfit</vt:lpstr>
      <vt:lpstr>Rubik</vt:lpstr>
      <vt:lpstr>Wingdings</vt:lpstr>
      <vt:lpstr>Thème Office</vt:lpstr>
      <vt:lpstr>Présentation PowerPoint</vt:lpstr>
      <vt:lpstr>Yolo Object detection (You Only Look Once) </vt:lpstr>
      <vt:lpstr>Modèle Deep Learning : Comment ça fonctionne ?  </vt:lpstr>
      <vt:lpstr>Yolo Algorithm principle</vt:lpstr>
      <vt:lpstr>Process of positioning</vt:lpstr>
      <vt:lpstr>Calcul de la distance : Model Caméra Pinhole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LANDON</dc:creator>
  <cp:lastModifiedBy>Quentin LANDON</cp:lastModifiedBy>
  <cp:revision>1</cp:revision>
  <dcterms:created xsi:type="dcterms:W3CDTF">2024-05-21T15:12:54Z</dcterms:created>
  <dcterms:modified xsi:type="dcterms:W3CDTF">2024-06-23T09:47:04Z</dcterms:modified>
</cp:coreProperties>
</file>