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EEE5D-8DD1-4C88-BD09-779143F1E15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AD1E-FE34-4A0E-B787-F2E45C34C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Q1 How </a:t>
            </a:r>
            <a:r>
              <a:rPr lang="en-US" altLang="zh-CN" sz="2800" dirty="0"/>
              <a:t>does the </a:t>
            </a:r>
            <a:r>
              <a:rPr lang="en-US" altLang="zh-CN" sz="2800" dirty="0" smtClean="0"/>
              <a:t>propeller </a:t>
            </a:r>
            <a:r>
              <a:rPr lang="en-US" altLang="zh-CN" sz="2800" dirty="0"/>
              <a:t>generate the thrust?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916832"/>
            <a:ext cx="7056784" cy="4176464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Direction of rotation of the propeller </a:t>
            </a:r>
            <a:r>
              <a:rPr lang="en-US" altLang="zh-CN" sz="2400" dirty="0" err="1" smtClean="0"/>
              <a:t>vs</a:t>
            </a:r>
            <a:r>
              <a:rPr lang="en-US" altLang="zh-CN" sz="2400" dirty="0" smtClean="0"/>
              <a:t> Thrust</a:t>
            </a:r>
          </a:p>
          <a:p>
            <a:pPr algn="l"/>
            <a:endParaRPr lang="zh-CN" altLang="en-US" sz="2400" dirty="0"/>
          </a:p>
        </p:txBody>
      </p:sp>
      <p:pic>
        <p:nvPicPr>
          <p:cNvPr id="5" name="图片 4" descr="prop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492896"/>
            <a:ext cx="6912768" cy="38953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Quadcopter</a:t>
            </a:r>
            <a:r>
              <a:rPr lang="en-US" altLang="zh-CN" sz="2800" dirty="0" smtClean="0"/>
              <a:t> frame design</a:t>
            </a:r>
            <a:endParaRPr lang="zh-CN" altLang="en-US" sz="2800" dirty="0"/>
          </a:p>
        </p:txBody>
      </p:sp>
      <p:pic>
        <p:nvPicPr>
          <p:cNvPr id="4" name="内容占位符 3" descr="FEFQWQLI0C9455W.LAR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2509" y="1600200"/>
            <a:ext cx="7218981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Quadcopter</a:t>
            </a:r>
            <a:r>
              <a:rPr lang="en-US" altLang="zh-CN" sz="2800" dirty="0" smtClean="0"/>
              <a:t> frame design</a:t>
            </a:r>
            <a:endParaRPr lang="zh-CN" altLang="en-US" sz="2800" dirty="0"/>
          </a:p>
        </p:txBody>
      </p:sp>
      <p:pic>
        <p:nvPicPr>
          <p:cNvPr id="4" name="内容占位符 3" descr="maxresdefaul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Quadcopter</a:t>
            </a:r>
            <a:r>
              <a:rPr lang="en-US" altLang="zh-CN" sz="2800" dirty="0" smtClean="0"/>
              <a:t> frame design</a:t>
            </a:r>
            <a:endParaRPr lang="zh-CN" altLang="en-US" sz="2800" dirty="0"/>
          </a:p>
        </p:txBody>
      </p:sp>
      <p:pic>
        <p:nvPicPr>
          <p:cNvPr id="4" name="内容占位符 3" descr="photo_4_preview_featur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1084" y="1600200"/>
            <a:ext cx="6021832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Quadcopter</a:t>
            </a:r>
            <a:r>
              <a:rPr lang="en-US" altLang="zh-CN" sz="2800" dirty="0" smtClean="0"/>
              <a:t> frame design</a:t>
            </a:r>
            <a:endParaRPr lang="zh-CN" altLang="en-US" sz="2800" dirty="0"/>
          </a:p>
        </p:txBody>
      </p:sp>
      <p:pic>
        <p:nvPicPr>
          <p:cNvPr id="4" name="内容占位符 3" descr="Ugly-Duck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Quadcopter</a:t>
            </a:r>
            <a:r>
              <a:rPr lang="en-US" altLang="zh-CN" sz="2800" dirty="0" smtClean="0"/>
              <a:t> frame design</a:t>
            </a:r>
            <a:endParaRPr lang="zh-CN" altLang="en-US" sz="2800" dirty="0"/>
          </a:p>
        </p:txBody>
      </p:sp>
      <p:pic>
        <p:nvPicPr>
          <p:cNvPr id="4" name="内容占位符 3" descr="LEGOdro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3782" y="1600200"/>
            <a:ext cx="6976436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Q1 How does the propeller generate the thrust?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Newton’s third law</a:t>
            </a:r>
          </a:p>
          <a:p>
            <a:r>
              <a:rPr lang="en-US" altLang="zh-CN" sz="2400" dirty="0" smtClean="0"/>
              <a:t>Bernoulli's Law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Q2 Why is specific arrangement on propellers needed?</a:t>
            </a:r>
            <a:endParaRPr lang="zh-CN" altLang="en-US" sz="2800" dirty="0"/>
          </a:p>
        </p:txBody>
      </p:sp>
      <p:pic>
        <p:nvPicPr>
          <p:cNvPr id="4" name="内容占位符 6" descr="torch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2132856"/>
            <a:ext cx="7019925" cy="35337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Q2 Why is specific arrangement on propellers needed?</a:t>
            </a:r>
            <a:endParaRPr lang="zh-CN" altLang="en-US" sz="2800" dirty="0"/>
          </a:p>
        </p:txBody>
      </p:sp>
      <p:pic>
        <p:nvPicPr>
          <p:cNvPr id="4" name="内容占位符 3" descr="FZ3OZOIJ9SVRYUW.LAR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84784"/>
            <a:ext cx="7200800" cy="4680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Untitled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809328"/>
            <a:ext cx="6624736" cy="6048672"/>
          </a:xfrm>
        </p:spPr>
      </p:pic>
      <p:sp>
        <p:nvSpPr>
          <p:cNvPr id="3" name="矩形 2"/>
          <p:cNvSpPr/>
          <p:nvPr/>
        </p:nvSpPr>
        <p:spPr>
          <a:xfrm>
            <a:off x="755576" y="260648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Q3 How does a </a:t>
            </a:r>
            <a:r>
              <a:rPr lang="en-US" altLang="zh-CN" sz="2800" dirty="0" err="1" smtClean="0"/>
              <a:t>quadcopter</a:t>
            </a:r>
            <a:r>
              <a:rPr lang="en-US" altLang="zh-CN" sz="2800" dirty="0" smtClean="0"/>
              <a:t> make motions?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uadcopter-flight-contro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974" y="620688"/>
            <a:ext cx="7131417" cy="5558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Q4 How does ECS work?</a:t>
            </a:r>
            <a:endParaRPr lang="zh-CN" altLang="en-US" sz="2800" dirty="0"/>
          </a:p>
        </p:txBody>
      </p:sp>
      <p:pic>
        <p:nvPicPr>
          <p:cNvPr id="4" name="内容占位符 3" descr="daeb6b781f95bf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5740" y="1412875"/>
            <a:ext cx="7252519" cy="47132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Q4 How does ECS work?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lang="en-US" altLang="zh-CN" dirty="0" smtClean="0"/>
              <a:t>Electronic speed controller (ESC)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/>
              <a:t>The job of the ESC is to switch on power to the motor coils at incredibly fast rates, and decide on how much current they can pass to the motors.</a:t>
            </a:r>
          </a:p>
          <a:p>
            <a:pPr>
              <a:buNone/>
            </a:pPr>
            <a:endParaRPr lang="zh-CN" altLang="en-US" sz="2600" dirty="0"/>
          </a:p>
        </p:txBody>
      </p:sp>
      <p:pic>
        <p:nvPicPr>
          <p:cNvPr id="4" name="图片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212976"/>
            <a:ext cx="3456384" cy="3456384"/>
          </a:xfrm>
          <a:prstGeom prst="rect">
            <a:avLst/>
          </a:prstGeom>
        </p:spPr>
      </p:pic>
      <p:pic>
        <p:nvPicPr>
          <p:cNvPr id="5" name="图片 4" descr="1-4in1-Es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501008"/>
            <a:ext cx="4277107" cy="24949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Quadcopter</a:t>
            </a:r>
            <a:r>
              <a:rPr lang="en-US" altLang="zh-CN" sz="2800" dirty="0" smtClean="0"/>
              <a:t> frame design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 possible considerations in </a:t>
            </a:r>
            <a:r>
              <a:rPr lang="en-US" altLang="zh-CN" dirty="0" err="1" smtClean="0"/>
              <a:t>quadcopter</a:t>
            </a:r>
            <a:r>
              <a:rPr lang="en-US" altLang="zh-CN" dirty="0" smtClean="0"/>
              <a:t> design. Discussion (weight, strength, ……)</a:t>
            </a:r>
          </a:p>
          <a:p>
            <a:r>
              <a:rPr lang="en-US" altLang="zh-CN" dirty="0" smtClean="0"/>
              <a:t>Define the target. (Speed optimized, heavy lift Optimized, …….)</a:t>
            </a:r>
          </a:p>
          <a:p>
            <a:r>
              <a:rPr lang="en-US" altLang="zh-CN" dirty="0" smtClean="0"/>
              <a:t>Refine the requirements for the target.</a:t>
            </a:r>
          </a:p>
          <a:p>
            <a:r>
              <a:rPr lang="en-US" altLang="zh-CN" dirty="0" smtClean="0"/>
              <a:t>Thinking of the best structure and material.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168</Words>
  <Application>Microsoft Office PowerPoint</Application>
  <PresentationFormat>全屏显示(4:3)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Q1 How does the propeller generate the thrust?</vt:lpstr>
      <vt:lpstr>Q1 How does the propeller generate the thrust?</vt:lpstr>
      <vt:lpstr>Q2 Why is specific arrangement on propellers needed?</vt:lpstr>
      <vt:lpstr>Q2 Why is specific arrangement on propellers needed?</vt:lpstr>
      <vt:lpstr>幻灯片 5</vt:lpstr>
      <vt:lpstr>幻灯片 6</vt:lpstr>
      <vt:lpstr>Q4 How does ECS work?</vt:lpstr>
      <vt:lpstr>Q4 How does ECS work?</vt:lpstr>
      <vt:lpstr>Quadcopter frame design</vt:lpstr>
      <vt:lpstr>Quadcopter frame design</vt:lpstr>
      <vt:lpstr>Quadcopter frame design</vt:lpstr>
      <vt:lpstr>Quadcopter frame design</vt:lpstr>
      <vt:lpstr>Quadcopter frame design</vt:lpstr>
      <vt:lpstr>Quadcopter frame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Mark</dc:creator>
  <cp:lastModifiedBy>Mark</cp:lastModifiedBy>
  <cp:revision>14</cp:revision>
  <dcterms:created xsi:type="dcterms:W3CDTF">2018-10-27T11:13:37Z</dcterms:created>
  <dcterms:modified xsi:type="dcterms:W3CDTF">2018-10-27T23:27:31Z</dcterms:modified>
</cp:coreProperties>
</file>