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9"/>
  </p:normalViewPr>
  <p:slideViewPr>
    <p:cSldViewPr snapToGrid="0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3FB29-8B85-B147-C08E-7BA028D35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163AC-D4D9-84E1-F23B-1C47B980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4BBD3-9271-0034-921E-86915D6E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8D060-C719-FDCF-0CC1-B54264FC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C3D91-9F61-506A-6AB8-EBCF034F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2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886FB-FEB1-CC1B-7639-37C38B4D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DD86D-5D34-9DF2-19CD-5D03F48B2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44328-5A54-9E27-D947-DB9A4556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D5E86-13DC-AA1E-2495-D874E4D0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2E5EB-CBEC-F3EE-E86F-97D7D96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644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A0B21A-94DE-85E2-AD5E-F8D8E6F7A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CD3482-86EF-C0EA-2851-80B83596C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276E0-EB89-AC44-EE44-711CA624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CF9FB-94C3-986D-3B86-8DE09333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E704-E8E8-EEA6-BB5C-F2B6BFA6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9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533D5-1AC7-F040-C7C5-DAA21C25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ECDBB-B1DD-FE22-3E38-3749DD8B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F4035-A44A-C2F9-A4E9-C8D4A54D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B386B-0408-093E-D601-A88F977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07209-E294-392A-618B-2A8A7BF6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060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A2272-A147-77C8-985D-00571A79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6E024-37B0-9205-F0EB-E95DF7CF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92821-4F45-DACE-CB46-A593609D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7CECF-9134-8819-5879-1492ED7E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11D0B-159C-8619-B78E-4618E9F2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925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CE039-D707-EBF2-0D26-7BE31A94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42FFD-B74A-2E91-0760-461DE7A50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2D7257-35AC-2385-7954-FA0B8CC8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26A3F-DE77-BA5D-35DD-AC83AEC3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8F813-59CB-03F7-E92E-083A134A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52CCB-E3D7-5A69-E025-63127831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993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0D7D4-E2EB-30B5-DB13-FB1180ED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EAECC-FD4E-16E5-C317-137BAD02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FBC593-1050-E83C-5EE1-2A989573A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C8820F-7C78-69C2-44A0-245E0F0A5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702531-9D43-AF8A-9E51-0C954F098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F7A488-B3DF-88A3-B81C-4F25FC96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570A36-A25B-8836-BE9C-C903552E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20D2AD-9E58-2932-8F62-2D6E12D1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065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6486-602A-CF9E-6D6D-B5D45E48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BF076-968E-4A6E-4B44-70C97F09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E1C4A7-C713-6DF1-5759-905B966C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9FA50F-0ED7-A9BD-6DE1-1F339D6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418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EA6A3B-5BC6-986E-40E0-50578000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09FC8E-8CD1-CF8B-1635-2A794EFF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D85E65-A01A-6409-458D-E509584F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645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09FCE-6D40-F87A-8E4C-9A4EEF01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68726-69E2-DC86-16B8-A6E88779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9A660-FBBD-E1CA-7014-A12F6E8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5B0D2-E07B-C4E5-FFF5-7B1AFA54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06923-0E5C-7215-C4E1-DE8A4564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D7ECB-E837-A141-C885-92546942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6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59AD7-A501-C2AD-F718-FCF4B427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121066-F459-7433-9EB4-8D3AFFADF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0BE4E5-9ECE-86D2-597A-580FBEA4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6718-4D99-AD94-F642-7C66264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5ED1-8C0B-1545-9937-F7B300258173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43D9F-95A0-2C20-8059-9333F245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0ED13-6855-E1DF-BAEC-9E97D8D8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714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F9F3F9-D192-8A09-B8A4-DC92E73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EF6EC-7505-0E50-EEC1-A4DA421D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59496-D3CC-5EAE-D2B3-6D99704B7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15ED1-8C0B-1545-9937-F7B300258173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D59DD-060B-492F-F623-FF89F227C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B2884-6026-CA43-A9AF-A62507E92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FEAE-4CAC-544A-A623-FC0A3B2900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69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FF7D143-1F0C-CBAB-E8BB-5811A2B625A8}"/>
              </a:ext>
            </a:extLst>
          </p:cNvPr>
          <p:cNvSpPr/>
          <p:nvPr/>
        </p:nvSpPr>
        <p:spPr>
          <a:xfrm>
            <a:off x="1467062" y="1599109"/>
            <a:ext cx="963827" cy="6919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BE9EFF4-9B67-6909-735C-6C59FC0BA392}"/>
              </a:ext>
            </a:extLst>
          </p:cNvPr>
          <p:cNvSpPr/>
          <p:nvPr/>
        </p:nvSpPr>
        <p:spPr>
          <a:xfrm>
            <a:off x="5132173" y="3190590"/>
            <a:ext cx="963827" cy="6919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5F40AFD-6D1C-5772-7CAF-8B06BEC31306}"/>
              </a:ext>
            </a:extLst>
          </p:cNvPr>
          <p:cNvSpPr/>
          <p:nvPr/>
        </p:nvSpPr>
        <p:spPr>
          <a:xfrm>
            <a:off x="6768354" y="1461246"/>
            <a:ext cx="1848182" cy="964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F795A3E-8DF9-F8DE-078F-E881EACFFEF9}"/>
              </a:ext>
            </a:extLst>
          </p:cNvPr>
          <p:cNvSpPr/>
          <p:nvPr/>
        </p:nvSpPr>
        <p:spPr>
          <a:xfrm>
            <a:off x="3397624" y="1737214"/>
            <a:ext cx="412376" cy="4123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F428D7-C0B9-1B75-4974-D8B1A84DE666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2430889" y="1943402"/>
            <a:ext cx="966735" cy="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92A000-BF2B-8F5E-EE57-3BDA4028601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9294" y="1943401"/>
            <a:ext cx="1287768" cy="1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D4C061-9239-093D-C3F6-0BEC7B754A38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3810000" y="1943402"/>
            <a:ext cx="2958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7EAE379D-2F00-3CEA-C7A7-C972D52F081F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6338712" y="2182846"/>
            <a:ext cx="1111022" cy="15964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AB826A0-E954-F05C-9E9B-7EB53721EAE6}"/>
              </a:ext>
            </a:extLst>
          </p:cNvPr>
          <p:cNvCxnSpPr>
            <a:cxnSpLocks/>
            <a:stCxn id="5" idx="1"/>
            <a:endCxn id="8" idx="4"/>
          </p:cNvCxnSpPr>
          <p:nvPr/>
        </p:nvCxnSpPr>
        <p:spPr>
          <a:xfrm rot="10800000">
            <a:off x="3603813" y="2149591"/>
            <a:ext cx="1528361" cy="1386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7A1840-CA2A-0EEA-68B9-7276F567348F}"/>
                  </a:ext>
                </a:extLst>
              </p:cNvPr>
              <p:cNvSpPr txBox="1"/>
              <p:nvPr/>
            </p:nvSpPr>
            <p:spPr>
              <a:xfrm>
                <a:off x="1762069" y="1758735"/>
                <a:ext cx="377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7A1840-CA2A-0EEA-68B9-7276F567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69" y="1758735"/>
                <a:ext cx="377347" cy="369332"/>
              </a:xfrm>
              <a:prstGeom prst="rect">
                <a:avLst/>
              </a:prstGeom>
              <a:blipFill>
                <a:blip r:embed="rId2"/>
                <a:stretch>
                  <a:fillRect l="-19355"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6284E0-8B7E-A21C-3EB9-806C694968A4}"/>
                  </a:ext>
                </a:extLst>
              </p:cNvPr>
              <p:cNvSpPr txBox="1"/>
              <p:nvPr/>
            </p:nvSpPr>
            <p:spPr>
              <a:xfrm>
                <a:off x="3171600" y="152960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6284E0-8B7E-A21C-3EB9-806C6949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600" y="1529600"/>
                <a:ext cx="226024" cy="276999"/>
              </a:xfrm>
              <a:prstGeom prst="rect">
                <a:avLst/>
              </a:prstGeom>
              <a:blipFill>
                <a:blip r:embed="rId3"/>
                <a:stretch>
                  <a:fillRect l="-15789" r="-21053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5F63F2-FB74-934A-AF8F-D0B6AB9C5B63}"/>
                  </a:ext>
                </a:extLst>
              </p:cNvPr>
              <p:cNvSpPr txBox="1"/>
              <p:nvPr/>
            </p:nvSpPr>
            <p:spPr>
              <a:xfrm>
                <a:off x="3368823" y="214789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5F63F2-FB74-934A-AF8F-D0B6AB9C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23" y="2147893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BB3207-BB4E-3C87-C7FF-F913531AE477}"/>
                  </a:ext>
                </a:extLst>
              </p:cNvPr>
              <p:cNvSpPr txBox="1"/>
              <p:nvPr/>
            </p:nvSpPr>
            <p:spPr>
              <a:xfrm>
                <a:off x="5470275" y="3351913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BB3207-BB4E-3C87-C7FF-F913531AE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275" y="3351913"/>
                <a:ext cx="247888" cy="369332"/>
              </a:xfrm>
              <a:prstGeom prst="rect">
                <a:avLst/>
              </a:prstGeom>
              <a:blipFill>
                <a:blip r:embed="rId5"/>
                <a:stretch>
                  <a:fillRect l="-28571" r="-23810" b="-103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E3A59B-6CB9-AA7E-187D-092B6FC81F95}"/>
                  </a:ext>
                </a:extLst>
              </p:cNvPr>
              <p:cNvSpPr txBox="1"/>
              <p:nvPr/>
            </p:nvSpPr>
            <p:spPr>
              <a:xfrm>
                <a:off x="4591977" y="1608566"/>
                <a:ext cx="1663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E3A59B-6CB9-AA7E-187D-092B6FC81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77" y="1608566"/>
                <a:ext cx="1663340" cy="276999"/>
              </a:xfrm>
              <a:prstGeom prst="rect">
                <a:avLst/>
              </a:prstGeom>
              <a:blipFill>
                <a:blip r:embed="rId6"/>
                <a:stretch>
                  <a:fillRect l="-1515" r="-758"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DA45FF-844F-F18F-B22C-AF8D5843EEA2}"/>
                  </a:ext>
                </a:extLst>
              </p:cNvPr>
              <p:cNvSpPr txBox="1"/>
              <p:nvPr/>
            </p:nvSpPr>
            <p:spPr>
              <a:xfrm>
                <a:off x="7028513" y="1599112"/>
                <a:ext cx="132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kumimoji="1" lang="en-US" altLang="ko-Kore-KR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DA45FF-844F-F18F-B22C-AF8D5843E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513" y="1599112"/>
                <a:ext cx="1327863" cy="276999"/>
              </a:xfrm>
              <a:prstGeom prst="rect">
                <a:avLst/>
              </a:prstGeom>
              <a:blipFill>
                <a:blip r:embed="rId7"/>
                <a:stretch>
                  <a:fillRect l="-1887" r="-1887"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0196C5-A6B3-046F-E321-EE5D72B15375}"/>
                  </a:ext>
                </a:extLst>
              </p:cNvPr>
              <p:cNvSpPr txBox="1"/>
              <p:nvPr/>
            </p:nvSpPr>
            <p:spPr>
              <a:xfrm>
                <a:off x="7033816" y="1981646"/>
                <a:ext cx="1331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kumimoji="1" lang="en-US" altLang="ko-Kore-KR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0196C5-A6B3-046F-E321-EE5D72B1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16" y="1981646"/>
                <a:ext cx="1331262" cy="276999"/>
              </a:xfrm>
              <a:prstGeom prst="rect">
                <a:avLst/>
              </a:prstGeom>
              <a:blipFill>
                <a:blip r:embed="rId8"/>
                <a:stretch>
                  <a:fillRect l="-3774" r="-2830" b="-217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20270A-563D-2B17-3087-3666C4686F2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616536" y="1943402"/>
            <a:ext cx="17825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1BF618A-6BF2-4880-50AD-78313533A4C2}"/>
                  </a:ext>
                </a:extLst>
              </p:cNvPr>
              <p:cNvSpPr txBox="1"/>
              <p:nvPr/>
            </p:nvSpPr>
            <p:spPr>
              <a:xfrm>
                <a:off x="601600" y="1632756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1BF618A-6BF2-4880-50AD-78313533A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0" y="1632756"/>
                <a:ext cx="166969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546BE9-22E1-001F-0A83-DE748FA565F8}"/>
                  </a:ext>
                </a:extLst>
              </p:cNvPr>
              <p:cNvSpPr txBox="1"/>
              <p:nvPr/>
            </p:nvSpPr>
            <p:spPr>
              <a:xfrm>
                <a:off x="8962604" y="166640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546BE9-22E1-001F-0A83-DE748FA5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604" y="1666402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25000" r="-25000" b="-217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182889-6AB4-7028-2CD0-D7838906BF41}"/>
                  </a:ext>
                </a:extLst>
              </p:cNvPr>
              <p:cNvSpPr txBox="1"/>
              <p:nvPr/>
            </p:nvSpPr>
            <p:spPr>
              <a:xfrm>
                <a:off x="6810738" y="325958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182889-6AB4-7028-2CD0-D7838906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738" y="3259580"/>
                <a:ext cx="183319" cy="276999"/>
              </a:xfrm>
              <a:prstGeom prst="rect">
                <a:avLst/>
              </a:prstGeom>
              <a:blipFill>
                <a:blip r:embed="rId11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11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Macintosh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수영</dc:creator>
  <cp:lastModifiedBy>김 수영</cp:lastModifiedBy>
  <cp:revision>1</cp:revision>
  <dcterms:created xsi:type="dcterms:W3CDTF">2023-07-17T01:44:33Z</dcterms:created>
  <dcterms:modified xsi:type="dcterms:W3CDTF">2023-07-17T01:57:28Z</dcterms:modified>
</cp:coreProperties>
</file>