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>
      <p:cViewPr varScale="1">
        <p:scale>
          <a:sx n="104" d="100"/>
          <a:sy n="104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3FB29-8B85-B147-C08E-7BA028D3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163AC-D4D9-84E1-F23B-1C47B980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4BBD3-9271-0034-921E-86915D6E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8D060-C719-FDCF-0CC1-B54264FC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C3D91-9F61-506A-6AB8-EBCF034F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2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886FB-FEB1-CC1B-7639-37C38B4D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DD86D-5D34-9DF2-19CD-5D03F48B2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44328-5A54-9E27-D947-DB9A4556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D5E86-13DC-AA1E-2495-D874E4D0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2E5EB-CBEC-F3EE-E86F-97D7D96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644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0B21A-94DE-85E2-AD5E-F8D8E6F7A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CD3482-86EF-C0EA-2851-80B83596C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276E0-EB89-AC44-EE44-711CA624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CF9FB-94C3-986D-3B86-8DE09333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E704-E8E8-EEA6-BB5C-F2B6BFA6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9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533D5-1AC7-F040-C7C5-DAA21C25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ECDBB-B1DD-FE22-3E38-3749DD8B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F4035-A44A-C2F9-A4E9-C8D4A54D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386B-0408-093E-D601-A88F977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07209-E294-392A-618B-2A8A7BF6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060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A2272-A147-77C8-985D-00571A79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6E024-37B0-9205-F0EB-E95DF7CF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92821-4F45-DACE-CB46-A593609D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7CECF-9134-8819-5879-1492ED7E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11D0B-159C-8619-B78E-4618E9F2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925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CE039-D707-EBF2-0D26-7BE31A94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42FFD-B74A-2E91-0760-461DE7A50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D7257-35AC-2385-7954-FA0B8CC8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26A3F-DE77-BA5D-35DD-AC83AEC3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8F813-59CB-03F7-E92E-083A134A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52CCB-E3D7-5A69-E025-63127831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993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D7D4-E2EB-30B5-DB13-FB1180ED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EAECC-FD4E-16E5-C317-137BAD02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FBC593-1050-E83C-5EE1-2A989573A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C8820F-7C78-69C2-44A0-245E0F0A5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702531-9D43-AF8A-9E51-0C954F098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F7A488-B3DF-88A3-B81C-4F25FC96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570A36-A25B-8836-BE9C-C903552E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20D2AD-9E58-2932-8F62-2D6E12D1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065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6486-602A-CF9E-6D6D-B5D45E48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BF076-968E-4A6E-4B44-70C97F09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E1C4A7-C713-6DF1-5759-905B966C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FA50F-0ED7-A9BD-6DE1-1F339D6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418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EA6A3B-5BC6-986E-40E0-50578000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09FC8E-8CD1-CF8B-1635-2A794EFF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85E65-A01A-6409-458D-E509584F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645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09FCE-6D40-F87A-8E4C-9A4EEF01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68726-69E2-DC86-16B8-A6E88779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9A660-FBBD-E1CA-7014-A12F6E8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5B0D2-E07B-C4E5-FFF5-7B1AFA54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06923-0E5C-7215-C4E1-DE8A4564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D7ECB-E837-A141-C885-92546942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6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59AD7-A501-C2AD-F718-FCF4B427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121066-F459-7433-9EB4-8D3AFFADF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BE4E5-9ECE-86D2-597A-580FBEA4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6718-4D99-AD94-F642-7C66264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43D9F-95A0-2C20-8059-9333F245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0ED13-6855-E1DF-BAEC-9E97D8D8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714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F9F3F9-D192-8A09-B8A4-DC92E73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EF6EC-7505-0E50-EEC1-A4DA421D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59496-D3CC-5EAE-D2B3-6D99704B7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15ED1-8C0B-1545-9937-F7B300258173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D59DD-060B-492F-F623-FF89F227C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B2884-6026-CA43-A9AF-A62507E92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69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FF7D143-1F0C-CBAB-E8BB-5811A2B625A8}"/>
              </a:ext>
            </a:extLst>
          </p:cNvPr>
          <p:cNvSpPr/>
          <p:nvPr/>
        </p:nvSpPr>
        <p:spPr>
          <a:xfrm>
            <a:off x="1467062" y="1599109"/>
            <a:ext cx="963827" cy="6919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BE9EFF4-9B67-6909-735C-6C59FC0BA392}"/>
              </a:ext>
            </a:extLst>
          </p:cNvPr>
          <p:cNvSpPr/>
          <p:nvPr/>
        </p:nvSpPr>
        <p:spPr>
          <a:xfrm>
            <a:off x="5132173" y="3190590"/>
            <a:ext cx="963827" cy="6919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5F40AFD-6D1C-5772-7CAF-8B06BEC31306}"/>
              </a:ext>
            </a:extLst>
          </p:cNvPr>
          <p:cNvSpPr/>
          <p:nvPr/>
        </p:nvSpPr>
        <p:spPr>
          <a:xfrm>
            <a:off x="6768354" y="1461246"/>
            <a:ext cx="1848182" cy="964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F795A3E-8DF9-F8DE-078F-E881EACFFEF9}"/>
              </a:ext>
            </a:extLst>
          </p:cNvPr>
          <p:cNvSpPr/>
          <p:nvPr/>
        </p:nvSpPr>
        <p:spPr>
          <a:xfrm>
            <a:off x="3397624" y="1737214"/>
            <a:ext cx="412376" cy="4123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F428D7-C0B9-1B75-4974-D8B1A84DE666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2430889" y="1943402"/>
            <a:ext cx="966735" cy="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92A000-BF2B-8F5E-EE57-3BDA4028601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9294" y="1943401"/>
            <a:ext cx="1287768" cy="1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D4C061-9239-093D-C3F6-0BEC7B754A38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3810000" y="1943402"/>
            <a:ext cx="2958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7EAE379D-2F00-3CEA-C7A7-C972D52F081F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6338712" y="2182846"/>
            <a:ext cx="1111022" cy="15964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AB826A0-E954-F05C-9E9B-7EB53721EAE6}"/>
              </a:ext>
            </a:extLst>
          </p:cNvPr>
          <p:cNvCxnSpPr>
            <a:cxnSpLocks/>
            <a:stCxn id="5" idx="1"/>
            <a:endCxn id="8" idx="4"/>
          </p:cNvCxnSpPr>
          <p:nvPr/>
        </p:nvCxnSpPr>
        <p:spPr>
          <a:xfrm rot="10800000">
            <a:off x="3603813" y="2149591"/>
            <a:ext cx="1528361" cy="1386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7A1840-CA2A-0EEA-68B9-7276F567348F}"/>
                  </a:ext>
                </a:extLst>
              </p:cNvPr>
              <p:cNvSpPr txBox="1"/>
              <p:nvPr/>
            </p:nvSpPr>
            <p:spPr>
              <a:xfrm>
                <a:off x="1762069" y="1758735"/>
                <a:ext cx="377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7A1840-CA2A-0EEA-68B9-7276F567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69" y="1758735"/>
                <a:ext cx="377347" cy="369332"/>
              </a:xfrm>
              <a:prstGeom prst="rect">
                <a:avLst/>
              </a:prstGeom>
              <a:blipFill>
                <a:blip r:embed="rId2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6284E0-8B7E-A21C-3EB9-806C694968A4}"/>
                  </a:ext>
                </a:extLst>
              </p:cNvPr>
              <p:cNvSpPr txBox="1"/>
              <p:nvPr/>
            </p:nvSpPr>
            <p:spPr>
              <a:xfrm>
                <a:off x="3171600" y="152960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6284E0-8B7E-A21C-3EB9-806C6949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600" y="1529600"/>
                <a:ext cx="226024" cy="276999"/>
              </a:xfrm>
              <a:prstGeom prst="rect">
                <a:avLst/>
              </a:prstGeom>
              <a:blipFill>
                <a:blip r:embed="rId3"/>
                <a:stretch>
                  <a:fillRect l="-15789" r="-21053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5F63F2-FB74-934A-AF8F-D0B6AB9C5B63}"/>
                  </a:ext>
                </a:extLst>
              </p:cNvPr>
              <p:cNvSpPr txBox="1"/>
              <p:nvPr/>
            </p:nvSpPr>
            <p:spPr>
              <a:xfrm>
                <a:off x="3368823" y="214789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5F63F2-FB74-934A-AF8F-D0B6AB9C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23" y="2147893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BB3207-BB4E-3C87-C7FF-F913531AE477}"/>
                  </a:ext>
                </a:extLst>
              </p:cNvPr>
              <p:cNvSpPr txBox="1"/>
              <p:nvPr/>
            </p:nvSpPr>
            <p:spPr>
              <a:xfrm>
                <a:off x="5470275" y="3351913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BB3207-BB4E-3C87-C7FF-F913531AE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275" y="3351913"/>
                <a:ext cx="247888" cy="369332"/>
              </a:xfrm>
              <a:prstGeom prst="rect">
                <a:avLst/>
              </a:prstGeom>
              <a:blipFill>
                <a:blip r:embed="rId5"/>
                <a:stretch>
                  <a:fillRect l="-28571" r="-23810" b="-103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E3A59B-6CB9-AA7E-187D-092B6FC81F95}"/>
                  </a:ext>
                </a:extLst>
              </p:cNvPr>
              <p:cNvSpPr txBox="1"/>
              <p:nvPr/>
            </p:nvSpPr>
            <p:spPr>
              <a:xfrm>
                <a:off x="4591977" y="1608566"/>
                <a:ext cx="1663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E3A59B-6CB9-AA7E-187D-092B6FC8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77" y="1608566"/>
                <a:ext cx="1663340" cy="276999"/>
              </a:xfrm>
              <a:prstGeom prst="rect">
                <a:avLst/>
              </a:prstGeom>
              <a:blipFill>
                <a:blip r:embed="rId6"/>
                <a:stretch>
                  <a:fillRect l="-1515" r="-758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DA45FF-844F-F18F-B22C-AF8D5843EEA2}"/>
                  </a:ext>
                </a:extLst>
              </p:cNvPr>
              <p:cNvSpPr txBox="1"/>
              <p:nvPr/>
            </p:nvSpPr>
            <p:spPr>
              <a:xfrm>
                <a:off x="7028513" y="1599112"/>
                <a:ext cx="132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kumimoji="1" lang="en-US" altLang="ko-Kore-KR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DA45FF-844F-F18F-B22C-AF8D5843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513" y="1599112"/>
                <a:ext cx="1327863" cy="276999"/>
              </a:xfrm>
              <a:prstGeom prst="rect">
                <a:avLst/>
              </a:prstGeom>
              <a:blipFill>
                <a:blip r:embed="rId7"/>
                <a:stretch>
                  <a:fillRect l="-1887" r="-1887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0196C5-A6B3-046F-E321-EE5D72B15375}"/>
                  </a:ext>
                </a:extLst>
              </p:cNvPr>
              <p:cNvSpPr txBox="1"/>
              <p:nvPr/>
            </p:nvSpPr>
            <p:spPr>
              <a:xfrm>
                <a:off x="7033816" y="1981646"/>
                <a:ext cx="1331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kumimoji="1" lang="en-US" altLang="ko-Kore-KR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0196C5-A6B3-046F-E321-EE5D72B1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16" y="1981646"/>
                <a:ext cx="1331262" cy="276999"/>
              </a:xfrm>
              <a:prstGeom prst="rect">
                <a:avLst/>
              </a:prstGeom>
              <a:blipFill>
                <a:blip r:embed="rId8"/>
                <a:stretch>
                  <a:fillRect l="-3774" r="-2830" b="-217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20270A-563D-2B17-3087-3666C4686F2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616536" y="1943402"/>
            <a:ext cx="17825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1BF618A-6BF2-4880-50AD-78313533A4C2}"/>
                  </a:ext>
                </a:extLst>
              </p:cNvPr>
              <p:cNvSpPr txBox="1"/>
              <p:nvPr/>
            </p:nvSpPr>
            <p:spPr>
              <a:xfrm>
                <a:off x="601600" y="1632756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1BF618A-6BF2-4880-50AD-78313533A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0" y="1632756"/>
                <a:ext cx="166969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546BE9-22E1-001F-0A83-DE748FA565F8}"/>
                  </a:ext>
                </a:extLst>
              </p:cNvPr>
              <p:cNvSpPr txBox="1"/>
              <p:nvPr/>
            </p:nvSpPr>
            <p:spPr>
              <a:xfrm>
                <a:off x="8962604" y="166640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546BE9-22E1-001F-0A83-DE748FA5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604" y="1666402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25000" r="-25000" b="-217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182889-6AB4-7028-2CD0-D7838906BF41}"/>
                  </a:ext>
                </a:extLst>
              </p:cNvPr>
              <p:cNvSpPr txBox="1"/>
              <p:nvPr/>
            </p:nvSpPr>
            <p:spPr>
              <a:xfrm>
                <a:off x="6810738" y="325958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182889-6AB4-7028-2CD0-D7838906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738" y="3259580"/>
                <a:ext cx="183319" cy="276999"/>
              </a:xfrm>
              <a:prstGeom prst="rect">
                <a:avLst/>
              </a:prstGeom>
              <a:blipFill>
                <a:blip r:embed="rId11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11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FF7D143-1F0C-CBAB-E8BB-5811A2B625A8}"/>
              </a:ext>
            </a:extLst>
          </p:cNvPr>
          <p:cNvSpPr/>
          <p:nvPr/>
        </p:nvSpPr>
        <p:spPr>
          <a:xfrm>
            <a:off x="1125319" y="2273364"/>
            <a:ext cx="963827" cy="6919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BE9EFF4-9B67-6909-735C-6C59FC0BA392}"/>
              </a:ext>
            </a:extLst>
          </p:cNvPr>
          <p:cNvSpPr/>
          <p:nvPr/>
        </p:nvSpPr>
        <p:spPr>
          <a:xfrm>
            <a:off x="2896979" y="3864845"/>
            <a:ext cx="963827" cy="6919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5F40AFD-6D1C-5772-7CAF-8B06BEC31306}"/>
              </a:ext>
            </a:extLst>
          </p:cNvPr>
          <p:cNvSpPr/>
          <p:nvPr/>
        </p:nvSpPr>
        <p:spPr>
          <a:xfrm>
            <a:off x="3572583" y="2135501"/>
            <a:ext cx="1848182" cy="964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F795A3E-8DF9-F8DE-078F-E881EACFFEF9}"/>
              </a:ext>
            </a:extLst>
          </p:cNvPr>
          <p:cNvSpPr/>
          <p:nvPr/>
        </p:nvSpPr>
        <p:spPr>
          <a:xfrm>
            <a:off x="2335446" y="2411469"/>
            <a:ext cx="412376" cy="4123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F428D7-C0B9-1B75-4974-D8B1A84DE666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2089146" y="2617657"/>
            <a:ext cx="246300" cy="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92A000-BF2B-8F5E-EE57-3BDA4028601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" y="2619353"/>
            <a:ext cx="51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D4C061-9239-093D-C3F6-0BEC7B754A38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2747822" y="2617657"/>
            <a:ext cx="824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7EAE379D-2F00-3CEA-C7A7-C972D52F081F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3623229" y="3337389"/>
            <a:ext cx="1111022" cy="6358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AB826A0-E954-F05C-9E9B-7EB53721EAE6}"/>
              </a:ext>
            </a:extLst>
          </p:cNvPr>
          <p:cNvCxnSpPr>
            <a:cxnSpLocks/>
            <a:stCxn id="5" idx="1"/>
            <a:endCxn id="8" idx="4"/>
          </p:cNvCxnSpPr>
          <p:nvPr/>
        </p:nvCxnSpPr>
        <p:spPr>
          <a:xfrm rot="10800000">
            <a:off x="2541635" y="2823846"/>
            <a:ext cx="355345" cy="1386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7A1840-CA2A-0EEA-68B9-7276F567348F}"/>
                  </a:ext>
                </a:extLst>
              </p:cNvPr>
              <p:cNvSpPr txBox="1"/>
              <p:nvPr/>
            </p:nvSpPr>
            <p:spPr>
              <a:xfrm>
                <a:off x="1420326" y="2432990"/>
                <a:ext cx="377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7A1840-CA2A-0EEA-68B9-7276F567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26" y="2432990"/>
                <a:ext cx="377347" cy="369332"/>
              </a:xfrm>
              <a:prstGeom prst="rect">
                <a:avLst/>
              </a:prstGeom>
              <a:blipFill>
                <a:blip r:embed="rId2"/>
                <a:stretch>
                  <a:fillRect l="-19355" r="-1613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6284E0-8B7E-A21C-3EB9-806C694968A4}"/>
                  </a:ext>
                </a:extLst>
              </p:cNvPr>
              <p:cNvSpPr txBox="1"/>
              <p:nvPr/>
            </p:nvSpPr>
            <p:spPr>
              <a:xfrm>
                <a:off x="2164841" y="220385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6284E0-8B7E-A21C-3EB9-806C6949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841" y="2203855"/>
                <a:ext cx="226024" cy="276999"/>
              </a:xfrm>
              <a:prstGeom prst="rect">
                <a:avLst/>
              </a:prstGeom>
              <a:blipFill>
                <a:blip r:embed="rId3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5F63F2-FB74-934A-AF8F-D0B6AB9C5B63}"/>
                  </a:ext>
                </a:extLst>
              </p:cNvPr>
              <p:cNvSpPr txBox="1"/>
              <p:nvPr/>
            </p:nvSpPr>
            <p:spPr>
              <a:xfrm>
                <a:off x="2306647" y="279444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5F63F2-FB74-934A-AF8F-D0B6AB9C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647" y="279444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5405" r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BB3207-BB4E-3C87-C7FF-F913531AE477}"/>
                  </a:ext>
                </a:extLst>
              </p:cNvPr>
              <p:cNvSpPr txBox="1"/>
              <p:nvPr/>
            </p:nvSpPr>
            <p:spPr>
              <a:xfrm>
                <a:off x="3272028" y="4026168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BB3207-BB4E-3C87-C7FF-F913531AE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28" y="4026168"/>
                <a:ext cx="24788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DA45FF-844F-F18F-B22C-AF8D5843EEA2}"/>
                  </a:ext>
                </a:extLst>
              </p:cNvPr>
              <p:cNvSpPr txBox="1"/>
              <p:nvPr/>
            </p:nvSpPr>
            <p:spPr>
              <a:xfrm>
                <a:off x="3869689" y="2273367"/>
                <a:ext cx="132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kumimoji="1" lang="en-US" altLang="ko-Kore-KR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DA45FF-844F-F18F-B22C-AF8D5843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89" y="2273367"/>
                <a:ext cx="1327863" cy="276999"/>
              </a:xfrm>
              <a:prstGeom prst="rect">
                <a:avLst/>
              </a:prstGeom>
              <a:blipFill>
                <a:blip r:embed="rId6"/>
                <a:stretch>
                  <a:fillRect l="-2294" t="-4444" r="-321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0196C5-A6B3-046F-E321-EE5D72B15375}"/>
                  </a:ext>
                </a:extLst>
              </p:cNvPr>
              <p:cNvSpPr txBox="1"/>
              <p:nvPr/>
            </p:nvSpPr>
            <p:spPr>
              <a:xfrm>
                <a:off x="3874992" y="2655901"/>
                <a:ext cx="1331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kumimoji="1" lang="en-US" altLang="ko-Kore-KR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0196C5-A6B3-046F-E321-EE5D72B1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992" y="2655901"/>
                <a:ext cx="1331262" cy="276999"/>
              </a:xfrm>
              <a:prstGeom prst="rect">
                <a:avLst/>
              </a:prstGeom>
              <a:blipFill>
                <a:blip r:embed="rId7"/>
                <a:stretch>
                  <a:fillRect l="-4128" r="-321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20270A-563D-2B17-3087-3666C4686F2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20765" y="2617657"/>
            <a:ext cx="5327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1BF618A-6BF2-4880-50AD-78313533A4C2}"/>
                  </a:ext>
                </a:extLst>
              </p:cNvPr>
              <p:cNvSpPr txBox="1"/>
              <p:nvPr/>
            </p:nvSpPr>
            <p:spPr>
              <a:xfrm>
                <a:off x="795564" y="2307011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1BF618A-6BF2-4880-50AD-78313533A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4" y="2307011"/>
                <a:ext cx="166969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546BE9-22E1-001F-0A83-DE748FA565F8}"/>
                  </a:ext>
                </a:extLst>
              </p:cNvPr>
              <p:cNvSpPr txBox="1"/>
              <p:nvPr/>
            </p:nvSpPr>
            <p:spPr>
              <a:xfrm>
                <a:off x="5500440" y="231416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546BE9-22E1-001F-0A83-DE748FA5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40" y="2314167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182889-6AB4-7028-2CD0-D7838906BF41}"/>
                  </a:ext>
                </a:extLst>
              </p:cNvPr>
              <p:cNvSpPr txBox="1"/>
              <p:nvPr/>
            </p:nvSpPr>
            <p:spPr>
              <a:xfrm>
                <a:off x="4279983" y="393383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182889-6AB4-7028-2CD0-D7838906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83" y="3933835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28A0045E-9648-D258-F912-2163F3E012D4}"/>
              </a:ext>
            </a:extLst>
          </p:cNvPr>
          <p:cNvSpPr/>
          <p:nvPr/>
        </p:nvSpPr>
        <p:spPr>
          <a:xfrm>
            <a:off x="6714346" y="2273364"/>
            <a:ext cx="963827" cy="6919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모서리가 둥근 직사각형 4">
            <a:extLst>
              <a:ext uri="{FF2B5EF4-FFF2-40B4-BE49-F238E27FC236}">
                <a16:creationId xmlns:a16="http://schemas.microsoft.com/office/drawing/2014/main" id="{9A10EBA1-D1EA-A728-4B39-17F00255B411}"/>
              </a:ext>
            </a:extLst>
          </p:cNvPr>
          <p:cNvSpPr/>
          <p:nvPr/>
        </p:nvSpPr>
        <p:spPr>
          <a:xfrm>
            <a:off x="8486006" y="3864845"/>
            <a:ext cx="963827" cy="6919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5">
            <a:extLst>
              <a:ext uri="{FF2B5EF4-FFF2-40B4-BE49-F238E27FC236}">
                <a16:creationId xmlns:a16="http://schemas.microsoft.com/office/drawing/2014/main" id="{88972567-7F66-9B09-FE8B-3334ECFD6881}"/>
              </a:ext>
            </a:extLst>
          </p:cNvPr>
          <p:cNvSpPr/>
          <p:nvPr/>
        </p:nvSpPr>
        <p:spPr>
          <a:xfrm>
            <a:off x="9161610" y="2135501"/>
            <a:ext cx="1848182" cy="964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FA2C0C3-DD01-0A51-661A-806CABD624D2}"/>
              </a:ext>
            </a:extLst>
          </p:cNvPr>
          <p:cNvSpPr/>
          <p:nvPr/>
        </p:nvSpPr>
        <p:spPr>
          <a:xfrm>
            <a:off x="7924473" y="2411469"/>
            <a:ext cx="412376" cy="4123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7480AB-A978-727F-B24F-F5656F547F5E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 flipV="1">
            <a:off x="7678173" y="2617657"/>
            <a:ext cx="246300" cy="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73DD1D-25D0-C720-FF00-53A3D31049C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198627" y="2619353"/>
            <a:ext cx="51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51440B-1E67-7B23-F501-795B51B2C08E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8336849" y="2617657"/>
            <a:ext cx="824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[E] 21">
            <a:extLst>
              <a:ext uri="{FF2B5EF4-FFF2-40B4-BE49-F238E27FC236}">
                <a16:creationId xmlns:a16="http://schemas.microsoft.com/office/drawing/2014/main" id="{202589E0-0C30-C3EF-3BCB-9A05DDAD55DB}"/>
              </a:ext>
            </a:extLst>
          </p:cNvPr>
          <p:cNvCxnSpPr>
            <a:cxnSpLocks/>
            <a:stCxn id="13" idx="2"/>
            <a:endCxn id="11" idx="3"/>
          </p:cNvCxnSpPr>
          <p:nvPr/>
        </p:nvCxnSpPr>
        <p:spPr>
          <a:xfrm rot="5400000">
            <a:off x="9212256" y="3337389"/>
            <a:ext cx="1111022" cy="6358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[E] 25">
            <a:extLst>
              <a:ext uri="{FF2B5EF4-FFF2-40B4-BE49-F238E27FC236}">
                <a16:creationId xmlns:a16="http://schemas.microsoft.com/office/drawing/2014/main" id="{BE25D06A-8C49-1765-8FE3-92BEE7F72B60}"/>
              </a:ext>
            </a:extLst>
          </p:cNvPr>
          <p:cNvCxnSpPr>
            <a:cxnSpLocks/>
            <a:stCxn id="11" idx="1"/>
            <a:endCxn id="14" idx="4"/>
          </p:cNvCxnSpPr>
          <p:nvPr/>
        </p:nvCxnSpPr>
        <p:spPr>
          <a:xfrm rot="10800000">
            <a:off x="8130662" y="2823846"/>
            <a:ext cx="355345" cy="1386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F0DDCA-7033-FF92-5410-EE37D47C7C0E}"/>
                  </a:ext>
                </a:extLst>
              </p:cNvPr>
              <p:cNvSpPr txBox="1"/>
              <p:nvPr/>
            </p:nvSpPr>
            <p:spPr>
              <a:xfrm>
                <a:off x="7009353" y="2432990"/>
                <a:ext cx="377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F0DDCA-7033-FF92-5410-EE37D47C7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353" y="2432990"/>
                <a:ext cx="377347" cy="369332"/>
              </a:xfrm>
              <a:prstGeom prst="rect">
                <a:avLst/>
              </a:prstGeom>
              <a:blipFill>
                <a:blip r:embed="rId11"/>
                <a:stretch>
                  <a:fillRect l="-19355" r="-1613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B71A97-D7F9-FA68-16DE-EC9CC71792DF}"/>
                  </a:ext>
                </a:extLst>
              </p:cNvPr>
              <p:cNvSpPr txBox="1"/>
              <p:nvPr/>
            </p:nvSpPr>
            <p:spPr>
              <a:xfrm>
                <a:off x="7753868" y="220385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B71A97-D7F9-FA68-16DE-EC9CC7179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868" y="220385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898391-7BBA-2D1B-CC65-9A6397B2E4BA}"/>
                  </a:ext>
                </a:extLst>
              </p:cNvPr>
              <p:cNvSpPr txBox="1"/>
              <p:nvPr/>
            </p:nvSpPr>
            <p:spPr>
              <a:xfrm>
                <a:off x="7895674" y="279444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898391-7BBA-2D1B-CC65-9A6397B2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74" y="2794440"/>
                <a:ext cx="226024" cy="276999"/>
              </a:xfrm>
              <a:prstGeom prst="rect">
                <a:avLst/>
              </a:prstGeom>
              <a:blipFill>
                <a:blip r:embed="rId13"/>
                <a:stretch>
                  <a:fillRect l="-5405" r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1ED63C-030D-719F-4226-714092CA8F92}"/>
                  </a:ext>
                </a:extLst>
              </p:cNvPr>
              <p:cNvSpPr txBox="1"/>
              <p:nvPr/>
            </p:nvSpPr>
            <p:spPr>
              <a:xfrm>
                <a:off x="8861055" y="4026168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1ED63C-030D-719F-4226-714092CA8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55" y="4026168"/>
                <a:ext cx="247888" cy="369332"/>
              </a:xfrm>
              <a:prstGeom prst="rect">
                <a:avLst/>
              </a:prstGeom>
              <a:blipFill>
                <a:blip r:embed="rId14"/>
                <a:stretch>
                  <a:fillRect l="-30000" r="-30000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7B8DF2-CD87-CDF1-869A-711768648C29}"/>
                  </a:ext>
                </a:extLst>
              </p:cNvPr>
              <p:cNvSpPr txBox="1"/>
              <p:nvPr/>
            </p:nvSpPr>
            <p:spPr>
              <a:xfrm>
                <a:off x="9458716" y="2273367"/>
                <a:ext cx="132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kumimoji="1" lang="en-US" altLang="ko-Kore-KR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7B8DF2-CD87-CDF1-869A-711768648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716" y="2273367"/>
                <a:ext cx="1327863" cy="276999"/>
              </a:xfrm>
              <a:prstGeom prst="rect">
                <a:avLst/>
              </a:prstGeom>
              <a:blipFill>
                <a:blip r:embed="rId15"/>
                <a:stretch>
                  <a:fillRect l="-2304" t="-4444" r="-368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9B560C-5E23-4B81-94DE-8A0D73CBF97D}"/>
                  </a:ext>
                </a:extLst>
              </p:cNvPr>
              <p:cNvSpPr txBox="1"/>
              <p:nvPr/>
            </p:nvSpPr>
            <p:spPr>
              <a:xfrm>
                <a:off x="9464019" y="2655901"/>
                <a:ext cx="1331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kumimoji="1" lang="en-US" altLang="ko-Kore-KR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9B560C-5E23-4B81-94DE-8A0D73CBF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019" y="2655901"/>
                <a:ext cx="1331262" cy="276999"/>
              </a:xfrm>
              <a:prstGeom prst="rect">
                <a:avLst/>
              </a:prstGeom>
              <a:blipFill>
                <a:blip r:embed="rId16"/>
                <a:stretch>
                  <a:fillRect l="-4110" r="-319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F04A68-8598-CEFC-6E0C-F61E1940010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1009792" y="2617657"/>
            <a:ext cx="5327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A8FF27-1800-DA3F-5837-755B6924A3DB}"/>
                  </a:ext>
                </a:extLst>
              </p:cNvPr>
              <p:cNvSpPr txBox="1"/>
              <p:nvPr/>
            </p:nvSpPr>
            <p:spPr>
              <a:xfrm>
                <a:off x="6384591" y="2307011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A8FF27-1800-DA3F-5837-755B6924A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91" y="2307011"/>
                <a:ext cx="166969" cy="276999"/>
              </a:xfrm>
              <a:prstGeom prst="rect">
                <a:avLst/>
              </a:prstGeom>
              <a:blipFill>
                <a:blip r:embed="rId1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B39656-56CB-18C8-1439-685CAED3CBAF}"/>
                  </a:ext>
                </a:extLst>
              </p:cNvPr>
              <p:cNvSpPr txBox="1"/>
              <p:nvPr/>
            </p:nvSpPr>
            <p:spPr>
              <a:xfrm>
                <a:off x="11089467" y="231416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B39656-56CB-18C8-1439-685CAED3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467" y="2314167"/>
                <a:ext cx="186718" cy="276999"/>
              </a:xfrm>
              <a:prstGeom prst="rect">
                <a:avLst/>
              </a:prstGeom>
              <a:blipFill>
                <a:blip r:embed="rId1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8BDC37-929F-CB3B-47B5-F0BB26E3C682}"/>
                  </a:ext>
                </a:extLst>
              </p:cNvPr>
              <p:cNvSpPr txBox="1"/>
              <p:nvPr/>
            </p:nvSpPr>
            <p:spPr>
              <a:xfrm>
                <a:off x="9869010" y="393383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8BDC37-929F-CB3B-47B5-F0BB26E3C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010" y="3933835"/>
                <a:ext cx="183319" cy="276999"/>
              </a:xfrm>
              <a:prstGeom prst="rect">
                <a:avLst/>
              </a:prstGeom>
              <a:blipFill>
                <a:blip r:embed="rId1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45D2FA0-303D-75CD-3468-4F4FDEEE6612}"/>
              </a:ext>
            </a:extLst>
          </p:cNvPr>
          <p:cNvSpPr txBox="1"/>
          <p:nvPr/>
        </p:nvSpPr>
        <p:spPr>
          <a:xfrm>
            <a:off x="2609362" y="1142576"/>
            <a:ext cx="193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Pole</a:t>
            </a:r>
            <a:r>
              <a:rPr lang="ko-KR" altLang="en-US" b="1" dirty="0"/>
              <a:t> </a:t>
            </a:r>
            <a:r>
              <a:rPr lang="en-US" altLang="ko-KR" b="1" dirty="0"/>
              <a:t>Placement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B6EDF5-15AB-181C-517E-1AF482B9EB8A}"/>
              </a:ext>
            </a:extLst>
          </p:cNvPr>
          <p:cNvSpPr txBox="1"/>
          <p:nvPr/>
        </p:nvSpPr>
        <p:spPr>
          <a:xfrm>
            <a:off x="8789527" y="1142576"/>
            <a:ext cx="105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LQR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6534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이륙 단색으로 채워진">
            <a:extLst>
              <a:ext uri="{FF2B5EF4-FFF2-40B4-BE49-F238E27FC236}">
                <a16:creationId xmlns:a16="http://schemas.microsoft.com/office/drawing/2014/main" id="{94DD5259-13DB-973F-D6F6-5CBBAFD97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090" y="5713959"/>
            <a:ext cx="914400" cy="914400"/>
          </a:xfrm>
          <a:prstGeom prst="rect">
            <a:avLst/>
          </a:prstGeom>
        </p:spPr>
      </p:pic>
      <p:pic>
        <p:nvPicPr>
          <p:cNvPr id="7" name="그래픽 6" descr="버스 단색으로 채워진">
            <a:extLst>
              <a:ext uri="{FF2B5EF4-FFF2-40B4-BE49-F238E27FC236}">
                <a16:creationId xmlns:a16="http://schemas.microsoft.com/office/drawing/2014/main" id="{83F783D6-E097-875D-F5A4-E0D574591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9090" y="4668890"/>
            <a:ext cx="914400" cy="914400"/>
          </a:xfrm>
          <a:prstGeom prst="rect">
            <a:avLst/>
          </a:prstGeom>
        </p:spPr>
      </p:pic>
      <p:pic>
        <p:nvPicPr>
          <p:cNvPr id="9" name="그래픽 8" descr="세발자전거 단색으로 채워진">
            <a:extLst>
              <a:ext uri="{FF2B5EF4-FFF2-40B4-BE49-F238E27FC236}">
                <a16:creationId xmlns:a16="http://schemas.microsoft.com/office/drawing/2014/main" id="{54182B72-0AEB-6917-7F75-AE55FC8BF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9090" y="2486390"/>
            <a:ext cx="914400" cy="914400"/>
          </a:xfrm>
          <a:prstGeom prst="rect">
            <a:avLst/>
          </a:prstGeom>
        </p:spPr>
      </p:pic>
      <p:pic>
        <p:nvPicPr>
          <p:cNvPr id="11" name="그래픽 10" descr="자동차 단색으로 채워진">
            <a:extLst>
              <a:ext uri="{FF2B5EF4-FFF2-40B4-BE49-F238E27FC236}">
                <a16:creationId xmlns:a16="http://schemas.microsoft.com/office/drawing/2014/main" id="{64BCF1EB-ECEC-D92E-C062-6E5B72824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9090" y="3577640"/>
            <a:ext cx="914400" cy="914400"/>
          </a:xfrm>
          <a:prstGeom prst="rect">
            <a:avLst/>
          </a:prstGeom>
        </p:spPr>
      </p:pic>
      <p:pic>
        <p:nvPicPr>
          <p:cNvPr id="13" name="그래픽 12" descr="학교 윤곽선">
            <a:extLst>
              <a:ext uri="{FF2B5EF4-FFF2-40B4-BE49-F238E27FC236}">
                <a16:creationId xmlns:a16="http://schemas.microsoft.com/office/drawing/2014/main" id="{ABC6BB4D-2D81-4445-8F6A-D0B4B5CC47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6000" y="496092"/>
            <a:ext cx="914400" cy="914400"/>
          </a:xfrm>
          <a:prstGeom prst="rect">
            <a:avLst/>
          </a:prstGeom>
        </p:spPr>
      </p:pic>
      <p:pic>
        <p:nvPicPr>
          <p:cNvPr id="15" name="그래픽 14" descr="집 Wi-Fi에서 작업 단색으로 채워진">
            <a:extLst>
              <a:ext uri="{FF2B5EF4-FFF2-40B4-BE49-F238E27FC236}">
                <a16:creationId xmlns:a16="http://schemas.microsoft.com/office/drawing/2014/main" id="{94B2BA36-E1DD-C879-35DB-F15176922B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2727" y="496092"/>
            <a:ext cx="914400" cy="9144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4B6D6E9-383F-33F2-9124-AC9A18BB4562}"/>
              </a:ext>
            </a:extLst>
          </p:cNvPr>
          <p:cNvSpPr/>
          <p:nvPr/>
        </p:nvSpPr>
        <p:spPr>
          <a:xfrm>
            <a:off x="4098182" y="773183"/>
            <a:ext cx="3676072" cy="3602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39DB317B-E280-4546-8E96-FA74CC289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9912"/>
              </p:ext>
            </p:extLst>
          </p:nvPr>
        </p:nvGraphicFramePr>
        <p:xfrm>
          <a:off x="4098182" y="2161310"/>
          <a:ext cx="5671128" cy="4319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5564">
                  <a:extLst>
                    <a:ext uri="{9D8B030D-6E8A-4147-A177-3AD203B41FA5}">
                      <a16:colId xmlns:a16="http://schemas.microsoft.com/office/drawing/2014/main" val="618737819"/>
                    </a:ext>
                  </a:extLst>
                </a:gridCol>
                <a:gridCol w="2835564">
                  <a:extLst>
                    <a:ext uri="{9D8B030D-6E8A-4147-A177-3AD203B41FA5}">
                      <a16:colId xmlns:a16="http://schemas.microsoft.com/office/drawing/2014/main" val="3110510332"/>
                    </a:ext>
                  </a:extLst>
                </a:gridCol>
              </a:tblGrid>
              <a:tr h="38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 / Trip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Cost / Trip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7807"/>
                  </a:ext>
                </a:extLst>
              </a:tr>
              <a:tr h="98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 min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7 $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90016"/>
                  </a:ext>
                </a:extLst>
              </a:tr>
              <a:tr h="98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75 min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0 $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12716"/>
                  </a:ext>
                </a:extLst>
              </a:tr>
              <a:tr h="98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 min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2 $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85095"/>
                  </a:ext>
                </a:extLst>
              </a:tr>
              <a:tr h="98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 min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400 $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860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E0BB27-5DB6-25C0-C8AA-197E55438F5E}"/>
                  </a:ext>
                </a:extLst>
              </p:cNvPr>
              <p:cNvSpPr txBox="1"/>
              <p:nvPr/>
            </p:nvSpPr>
            <p:spPr>
              <a:xfrm>
                <a:off x="4592933" y="1514886"/>
                <a:ext cx="26865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∙$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E0BB27-5DB6-25C0-C8AA-197E55438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933" y="1514886"/>
                <a:ext cx="2686569" cy="369332"/>
              </a:xfrm>
              <a:prstGeom prst="rect">
                <a:avLst/>
              </a:prstGeom>
              <a:blipFill>
                <a:blip r:embed="rId14"/>
                <a:stretch>
                  <a:fillRect l="-3175" t="-3333" r="-2948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60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이륙 단색으로 채워진">
            <a:extLst>
              <a:ext uri="{FF2B5EF4-FFF2-40B4-BE49-F238E27FC236}">
                <a16:creationId xmlns:a16="http://schemas.microsoft.com/office/drawing/2014/main" id="{94DD5259-13DB-973F-D6F6-5CBBAFD97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090" y="5713959"/>
            <a:ext cx="914400" cy="914400"/>
          </a:xfrm>
          <a:prstGeom prst="rect">
            <a:avLst/>
          </a:prstGeom>
        </p:spPr>
      </p:pic>
      <p:pic>
        <p:nvPicPr>
          <p:cNvPr id="7" name="그래픽 6" descr="버스 단색으로 채워진">
            <a:extLst>
              <a:ext uri="{FF2B5EF4-FFF2-40B4-BE49-F238E27FC236}">
                <a16:creationId xmlns:a16="http://schemas.microsoft.com/office/drawing/2014/main" id="{83F783D6-E097-875D-F5A4-E0D574591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9090" y="4668890"/>
            <a:ext cx="914400" cy="914400"/>
          </a:xfrm>
          <a:prstGeom prst="rect">
            <a:avLst/>
          </a:prstGeom>
        </p:spPr>
      </p:pic>
      <p:pic>
        <p:nvPicPr>
          <p:cNvPr id="9" name="그래픽 8" descr="세발자전거 단색으로 채워진">
            <a:extLst>
              <a:ext uri="{FF2B5EF4-FFF2-40B4-BE49-F238E27FC236}">
                <a16:creationId xmlns:a16="http://schemas.microsoft.com/office/drawing/2014/main" id="{54182B72-0AEB-6917-7F75-AE55FC8BF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9090" y="2486390"/>
            <a:ext cx="914400" cy="914400"/>
          </a:xfrm>
          <a:prstGeom prst="rect">
            <a:avLst/>
          </a:prstGeom>
        </p:spPr>
      </p:pic>
      <p:pic>
        <p:nvPicPr>
          <p:cNvPr id="11" name="그래픽 10" descr="자동차 단색으로 채워진">
            <a:extLst>
              <a:ext uri="{FF2B5EF4-FFF2-40B4-BE49-F238E27FC236}">
                <a16:creationId xmlns:a16="http://schemas.microsoft.com/office/drawing/2014/main" id="{64BCF1EB-ECEC-D92E-C062-6E5B72824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9090" y="3577640"/>
            <a:ext cx="914400" cy="914400"/>
          </a:xfrm>
          <a:prstGeom prst="rect">
            <a:avLst/>
          </a:prstGeom>
        </p:spPr>
      </p:pic>
      <p:pic>
        <p:nvPicPr>
          <p:cNvPr id="13" name="그래픽 12" descr="학교 윤곽선">
            <a:extLst>
              <a:ext uri="{FF2B5EF4-FFF2-40B4-BE49-F238E27FC236}">
                <a16:creationId xmlns:a16="http://schemas.microsoft.com/office/drawing/2014/main" id="{ABC6BB4D-2D81-4445-8F6A-D0B4B5CC47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6000" y="496092"/>
            <a:ext cx="914400" cy="914400"/>
          </a:xfrm>
          <a:prstGeom prst="rect">
            <a:avLst/>
          </a:prstGeom>
        </p:spPr>
      </p:pic>
      <p:pic>
        <p:nvPicPr>
          <p:cNvPr id="15" name="그래픽 14" descr="집 Wi-Fi에서 작업 단색으로 채워진">
            <a:extLst>
              <a:ext uri="{FF2B5EF4-FFF2-40B4-BE49-F238E27FC236}">
                <a16:creationId xmlns:a16="http://schemas.microsoft.com/office/drawing/2014/main" id="{94B2BA36-E1DD-C879-35DB-F15176922B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2727" y="496092"/>
            <a:ext cx="914400" cy="9144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4B6D6E9-383F-33F2-9124-AC9A18BB4562}"/>
              </a:ext>
            </a:extLst>
          </p:cNvPr>
          <p:cNvSpPr/>
          <p:nvPr/>
        </p:nvSpPr>
        <p:spPr>
          <a:xfrm>
            <a:off x="4098182" y="773183"/>
            <a:ext cx="3676072" cy="3602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39DB317B-E280-4546-8E96-FA74CC289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51630"/>
              </p:ext>
            </p:extLst>
          </p:nvPr>
        </p:nvGraphicFramePr>
        <p:xfrm>
          <a:off x="2879165" y="2161311"/>
          <a:ext cx="7973745" cy="4319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749">
                  <a:extLst>
                    <a:ext uri="{9D8B030D-6E8A-4147-A177-3AD203B41FA5}">
                      <a16:colId xmlns:a16="http://schemas.microsoft.com/office/drawing/2014/main" val="2582133387"/>
                    </a:ext>
                  </a:extLst>
                </a:gridCol>
                <a:gridCol w="1594749">
                  <a:extLst>
                    <a:ext uri="{9D8B030D-6E8A-4147-A177-3AD203B41FA5}">
                      <a16:colId xmlns:a16="http://schemas.microsoft.com/office/drawing/2014/main" val="618737819"/>
                    </a:ext>
                  </a:extLst>
                </a:gridCol>
                <a:gridCol w="1594749">
                  <a:extLst>
                    <a:ext uri="{9D8B030D-6E8A-4147-A177-3AD203B41FA5}">
                      <a16:colId xmlns:a16="http://schemas.microsoft.com/office/drawing/2014/main" val="1552827867"/>
                    </a:ext>
                  </a:extLst>
                </a:gridCol>
                <a:gridCol w="1594749">
                  <a:extLst>
                    <a:ext uri="{9D8B030D-6E8A-4147-A177-3AD203B41FA5}">
                      <a16:colId xmlns:a16="http://schemas.microsoft.com/office/drawing/2014/main" val="3110510332"/>
                    </a:ext>
                  </a:extLst>
                </a:gridCol>
                <a:gridCol w="1594749">
                  <a:extLst>
                    <a:ext uri="{9D8B030D-6E8A-4147-A177-3AD203B41FA5}">
                      <a16:colId xmlns:a16="http://schemas.microsoft.com/office/drawing/2014/main" val="3636279211"/>
                    </a:ext>
                  </a:extLst>
                </a:gridCol>
              </a:tblGrid>
              <a:tr h="38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 / Trip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Cost / Trip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 (cost)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7807"/>
                  </a:ext>
                </a:extLst>
              </a:tr>
              <a:tr h="98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20 min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3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7 $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110</a:t>
                      </a:r>
                      <a:endParaRPr lang="ko-KR" altLang="en-US" sz="3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90016"/>
                  </a:ext>
                </a:extLst>
              </a:tr>
              <a:tr h="98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75 min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3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0 $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150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12716"/>
                  </a:ext>
                </a:extLst>
              </a:tr>
              <a:tr h="98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30 min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3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2 $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ko-KR" altLang="en-US" sz="5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85095"/>
                  </a:ext>
                </a:extLst>
              </a:tr>
              <a:tr h="98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 min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3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400 $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4008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860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E0BB27-5DB6-25C0-C8AA-197E55438F5E}"/>
                  </a:ext>
                </a:extLst>
              </p:cNvPr>
              <p:cNvSpPr txBox="1"/>
              <p:nvPr/>
            </p:nvSpPr>
            <p:spPr>
              <a:xfrm>
                <a:off x="4592933" y="1514886"/>
                <a:ext cx="26865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∙$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E0BB27-5DB6-25C0-C8AA-197E55438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933" y="1514886"/>
                <a:ext cx="2686569" cy="369332"/>
              </a:xfrm>
              <a:prstGeom prst="rect">
                <a:avLst/>
              </a:prstGeom>
              <a:blipFill>
                <a:blip r:embed="rId14"/>
                <a:stretch>
                  <a:fillRect l="-3175" t="-3333" r="-2948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25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142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수영</dc:creator>
  <cp:lastModifiedBy>김수영</cp:lastModifiedBy>
  <cp:revision>2</cp:revision>
  <dcterms:created xsi:type="dcterms:W3CDTF">2023-07-17T01:44:33Z</dcterms:created>
  <dcterms:modified xsi:type="dcterms:W3CDTF">2023-07-17T09:49:59Z</dcterms:modified>
</cp:coreProperties>
</file>