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3D734-3C07-4DE7-95E1-63098BD01906}" v="4" dt="2022-11-19T01:50:1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Basílio" userId="bb1166b4e073cf69" providerId="LiveId" clId="{8033D734-3C07-4DE7-95E1-63098BD01906}"/>
    <pc:docChg chg="custSel addSld modSld">
      <pc:chgData name="Vinícius Basílio" userId="bb1166b4e073cf69" providerId="LiveId" clId="{8033D734-3C07-4DE7-95E1-63098BD01906}" dt="2022-11-19T01:50:16.636" v="3"/>
      <pc:docMkLst>
        <pc:docMk/>
      </pc:docMkLst>
      <pc:sldChg chg="delSp add setBg">
        <pc:chgData name="Vinícius Basílio" userId="bb1166b4e073cf69" providerId="LiveId" clId="{8033D734-3C07-4DE7-95E1-63098BD01906}" dt="2022-11-19T01:50:16.636" v="3"/>
        <pc:sldMkLst>
          <pc:docMk/>
          <pc:sldMk cId="3471597857" sldId="256"/>
        </pc:sldMkLst>
        <pc:spChg chg="del">
          <ac:chgData name="Vinícius Basílio" userId="bb1166b4e073cf69" providerId="LiveId" clId="{8033D734-3C07-4DE7-95E1-63098BD01906}" dt="2022-11-19T01:50:04.261" v="1" actId="478"/>
          <ac:spMkLst>
            <pc:docMk/>
            <pc:sldMk cId="3471597857" sldId="256"/>
            <ac:spMk id="2" creationId="{6FAC6DB1-6807-4468-A1E8-0FB70D253884}"/>
          </ac:spMkLst>
        </pc:spChg>
        <pc:spChg chg="del">
          <ac:chgData name="Vinícius Basílio" userId="bb1166b4e073cf69" providerId="LiveId" clId="{8033D734-3C07-4DE7-95E1-63098BD01906}" dt="2022-11-19T01:50:05.535" v="2" actId="478"/>
          <ac:spMkLst>
            <pc:docMk/>
            <pc:sldMk cId="3471597857" sldId="256"/>
            <ac:spMk id="3" creationId="{934F8828-9234-42DD-83C8-0342095420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96C19-48DF-4C6E-B717-86AEAB7A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BC48A-539C-403A-B664-D30EC32A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C8D2D-7D71-4C63-891A-A582F33E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9CF521-3CFB-4F14-9AFD-EE2D8213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6F2D6-1686-4ACC-B6B0-4270C0A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2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CB54-6DAD-408E-9C1B-966CB405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5117F-AE7C-4D7F-8129-57A902700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8AD6F-C26D-42A1-AF64-DEE34854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AA5CB-A79B-4286-93BB-E48AF4D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C6BE9-203E-4A52-A2F1-42A95C60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B98C8-BB2B-4E75-8B38-D22D36AC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A8A42-B876-4C16-B477-B47EDC04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A1FD4-59C0-4B77-BBC3-5644D56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DE632-E351-4B36-AB47-48D8014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385CC-2746-4FAA-9D01-CF7337E0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14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6128-AEFE-4A91-9DE8-9279D5B1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EB4A0-67F1-4EE0-B7B2-00080F38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25343-D3D8-4631-B6B8-67060F30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DF542-DA01-49CE-8A8B-64DE8114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3D302-5FEC-421A-8109-5B46D7FA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A65BE-E16C-4615-87AE-ED406FCB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6F80E-6A18-456E-AA6E-542B8D15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2C17E-F320-415C-9190-A52C9D14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726B2-00A9-47FB-83E3-E66CB9D5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EDA03-889A-4EFD-8E84-4A448E3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AD0FC-F725-433A-8411-69CA3839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06D0E-305F-4046-A025-5DD8D5692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49ED4-E75F-4518-936D-041E8205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7984E-4AF5-40F3-BBB1-F0A30BFA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35849-70B2-45F8-99DA-F19E2098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C5A8D7-AECF-48BB-8D38-8EE1091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3B090-2624-4156-A2C3-BBC50452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6701A-E8D5-4D66-83DC-01BBDA49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C08C47-E480-4E72-BE48-7C6D45C11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B35B3-8D1B-4205-822F-D0ACA2C20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5D79B5-AAAA-4E5F-A6AC-A6B369E8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FAB87D-6C43-4C16-B03C-E6746D15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43CA69-C2A6-4BEA-AD5B-1FF1F891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B67BDB-FD3C-4989-846F-5CE5FB87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5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20B28-8D35-4401-A223-2C91D7C0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661CC8-B2E2-49FB-94E2-DFC7BFE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F29FD3-5E42-454C-B713-9C002E79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819EC8-E801-4085-8EC8-1FED6346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C68A37-0010-4F0E-901E-376E9CDE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075A79-7945-4323-B072-BB3E1CCE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467CF8-9D55-4645-A2B5-062CBB4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7AD7-FF0B-46D7-8E12-BF2D743A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DDE2B-8B02-446D-A2F5-B06FCCD3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76894-05E9-473B-9298-07B599AA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D01CC6-9D6D-4381-A2E5-87990DE0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170122-CE44-428C-BFE9-EE7D7E00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D5C32E-EEF5-47A3-8F15-B143EED4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45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1377B-126D-4F34-BD41-3DAF3068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BCCC95-3C19-4D3B-989D-AAAA473FE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8EDB7-D3FB-4F9D-913B-80E74833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54077-367A-4714-9D29-2635751D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43B569-84FB-447F-9DCF-14838588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FD525F-EC9B-4546-9B00-FFBDC566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306FF9-81FE-4A9C-8D95-7887DFE6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9C3EC-7D77-48CD-9835-97F8DD2A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01FC0-D5AA-4FC7-8769-123DC758D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4174-DE6A-4C2E-B1CB-F16BFD0E5C0B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3CC2C-43E4-4F82-965C-9EAC4EC77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031408-C6D6-493D-BECC-9C759FCC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5B1A-6DC8-4537-972F-A00ABC92E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59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Basílio</dc:creator>
  <cp:lastModifiedBy>Vinícius Basílio</cp:lastModifiedBy>
  <cp:revision>1</cp:revision>
  <dcterms:created xsi:type="dcterms:W3CDTF">2022-11-19T01:49:05Z</dcterms:created>
  <dcterms:modified xsi:type="dcterms:W3CDTF">2022-11-19T01:50:25Z</dcterms:modified>
</cp:coreProperties>
</file>