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2"/>
  </p:sldMasterIdLst>
  <p:notesMasterIdLst>
    <p:notesMasterId r:id="rId21"/>
  </p:notesMasterIdLst>
  <p:sldIdLst>
    <p:sldId id="257" r:id="rId3"/>
    <p:sldId id="256" r:id="rId4"/>
    <p:sldId id="261" r:id="rId5"/>
    <p:sldId id="262" r:id="rId6"/>
    <p:sldId id="270" r:id="rId7"/>
    <p:sldId id="263" r:id="rId8"/>
    <p:sldId id="279" r:id="rId9"/>
    <p:sldId id="272" r:id="rId10"/>
    <p:sldId id="277" r:id="rId11"/>
    <p:sldId id="278" r:id="rId12"/>
    <p:sldId id="266" r:id="rId13"/>
    <p:sldId id="267" r:id="rId14"/>
    <p:sldId id="280" r:id="rId15"/>
    <p:sldId id="264" r:id="rId16"/>
    <p:sldId id="281" r:id="rId17"/>
    <p:sldId id="275" r:id="rId18"/>
    <p:sldId id="273" r:id="rId19"/>
    <p:sldId id="269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D08AFD6-3294-46DA-B2DD-E0ABC66B24EB}">
          <p14:sldIdLst>
            <p14:sldId id="257"/>
            <p14:sldId id="256"/>
            <p14:sldId id="261"/>
            <p14:sldId id="262"/>
            <p14:sldId id="270"/>
            <p14:sldId id="263"/>
            <p14:sldId id="279"/>
            <p14:sldId id="272"/>
            <p14:sldId id="277"/>
            <p14:sldId id="278"/>
            <p14:sldId id="266"/>
            <p14:sldId id="267"/>
            <p14:sldId id="280"/>
            <p14:sldId id="264"/>
            <p14:sldId id="281"/>
            <p14:sldId id="275"/>
            <p14:sldId id="273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2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32" autoAdjust="0"/>
  </p:normalViewPr>
  <p:slideViewPr>
    <p:cSldViewPr showGuides="1">
      <p:cViewPr varScale="1">
        <p:scale>
          <a:sx n="87" d="100"/>
          <a:sy n="87" d="100"/>
        </p:scale>
        <p:origin x="-96" y="-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DD4474-5105-4572-B94F-B4F5E4782FD6}" type="doc">
      <dgm:prSet loTypeId="urn:microsoft.com/office/officeart/2005/8/layout/vList5" loCatId="list" qsTypeId="urn:microsoft.com/office/officeart/2005/8/quickstyle/3d1" qsCatId="3D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2F9F6499-8A87-4895-8D43-E581613B5309}">
      <dgm:prSet phldrT="[Text]"/>
      <dgm:sp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1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8BE1F363-58DE-4B33-B37E-0576AF4C4787}" type="parTrans" cxnId="{56033E77-E82D-4032-A015-87996624844C}">
      <dgm:prSet/>
      <dgm:spPr/>
      <dgm:t>
        <a:bodyPr/>
        <a:lstStyle/>
        <a:p>
          <a:endParaRPr lang="en-US"/>
        </a:p>
      </dgm:t>
    </dgm:pt>
    <dgm:pt modelId="{0A8B6C8B-4565-4C5E-8A04-DECBA3F46D66}" type="sibTrans" cxnId="{56033E77-E82D-4032-A015-87996624844C}">
      <dgm:prSet/>
      <dgm:spPr/>
      <dgm:t>
        <a:bodyPr/>
        <a:lstStyle/>
        <a:p>
          <a:endParaRPr lang="en-US"/>
        </a:p>
      </dgm:t>
    </dgm:pt>
    <dgm:pt modelId="{99B877B8-CEBA-47B2-AA4F-B6ED659DFB7F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pPr marL="914400" indent="-914400"/>
          <a:r>
            <a:rPr lang="en-US" sz="3200" cap="small" baseline="0" dirty="0" smtClean="0">
              <a:solidFill>
                <a:schemeClr val="bg1"/>
              </a:solidFill>
            </a:rPr>
            <a:t>Project Description</a:t>
          </a:r>
          <a:endParaRPr lang="en-US" sz="3200" cap="small" baseline="0" dirty="0">
            <a:solidFill>
              <a:schemeClr val="bg1"/>
            </a:solidFill>
          </a:endParaRPr>
        </a:p>
      </dgm:t>
    </dgm:pt>
    <dgm:pt modelId="{1184EA28-87DB-4EC7-A57A-64384041F7CF}" type="parTrans" cxnId="{D1624B4E-FCEA-4785-9064-904C735ACA86}">
      <dgm:prSet/>
      <dgm:spPr/>
      <dgm:t>
        <a:bodyPr/>
        <a:lstStyle/>
        <a:p>
          <a:endParaRPr lang="en-US"/>
        </a:p>
      </dgm:t>
    </dgm:pt>
    <dgm:pt modelId="{7220D579-BC7E-48B4-ABD2-8DF515E1294B}" type="sibTrans" cxnId="{D1624B4E-FCEA-4785-9064-904C735ACA86}">
      <dgm:prSet/>
      <dgm:spPr/>
      <dgm:t>
        <a:bodyPr/>
        <a:lstStyle/>
        <a:p>
          <a:endParaRPr lang="en-US"/>
        </a:p>
      </dgm:t>
    </dgm:pt>
    <dgm:pt modelId="{0271F4F0-5F5A-47C3-B389-0A268DAC8A8F}">
      <dgm:prSet phldrT="[Text]"/>
      <dgm:sp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2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B813AACA-9F16-49A8-9E63-661611B26DE3}" type="parTrans" cxnId="{817213B6-C95C-4C1D-A93D-DFCF721D3032}">
      <dgm:prSet/>
      <dgm:spPr/>
      <dgm:t>
        <a:bodyPr/>
        <a:lstStyle/>
        <a:p>
          <a:endParaRPr lang="en-US"/>
        </a:p>
      </dgm:t>
    </dgm:pt>
    <dgm:pt modelId="{38D60B73-0A26-40D5-B734-2D9E6C83CE35}" type="sibTrans" cxnId="{817213B6-C95C-4C1D-A93D-DFCF721D3032}">
      <dgm:prSet/>
      <dgm:spPr/>
      <dgm:t>
        <a:bodyPr/>
        <a:lstStyle/>
        <a:p>
          <a:endParaRPr lang="en-US"/>
        </a:p>
      </dgm:t>
    </dgm:pt>
    <dgm:pt modelId="{6E265761-6ED8-4B00-AFCC-DD3BC9B2A0E6}">
      <dgm:prSet phldrT="[Text]" custT="1"/>
      <dgm:spPr>
        <a:solidFill>
          <a:schemeClr val="accent3">
            <a:alpha val="90000"/>
          </a:schemeClr>
        </a:solidFill>
      </dgm:spPr>
      <dgm:t>
        <a:bodyPr/>
        <a:lstStyle/>
        <a:p>
          <a:pPr marL="914400" indent="-914400"/>
          <a:r>
            <a:rPr lang="en-US" sz="3200" cap="small" baseline="0" dirty="0" smtClean="0">
              <a:solidFill>
                <a:schemeClr val="bg1"/>
              </a:solidFill>
            </a:rPr>
            <a:t>Motivation</a:t>
          </a:r>
          <a:endParaRPr lang="en-US" sz="3200" cap="small" baseline="0" dirty="0">
            <a:solidFill>
              <a:schemeClr val="bg1"/>
            </a:solidFill>
          </a:endParaRPr>
        </a:p>
      </dgm:t>
    </dgm:pt>
    <dgm:pt modelId="{85680AB6-5036-43F7-B88B-07D38C7CC8FC}" type="parTrans" cxnId="{8FD5E510-8583-423C-A869-3680BD377554}">
      <dgm:prSet/>
      <dgm:spPr/>
      <dgm:t>
        <a:bodyPr/>
        <a:lstStyle/>
        <a:p>
          <a:endParaRPr lang="en-US"/>
        </a:p>
      </dgm:t>
    </dgm:pt>
    <dgm:pt modelId="{A2131EA3-16AF-46F1-B299-12B3BBD74613}" type="sibTrans" cxnId="{8FD5E510-8583-423C-A869-3680BD377554}">
      <dgm:prSet/>
      <dgm:spPr/>
      <dgm:t>
        <a:bodyPr/>
        <a:lstStyle/>
        <a:p>
          <a:endParaRPr lang="en-US"/>
        </a:p>
      </dgm:t>
    </dgm:pt>
    <dgm:pt modelId="{48EC9D48-B447-420E-8D76-417C0F1F1CD4}">
      <dgm:prSet phldrT="[Text]"/>
      <dgm:sp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3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B05FBB73-44A5-4F18-846C-7EA77CBAC763}" type="parTrans" cxnId="{B41F2B84-7419-478C-82ED-9493339403D8}">
      <dgm:prSet/>
      <dgm:spPr/>
      <dgm:t>
        <a:bodyPr/>
        <a:lstStyle/>
        <a:p>
          <a:endParaRPr lang="en-US"/>
        </a:p>
      </dgm:t>
    </dgm:pt>
    <dgm:pt modelId="{320F60E1-FB82-4791-B46B-C5644EE3822A}" type="sibTrans" cxnId="{B41F2B84-7419-478C-82ED-9493339403D8}">
      <dgm:prSet/>
      <dgm:spPr/>
      <dgm:t>
        <a:bodyPr/>
        <a:lstStyle/>
        <a:p>
          <a:endParaRPr lang="en-US"/>
        </a:p>
      </dgm:t>
    </dgm:pt>
    <dgm:pt modelId="{B44B4F92-697B-47A8-A203-7E3E66A70CA3}">
      <dgm:prSet phldrT="[Text]" custT="1"/>
      <dgm:spPr>
        <a:solidFill>
          <a:schemeClr val="accent4">
            <a:alpha val="90000"/>
          </a:schemeClr>
        </a:solidFill>
      </dgm:spPr>
      <dgm:t>
        <a:bodyPr/>
        <a:lstStyle/>
        <a:p>
          <a:pPr marL="914400" indent="-914400"/>
          <a:r>
            <a:rPr lang="en-US" sz="3200" cap="small" baseline="0" dirty="0" smtClean="0">
              <a:solidFill>
                <a:schemeClr val="bg1"/>
              </a:solidFill>
            </a:rPr>
            <a:t>Implementation</a:t>
          </a:r>
          <a:endParaRPr lang="en-US" sz="3200" cap="small" baseline="0" dirty="0">
            <a:solidFill>
              <a:schemeClr val="bg1"/>
            </a:solidFill>
          </a:endParaRPr>
        </a:p>
      </dgm:t>
    </dgm:pt>
    <dgm:pt modelId="{3C1D84FF-3019-4EEC-84EE-12F53C6F92D7}" type="parTrans" cxnId="{69A7597D-2B65-4DA2-8FC4-495C8676B465}">
      <dgm:prSet/>
      <dgm:spPr/>
      <dgm:t>
        <a:bodyPr/>
        <a:lstStyle/>
        <a:p>
          <a:endParaRPr lang="en-US"/>
        </a:p>
      </dgm:t>
    </dgm:pt>
    <dgm:pt modelId="{32C13B34-2AED-48BD-952A-01E8A856D85A}" type="sibTrans" cxnId="{69A7597D-2B65-4DA2-8FC4-495C8676B465}">
      <dgm:prSet/>
      <dgm:spPr/>
      <dgm:t>
        <a:bodyPr/>
        <a:lstStyle/>
        <a:p>
          <a:endParaRPr lang="en-US"/>
        </a:p>
      </dgm:t>
    </dgm:pt>
    <dgm:pt modelId="{09BA1F44-AC19-4253-B684-D50C539E60F2}">
      <dgm:prSet phldrT="[Text]"/>
      <dgm:sp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dirty="0" smtClean="0">
              <a:solidFill>
                <a:schemeClr val="bg1">
                  <a:lumMod val="50000"/>
                </a:schemeClr>
              </a:solidFill>
            </a:rPr>
            <a:t>4</a:t>
          </a:r>
          <a:endParaRPr lang="en-US" dirty="0">
            <a:solidFill>
              <a:schemeClr val="bg1">
                <a:lumMod val="50000"/>
              </a:schemeClr>
            </a:solidFill>
          </a:endParaRPr>
        </a:p>
      </dgm:t>
    </dgm:pt>
    <dgm:pt modelId="{BFB4838E-67DF-49BD-834E-4A881DAE94C2}" type="parTrans" cxnId="{4917354A-09CC-414A-8825-F6D5D08BFE55}">
      <dgm:prSet/>
      <dgm:spPr/>
      <dgm:t>
        <a:bodyPr/>
        <a:lstStyle/>
        <a:p>
          <a:endParaRPr lang="en-US"/>
        </a:p>
      </dgm:t>
    </dgm:pt>
    <dgm:pt modelId="{2A1C411B-5511-4882-BFB9-3A75776FF245}" type="sibTrans" cxnId="{4917354A-09CC-414A-8825-F6D5D08BFE55}">
      <dgm:prSet/>
      <dgm:spPr/>
      <dgm:t>
        <a:bodyPr/>
        <a:lstStyle/>
        <a:p>
          <a:endParaRPr lang="en-US"/>
        </a:p>
      </dgm:t>
    </dgm:pt>
    <dgm:pt modelId="{0F949D85-0C1B-430B-A97C-02CE9D3DE72A}">
      <dgm:prSet phldrT="[Text]" custT="1"/>
      <dgm:spPr>
        <a:solidFill>
          <a:schemeClr val="accent6">
            <a:alpha val="90000"/>
          </a:schemeClr>
        </a:solidFill>
      </dgm:spPr>
      <dgm:t>
        <a:bodyPr/>
        <a:lstStyle/>
        <a:p>
          <a:pPr marL="914400" indent="-914400"/>
          <a:r>
            <a:rPr lang="en-US" sz="3200" cap="small" baseline="0" dirty="0" smtClean="0">
              <a:solidFill>
                <a:schemeClr val="bg1"/>
              </a:solidFill>
            </a:rPr>
            <a:t>Results</a:t>
          </a:r>
          <a:endParaRPr lang="en-US" sz="3200" cap="small" baseline="0" dirty="0">
            <a:solidFill>
              <a:schemeClr val="bg1"/>
            </a:solidFill>
          </a:endParaRPr>
        </a:p>
      </dgm:t>
    </dgm:pt>
    <dgm:pt modelId="{F9336465-AA63-4BB4-9D25-9AD362C0C9FD}" type="parTrans" cxnId="{1FB3DF05-0078-43F7-9587-D5CE3906930C}">
      <dgm:prSet/>
      <dgm:spPr/>
      <dgm:t>
        <a:bodyPr/>
        <a:lstStyle/>
        <a:p>
          <a:endParaRPr lang="en-US"/>
        </a:p>
      </dgm:t>
    </dgm:pt>
    <dgm:pt modelId="{AB715BA5-6AEB-43F5-8643-3E3539E29A61}" type="sibTrans" cxnId="{1FB3DF05-0078-43F7-9587-D5CE3906930C}">
      <dgm:prSet/>
      <dgm:spPr/>
      <dgm:t>
        <a:bodyPr/>
        <a:lstStyle/>
        <a:p>
          <a:endParaRPr lang="en-US"/>
        </a:p>
      </dgm:t>
    </dgm:pt>
    <dgm:pt modelId="{65C10D57-AE46-48A6-9842-DE26D8A0E0B1}" type="pres">
      <dgm:prSet presAssocID="{EEDD4474-5105-4572-B94F-B4F5E4782FD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74B167-69C0-4A98-A5AE-46F0EFFD5FF5}" type="pres">
      <dgm:prSet presAssocID="{2F9F6499-8A87-4895-8D43-E581613B5309}" presName="linNode" presStyleCnt="0"/>
      <dgm:spPr/>
    </dgm:pt>
    <dgm:pt modelId="{9E87D3F1-4C62-44C2-839D-F5FF792F807F}" type="pres">
      <dgm:prSet presAssocID="{2F9F6499-8A87-4895-8D43-E581613B5309}" presName="parentText" presStyleLbl="node1" presStyleIdx="0" presStyleCnt="4" custScaleX="322220" custScaleY="37952" custLinFactX="47599" custLinFactNeighborX="100000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93D7722-BC70-46AA-A506-3DB4A98F9308}" type="pres">
      <dgm:prSet presAssocID="{2F9F6499-8A87-4895-8D43-E581613B5309}" presName="descendantText" presStyleLbl="alignAccFollowNode1" presStyleIdx="0" presStyleCnt="4" custScaleX="1428222" custScaleY="63623" custLinFactX="-45438" custLinFactNeighborX="-100000">
        <dgm:presLayoutVars>
          <dgm:bulletEnabled val="1"/>
        </dgm:presLayoutVars>
      </dgm:prSet>
      <dgm:spPr>
        <a:prstGeom prst="snip2DiagRect">
          <a:avLst/>
        </a:prstGeom>
      </dgm:spPr>
      <dgm:t>
        <a:bodyPr/>
        <a:lstStyle/>
        <a:p>
          <a:endParaRPr lang="en-US"/>
        </a:p>
      </dgm:t>
    </dgm:pt>
    <dgm:pt modelId="{0402F198-01DE-4387-8861-BED7BC71E74D}" type="pres">
      <dgm:prSet presAssocID="{0A8B6C8B-4565-4C5E-8A04-DECBA3F46D66}" presName="sp" presStyleCnt="0"/>
      <dgm:spPr/>
    </dgm:pt>
    <dgm:pt modelId="{0D507EBB-1CE4-4569-A615-7B867D686189}" type="pres">
      <dgm:prSet presAssocID="{0271F4F0-5F5A-47C3-B389-0A268DAC8A8F}" presName="linNode" presStyleCnt="0"/>
      <dgm:spPr/>
    </dgm:pt>
    <dgm:pt modelId="{A60E8B29-3A41-41E6-92ED-087DF974D6A6}" type="pres">
      <dgm:prSet presAssocID="{0271F4F0-5F5A-47C3-B389-0A268DAC8A8F}" presName="parentText" presStyleLbl="node1" presStyleIdx="1" presStyleCnt="4" custScaleX="322220" custScaleY="37952" custLinFactX="47599" custLinFactNeighborX="100000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D12A3826-2E3C-4C07-A727-88547A37A6F8}" type="pres">
      <dgm:prSet presAssocID="{0271F4F0-5F5A-47C3-B389-0A268DAC8A8F}" presName="descendantText" presStyleLbl="alignAccFollowNode1" presStyleIdx="1" presStyleCnt="4" custScaleX="1428222" custScaleY="63623" custLinFactX="-45438" custLinFactNeighborX="-100000">
        <dgm:presLayoutVars>
          <dgm:bulletEnabled val="1"/>
        </dgm:presLayoutVars>
      </dgm:prSet>
      <dgm:spPr>
        <a:prstGeom prst="snip2DiagRect">
          <a:avLst/>
        </a:prstGeom>
      </dgm:spPr>
      <dgm:t>
        <a:bodyPr/>
        <a:lstStyle/>
        <a:p>
          <a:endParaRPr lang="en-US"/>
        </a:p>
      </dgm:t>
    </dgm:pt>
    <dgm:pt modelId="{C0B75B6E-1394-4A93-8E4F-271E63A6A3DE}" type="pres">
      <dgm:prSet presAssocID="{38D60B73-0A26-40D5-B734-2D9E6C83CE35}" presName="sp" presStyleCnt="0"/>
      <dgm:spPr/>
    </dgm:pt>
    <dgm:pt modelId="{2F2F68BE-C28B-4D93-AB40-F2BA188B62C6}" type="pres">
      <dgm:prSet presAssocID="{48EC9D48-B447-420E-8D76-417C0F1F1CD4}" presName="linNode" presStyleCnt="0"/>
      <dgm:spPr/>
    </dgm:pt>
    <dgm:pt modelId="{3364F820-B13F-496A-8388-7D4ADED4386F}" type="pres">
      <dgm:prSet presAssocID="{48EC9D48-B447-420E-8D76-417C0F1F1CD4}" presName="parentText" presStyleLbl="node1" presStyleIdx="2" presStyleCnt="4" custScaleX="322220" custScaleY="37952" custLinFactX="47599" custLinFactNeighborX="100000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B8C87BA3-2339-4CFC-B0F3-582D7C37476C}" type="pres">
      <dgm:prSet presAssocID="{48EC9D48-B447-420E-8D76-417C0F1F1CD4}" presName="descendantText" presStyleLbl="alignAccFollowNode1" presStyleIdx="2" presStyleCnt="4" custScaleX="1428222" custScaleY="63623" custLinFactX="-45438" custLinFactNeighborX="-100000">
        <dgm:presLayoutVars>
          <dgm:bulletEnabled val="1"/>
        </dgm:presLayoutVars>
      </dgm:prSet>
      <dgm:spPr>
        <a:prstGeom prst="snip2DiagRect">
          <a:avLst/>
        </a:prstGeom>
      </dgm:spPr>
      <dgm:t>
        <a:bodyPr/>
        <a:lstStyle/>
        <a:p>
          <a:endParaRPr lang="en-US"/>
        </a:p>
      </dgm:t>
    </dgm:pt>
    <dgm:pt modelId="{6C45377D-665B-4B32-8E82-93D7AAB20CBE}" type="pres">
      <dgm:prSet presAssocID="{320F60E1-FB82-4791-B46B-C5644EE3822A}" presName="sp" presStyleCnt="0"/>
      <dgm:spPr/>
    </dgm:pt>
    <dgm:pt modelId="{7863A837-824B-4A6B-B523-4FC50ACEEF41}" type="pres">
      <dgm:prSet presAssocID="{09BA1F44-AC19-4253-B684-D50C539E60F2}" presName="linNode" presStyleCnt="0"/>
      <dgm:spPr/>
    </dgm:pt>
    <dgm:pt modelId="{D91B0B47-F3B7-4737-BE5C-BB3F0115C9EB}" type="pres">
      <dgm:prSet presAssocID="{09BA1F44-AC19-4253-B684-D50C539E60F2}" presName="parentText" presStyleLbl="node1" presStyleIdx="3" presStyleCnt="4" custScaleX="322220" custScaleY="37952" custLinFactX="47599" custLinFactNeighborX="100000">
        <dgm:presLayoutVars>
          <dgm:chMax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F54CC983-2FE2-4D0A-B507-72F8DDB1CE8B}" type="pres">
      <dgm:prSet presAssocID="{09BA1F44-AC19-4253-B684-D50C539E60F2}" presName="descendantText" presStyleLbl="alignAccFollowNode1" presStyleIdx="3" presStyleCnt="4" custScaleX="1428222" custScaleY="63623" custLinFactX="-45438" custLinFactNeighborX="-100000">
        <dgm:presLayoutVars>
          <dgm:bulletEnabled val="1"/>
        </dgm:presLayoutVars>
      </dgm:prSet>
      <dgm:spPr>
        <a:prstGeom prst="snip2DiagRect">
          <a:avLst/>
        </a:prstGeom>
      </dgm:spPr>
      <dgm:t>
        <a:bodyPr/>
        <a:lstStyle/>
        <a:p>
          <a:endParaRPr lang="en-US"/>
        </a:p>
      </dgm:t>
    </dgm:pt>
  </dgm:ptLst>
  <dgm:cxnLst>
    <dgm:cxn modelId="{380A5EFD-93C2-4267-B56F-A07DC2C6A445}" type="presOf" srcId="{6E265761-6ED8-4B00-AFCC-DD3BC9B2A0E6}" destId="{D12A3826-2E3C-4C07-A727-88547A37A6F8}" srcOrd="0" destOrd="0" presId="urn:microsoft.com/office/officeart/2005/8/layout/vList5"/>
    <dgm:cxn modelId="{7DA741F9-EE3A-4455-8998-0ACBE2FCEC89}" type="presOf" srcId="{2F9F6499-8A87-4895-8D43-E581613B5309}" destId="{9E87D3F1-4C62-44C2-839D-F5FF792F807F}" srcOrd="0" destOrd="0" presId="urn:microsoft.com/office/officeart/2005/8/layout/vList5"/>
    <dgm:cxn modelId="{7E70BE2B-BA45-4CF0-A8EE-26749F5726F1}" type="presOf" srcId="{48EC9D48-B447-420E-8D76-417C0F1F1CD4}" destId="{3364F820-B13F-496A-8388-7D4ADED4386F}" srcOrd="0" destOrd="0" presId="urn:microsoft.com/office/officeart/2005/8/layout/vList5"/>
    <dgm:cxn modelId="{56033E77-E82D-4032-A015-87996624844C}" srcId="{EEDD4474-5105-4572-B94F-B4F5E4782FD6}" destId="{2F9F6499-8A87-4895-8D43-E581613B5309}" srcOrd="0" destOrd="0" parTransId="{8BE1F363-58DE-4B33-B37E-0576AF4C4787}" sibTransId="{0A8B6C8B-4565-4C5E-8A04-DECBA3F46D66}"/>
    <dgm:cxn modelId="{D572F571-5E00-47CA-8A28-3909F6EBD08F}" type="presOf" srcId="{99B877B8-CEBA-47B2-AA4F-B6ED659DFB7F}" destId="{193D7722-BC70-46AA-A506-3DB4A98F9308}" srcOrd="0" destOrd="0" presId="urn:microsoft.com/office/officeart/2005/8/layout/vList5"/>
    <dgm:cxn modelId="{768C9B14-249B-4CBC-9058-791C02DD5ECF}" type="presOf" srcId="{09BA1F44-AC19-4253-B684-D50C539E60F2}" destId="{D91B0B47-F3B7-4737-BE5C-BB3F0115C9EB}" srcOrd="0" destOrd="0" presId="urn:microsoft.com/office/officeart/2005/8/layout/vList5"/>
    <dgm:cxn modelId="{4272DA33-98C2-4860-A6B8-1CC06A48943F}" type="presOf" srcId="{0F949D85-0C1B-430B-A97C-02CE9D3DE72A}" destId="{F54CC983-2FE2-4D0A-B507-72F8DDB1CE8B}" srcOrd="0" destOrd="0" presId="urn:microsoft.com/office/officeart/2005/8/layout/vList5"/>
    <dgm:cxn modelId="{2CF0C91A-6543-4E24-BB69-3E2923A570F8}" type="presOf" srcId="{B44B4F92-697B-47A8-A203-7E3E66A70CA3}" destId="{B8C87BA3-2339-4CFC-B0F3-582D7C37476C}" srcOrd="0" destOrd="0" presId="urn:microsoft.com/office/officeart/2005/8/layout/vList5"/>
    <dgm:cxn modelId="{B41F2B84-7419-478C-82ED-9493339403D8}" srcId="{EEDD4474-5105-4572-B94F-B4F5E4782FD6}" destId="{48EC9D48-B447-420E-8D76-417C0F1F1CD4}" srcOrd="2" destOrd="0" parTransId="{B05FBB73-44A5-4F18-846C-7EA77CBAC763}" sibTransId="{320F60E1-FB82-4791-B46B-C5644EE3822A}"/>
    <dgm:cxn modelId="{376E4041-818C-401B-838E-5BE7DFE92338}" type="presOf" srcId="{0271F4F0-5F5A-47C3-B389-0A268DAC8A8F}" destId="{A60E8B29-3A41-41E6-92ED-087DF974D6A6}" srcOrd="0" destOrd="0" presId="urn:microsoft.com/office/officeart/2005/8/layout/vList5"/>
    <dgm:cxn modelId="{D1624B4E-FCEA-4785-9064-904C735ACA86}" srcId="{2F9F6499-8A87-4895-8D43-E581613B5309}" destId="{99B877B8-CEBA-47B2-AA4F-B6ED659DFB7F}" srcOrd="0" destOrd="0" parTransId="{1184EA28-87DB-4EC7-A57A-64384041F7CF}" sibTransId="{7220D579-BC7E-48B4-ABD2-8DF515E1294B}"/>
    <dgm:cxn modelId="{1FB3DF05-0078-43F7-9587-D5CE3906930C}" srcId="{09BA1F44-AC19-4253-B684-D50C539E60F2}" destId="{0F949D85-0C1B-430B-A97C-02CE9D3DE72A}" srcOrd="0" destOrd="0" parTransId="{F9336465-AA63-4BB4-9D25-9AD362C0C9FD}" sibTransId="{AB715BA5-6AEB-43F5-8643-3E3539E29A61}"/>
    <dgm:cxn modelId="{1DCB4ACB-4522-44CE-9A36-4DB1451DC537}" type="presOf" srcId="{EEDD4474-5105-4572-B94F-B4F5E4782FD6}" destId="{65C10D57-AE46-48A6-9842-DE26D8A0E0B1}" srcOrd="0" destOrd="0" presId="urn:microsoft.com/office/officeart/2005/8/layout/vList5"/>
    <dgm:cxn modelId="{69A7597D-2B65-4DA2-8FC4-495C8676B465}" srcId="{48EC9D48-B447-420E-8D76-417C0F1F1CD4}" destId="{B44B4F92-697B-47A8-A203-7E3E66A70CA3}" srcOrd="0" destOrd="0" parTransId="{3C1D84FF-3019-4EEC-84EE-12F53C6F92D7}" sibTransId="{32C13B34-2AED-48BD-952A-01E8A856D85A}"/>
    <dgm:cxn modelId="{4917354A-09CC-414A-8825-F6D5D08BFE55}" srcId="{EEDD4474-5105-4572-B94F-B4F5E4782FD6}" destId="{09BA1F44-AC19-4253-B684-D50C539E60F2}" srcOrd="3" destOrd="0" parTransId="{BFB4838E-67DF-49BD-834E-4A881DAE94C2}" sibTransId="{2A1C411B-5511-4882-BFB9-3A75776FF245}"/>
    <dgm:cxn modelId="{8FD5E510-8583-423C-A869-3680BD377554}" srcId="{0271F4F0-5F5A-47C3-B389-0A268DAC8A8F}" destId="{6E265761-6ED8-4B00-AFCC-DD3BC9B2A0E6}" srcOrd="0" destOrd="0" parTransId="{85680AB6-5036-43F7-B88B-07D38C7CC8FC}" sibTransId="{A2131EA3-16AF-46F1-B299-12B3BBD74613}"/>
    <dgm:cxn modelId="{817213B6-C95C-4C1D-A93D-DFCF721D3032}" srcId="{EEDD4474-5105-4572-B94F-B4F5E4782FD6}" destId="{0271F4F0-5F5A-47C3-B389-0A268DAC8A8F}" srcOrd="1" destOrd="0" parTransId="{B813AACA-9F16-49A8-9E63-661611B26DE3}" sibTransId="{38D60B73-0A26-40D5-B734-2D9E6C83CE35}"/>
    <dgm:cxn modelId="{5CE55580-E21B-4231-801B-C869B54363F2}" type="presParOf" srcId="{65C10D57-AE46-48A6-9842-DE26D8A0E0B1}" destId="{5474B167-69C0-4A98-A5AE-46F0EFFD5FF5}" srcOrd="0" destOrd="0" presId="urn:microsoft.com/office/officeart/2005/8/layout/vList5"/>
    <dgm:cxn modelId="{B75239C9-7C5E-44D0-B238-D1A302DF6747}" type="presParOf" srcId="{5474B167-69C0-4A98-A5AE-46F0EFFD5FF5}" destId="{9E87D3F1-4C62-44C2-839D-F5FF792F807F}" srcOrd="0" destOrd="0" presId="urn:microsoft.com/office/officeart/2005/8/layout/vList5"/>
    <dgm:cxn modelId="{BA475E57-4D2E-4D79-BE7F-EF30AE148867}" type="presParOf" srcId="{5474B167-69C0-4A98-A5AE-46F0EFFD5FF5}" destId="{193D7722-BC70-46AA-A506-3DB4A98F9308}" srcOrd="1" destOrd="0" presId="urn:microsoft.com/office/officeart/2005/8/layout/vList5"/>
    <dgm:cxn modelId="{9A80F5B2-3FDC-46A8-A260-F7DDCB2FD880}" type="presParOf" srcId="{65C10D57-AE46-48A6-9842-DE26D8A0E0B1}" destId="{0402F198-01DE-4387-8861-BED7BC71E74D}" srcOrd="1" destOrd="0" presId="urn:microsoft.com/office/officeart/2005/8/layout/vList5"/>
    <dgm:cxn modelId="{06067C84-17C9-448C-9513-2F17FCA86AD1}" type="presParOf" srcId="{65C10D57-AE46-48A6-9842-DE26D8A0E0B1}" destId="{0D507EBB-1CE4-4569-A615-7B867D686189}" srcOrd="2" destOrd="0" presId="urn:microsoft.com/office/officeart/2005/8/layout/vList5"/>
    <dgm:cxn modelId="{4543B2FE-6815-47F7-AADA-7DAC122CA3D0}" type="presParOf" srcId="{0D507EBB-1CE4-4569-A615-7B867D686189}" destId="{A60E8B29-3A41-41E6-92ED-087DF974D6A6}" srcOrd="0" destOrd="0" presId="urn:microsoft.com/office/officeart/2005/8/layout/vList5"/>
    <dgm:cxn modelId="{0E46D48F-79A3-48D4-B3E2-1532696E7F0B}" type="presParOf" srcId="{0D507EBB-1CE4-4569-A615-7B867D686189}" destId="{D12A3826-2E3C-4C07-A727-88547A37A6F8}" srcOrd="1" destOrd="0" presId="urn:microsoft.com/office/officeart/2005/8/layout/vList5"/>
    <dgm:cxn modelId="{6FF11A9D-37D8-4B56-A8B6-9AB0CE526728}" type="presParOf" srcId="{65C10D57-AE46-48A6-9842-DE26D8A0E0B1}" destId="{C0B75B6E-1394-4A93-8E4F-271E63A6A3DE}" srcOrd="3" destOrd="0" presId="urn:microsoft.com/office/officeart/2005/8/layout/vList5"/>
    <dgm:cxn modelId="{A7D77116-A23A-498F-A2F2-105615516FEB}" type="presParOf" srcId="{65C10D57-AE46-48A6-9842-DE26D8A0E0B1}" destId="{2F2F68BE-C28B-4D93-AB40-F2BA188B62C6}" srcOrd="4" destOrd="0" presId="urn:microsoft.com/office/officeart/2005/8/layout/vList5"/>
    <dgm:cxn modelId="{48102D54-B73D-4C60-9C52-C1D52BBDAC7A}" type="presParOf" srcId="{2F2F68BE-C28B-4D93-AB40-F2BA188B62C6}" destId="{3364F820-B13F-496A-8388-7D4ADED4386F}" srcOrd="0" destOrd="0" presId="urn:microsoft.com/office/officeart/2005/8/layout/vList5"/>
    <dgm:cxn modelId="{83F1BFFC-25DB-4A4F-AB99-25BD90F02EE2}" type="presParOf" srcId="{2F2F68BE-C28B-4D93-AB40-F2BA188B62C6}" destId="{B8C87BA3-2339-4CFC-B0F3-582D7C37476C}" srcOrd="1" destOrd="0" presId="urn:microsoft.com/office/officeart/2005/8/layout/vList5"/>
    <dgm:cxn modelId="{F0617B40-4AC3-4CAC-A57C-08E0C5F5D982}" type="presParOf" srcId="{65C10D57-AE46-48A6-9842-DE26D8A0E0B1}" destId="{6C45377D-665B-4B32-8E82-93D7AAB20CBE}" srcOrd="5" destOrd="0" presId="urn:microsoft.com/office/officeart/2005/8/layout/vList5"/>
    <dgm:cxn modelId="{57E67334-DA15-4DAC-BEBC-51E2105EBABF}" type="presParOf" srcId="{65C10D57-AE46-48A6-9842-DE26D8A0E0B1}" destId="{7863A837-824B-4A6B-B523-4FC50ACEEF41}" srcOrd="6" destOrd="0" presId="urn:microsoft.com/office/officeart/2005/8/layout/vList5"/>
    <dgm:cxn modelId="{AFEA7A3A-8097-4BC8-B530-CB4668ED0DCF}" type="presParOf" srcId="{7863A837-824B-4A6B-B523-4FC50ACEEF41}" destId="{D91B0B47-F3B7-4737-BE5C-BB3F0115C9EB}" srcOrd="0" destOrd="0" presId="urn:microsoft.com/office/officeart/2005/8/layout/vList5"/>
    <dgm:cxn modelId="{9C8E4434-595E-4472-8F58-C9371BB652D9}" type="presParOf" srcId="{7863A837-824B-4A6B-B523-4FC50ACEEF41}" destId="{F54CC983-2FE2-4D0A-B507-72F8DDB1CE8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D7722-BC70-46AA-A506-3DB4A98F9308}">
      <dsp:nvSpPr>
        <dsp:cNvPr id="0" name=""/>
        <dsp:cNvSpPr/>
      </dsp:nvSpPr>
      <dsp:spPr>
        <a:xfrm rot="5400000">
          <a:off x="2651595" y="-2347781"/>
          <a:ext cx="709030" cy="5407516"/>
        </a:xfrm>
        <a:prstGeom prst="snip2DiagRect">
          <a:avLst/>
        </a:prstGeom>
        <a:solidFill>
          <a:schemeClr val="accent2">
            <a:alpha val="9000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914400" lvl="1" indent="-91440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cap="small" baseline="0" dirty="0" smtClean="0">
              <a:solidFill>
                <a:schemeClr val="bg1"/>
              </a:solidFill>
            </a:rPr>
            <a:t>Project Description</a:t>
          </a:r>
          <a:endParaRPr lang="en-US" sz="3200" kern="1200" cap="small" baseline="0" dirty="0">
            <a:solidFill>
              <a:schemeClr val="bg1"/>
            </a:solidFill>
          </a:endParaRPr>
        </a:p>
      </dsp:txBody>
      <dsp:txXfrm rot="-5400000">
        <a:off x="361439" y="60549"/>
        <a:ext cx="5289342" cy="590856"/>
      </dsp:txXfrm>
    </dsp:sp>
    <dsp:sp modelId="{9E87D3F1-4C62-44C2-839D-F5FF792F807F}">
      <dsp:nvSpPr>
        <dsp:cNvPr id="0" name=""/>
        <dsp:cNvSpPr/>
      </dsp:nvSpPr>
      <dsp:spPr>
        <a:xfrm>
          <a:off x="481112" y="91635"/>
          <a:ext cx="686241" cy="528683"/>
        </a:xfrm>
        <a:prstGeom prst="ellipse">
          <a:avLst/>
        </a:prstGeom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>
                  <a:lumMod val="50000"/>
                </a:schemeClr>
              </a:solidFill>
            </a:rPr>
            <a:t>1</a:t>
          </a:r>
          <a:endParaRPr lang="en-US" sz="22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81610" y="169059"/>
        <a:ext cx="485245" cy="373835"/>
      </dsp:txXfrm>
    </dsp:sp>
    <dsp:sp modelId="{D12A3826-2E3C-4C07-A727-88547A37A6F8}">
      <dsp:nvSpPr>
        <dsp:cNvPr id="0" name=""/>
        <dsp:cNvSpPr/>
      </dsp:nvSpPr>
      <dsp:spPr>
        <a:xfrm rot="5400000">
          <a:off x="2651595" y="-1569099"/>
          <a:ext cx="709030" cy="5407516"/>
        </a:xfrm>
        <a:prstGeom prst="snip2DiagRect">
          <a:avLst/>
        </a:prstGeom>
        <a:solidFill>
          <a:schemeClr val="accent3">
            <a:alpha val="9000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914400" lvl="1" indent="-91440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cap="small" baseline="0" dirty="0" smtClean="0">
              <a:solidFill>
                <a:schemeClr val="bg1"/>
              </a:solidFill>
            </a:rPr>
            <a:t>Motivation</a:t>
          </a:r>
          <a:endParaRPr lang="en-US" sz="3200" kern="1200" cap="small" baseline="0" dirty="0">
            <a:solidFill>
              <a:schemeClr val="bg1"/>
            </a:solidFill>
          </a:endParaRPr>
        </a:p>
      </dsp:txBody>
      <dsp:txXfrm rot="-5400000">
        <a:off x="361439" y="839231"/>
        <a:ext cx="5289342" cy="590856"/>
      </dsp:txXfrm>
    </dsp:sp>
    <dsp:sp modelId="{A60E8B29-3A41-41E6-92ED-087DF974D6A6}">
      <dsp:nvSpPr>
        <dsp:cNvPr id="0" name=""/>
        <dsp:cNvSpPr/>
      </dsp:nvSpPr>
      <dsp:spPr>
        <a:xfrm>
          <a:off x="481112" y="870317"/>
          <a:ext cx="686241" cy="528683"/>
        </a:xfrm>
        <a:prstGeom prst="ellipse">
          <a:avLst/>
        </a:prstGeom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>
                  <a:lumMod val="50000"/>
                </a:schemeClr>
              </a:solidFill>
            </a:rPr>
            <a:t>2</a:t>
          </a:r>
          <a:endParaRPr lang="en-US" sz="22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81610" y="947741"/>
        <a:ext cx="485245" cy="373835"/>
      </dsp:txXfrm>
    </dsp:sp>
    <dsp:sp modelId="{B8C87BA3-2339-4CFC-B0F3-582D7C37476C}">
      <dsp:nvSpPr>
        <dsp:cNvPr id="0" name=""/>
        <dsp:cNvSpPr/>
      </dsp:nvSpPr>
      <dsp:spPr>
        <a:xfrm rot="5400000">
          <a:off x="2651595" y="-790417"/>
          <a:ext cx="709030" cy="5407516"/>
        </a:xfrm>
        <a:prstGeom prst="snip2DiagRect">
          <a:avLst/>
        </a:prstGeom>
        <a:solidFill>
          <a:schemeClr val="accent4">
            <a:alpha val="9000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914400" lvl="1" indent="-91440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cap="small" baseline="0" dirty="0" smtClean="0">
              <a:solidFill>
                <a:schemeClr val="bg1"/>
              </a:solidFill>
            </a:rPr>
            <a:t>Implementation</a:t>
          </a:r>
          <a:endParaRPr lang="en-US" sz="3200" kern="1200" cap="small" baseline="0" dirty="0">
            <a:solidFill>
              <a:schemeClr val="bg1"/>
            </a:solidFill>
          </a:endParaRPr>
        </a:p>
      </dsp:txBody>
      <dsp:txXfrm rot="-5400000">
        <a:off x="361439" y="1617913"/>
        <a:ext cx="5289342" cy="590856"/>
      </dsp:txXfrm>
    </dsp:sp>
    <dsp:sp modelId="{3364F820-B13F-496A-8388-7D4ADED4386F}">
      <dsp:nvSpPr>
        <dsp:cNvPr id="0" name=""/>
        <dsp:cNvSpPr/>
      </dsp:nvSpPr>
      <dsp:spPr>
        <a:xfrm>
          <a:off x="481112" y="1648999"/>
          <a:ext cx="686241" cy="528683"/>
        </a:xfrm>
        <a:prstGeom prst="ellipse">
          <a:avLst/>
        </a:prstGeom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>
                  <a:lumMod val="50000"/>
                </a:schemeClr>
              </a:solidFill>
            </a:rPr>
            <a:t>3</a:t>
          </a:r>
          <a:endParaRPr lang="en-US" sz="22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81610" y="1726423"/>
        <a:ext cx="485245" cy="373835"/>
      </dsp:txXfrm>
    </dsp:sp>
    <dsp:sp modelId="{F54CC983-2FE2-4D0A-B507-72F8DDB1CE8B}">
      <dsp:nvSpPr>
        <dsp:cNvPr id="0" name=""/>
        <dsp:cNvSpPr/>
      </dsp:nvSpPr>
      <dsp:spPr>
        <a:xfrm rot="5400000">
          <a:off x="2651595" y="-11734"/>
          <a:ext cx="709030" cy="5407516"/>
        </a:xfrm>
        <a:prstGeom prst="snip2DiagRect">
          <a:avLst/>
        </a:prstGeom>
        <a:solidFill>
          <a:schemeClr val="accent6">
            <a:alpha val="9000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914400" lvl="1" indent="-91440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cap="small" baseline="0" dirty="0" smtClean="0">
              <a:solidFill>
                <a:schemeClr val="bg1"/>
              </a:solidFill>
            </a:rPr>
            <a:t>Results</a:t>
          </a:r>
          <a:endParaRPr lang="en-US" sz="3200" kern="1200" cap="small" baseline="0" dirty="0">
            <a:solidFill>
              <a:schemeClr val="bg1"/>
            </a:solidFill>
          </a:endParaRPr>
        </a:p>
      </dsp:txBody>
      <dsp:txXfrm rot="-5400000">
        <a:off x="361439" y="2396596"/>
        <a:ext cx="5289342" cy="590856"/>
      </dsp:txXfrm>
    </dsp:sp>
    <dsp:sp modelId="{D91B0B47-F3B7-4737-BE5C-BB3F0115C9EB}">
      <dsp:nvSpPr>
        <dsp:cNvPr id="0" name=""/>
        <dsp:cNvSpPr/>
      </dsp:nvSpPr>
      <dsp:spPr>
        <a:xfrm>
          <a:off x="481112" y="2427681"/>
          <a:ext cx="686241" cy="528683"/>
        </a:xfrm>
        <a:prstGeom prst="ellipse">
          <a:avLst/>
        </a:prstGeom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>
                  <a:lumMod val="50000"/>
                </a:schemeClr>
              </a:solidFill>
            </a:rPr>
            <a:t>4</a:t>
          </a:r>
          <a:endParaRPr lang="en-US" sz="22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81610" y="2505105"/>
        <a:ext cx="485245" cy="373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DD636-8689-4A54-BD4E-ADED75BABB96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69A98-3306-4886-9F65-59018E21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8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Team:</a:t>
            </a:r>
          </a:p>
          <a:p>
            <a:endParaRPr lang="en-US" dirty="0" smtClean="0"/>
          </a:p>
          <a:p>
            <a:r>
              <a:rPr lang="en-US" dirty="0" smtClean="0"/>
              <a:t>Kyle Lu	Chris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Halseth</a:t>
            </a:r>
            <a:r>
              <a:rPr lang="en-US" baseline="0" dirty="0" smtClean="0"/>
              <a:t>		Michael Schmidt	Matt Downey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69A98-3306-4886-9F65-59018E21AB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4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69A98-3306-4886-9F65-59018E21AB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26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0.96ft</a:t>
            </a:r>
            <a:r>
              <a:rPr lang="en-US" baseline="0" dirty="0" smtClean="0"/>
              <a:t> /</a:t>
            </a:r>
            <a:r>
              <a:rPr lang="en-US" baseline="0" dirty="0" err="1" smtClean="0"/>
              <a:t>Michaelfoot</a:t>
            </a:r>
            <a:r>
              <a:rPr lang="en-US" baseline="0" dirty="0" smtClean="0"/>
              <a:t>  ~150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69A98-3306-4886-9F65-59018E21AB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26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69A98-3306-4886-9F65-59018E21AB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2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r>
              <a:rPr lang="en-US" sz="1400" b="1" dirty="0" smtClean="0"/>
              <a:t>Key Idea: </a:t>
            </a:r>
            <a:r>
              <a:rPr lang="en-US" sz="1400" b="0" dirty="0" smtClean="0"/>
              <a:t>What</a:t>
            </a:r>
            <a:r>
              <a:rPr lang="en-US" sz="1400" b="0" baseline="0" dirty="0" smtClean="0"/>
              <a:t> are we going to talk about?</a:t>
            </a:r>
          </a:p>
          <a:p>
            <a:endParaRPr lang="en-US" sz="1200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5875" y="503238"/>
            <a:ext cx="4191000" cy="2359025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b="1" dirty="0" smtClean="0"/>
              <a:t>Key</a:t>
            </a:r>
            <a:r>
              <a:rPr lang="en-US" b="1" baseline="0" dirty="0" smtClean="0"/>
              <a:t> Idea</a:t>
            </a:r>
            <a:r>
              <a:rPr lang="en-US" baseline="0" dirty="0" smtClean="0"/>
              <a:t>:  What is a classroom clicker?</a:t>
            </a:r>
            <a:endParaRPr lang="en-US" dirty="0" smtClean="0"/>
          </a:p>
          <a:p>
            <a:pPr marL="228600" indent="-228600">
              <a:buAutoNum type="arabicParenR"/>
            </a:pP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Facilitate real-time</a:t>
            </a:r>
            <a:r>
              <a:rPr lang="en-US" baseline="0" dirty="0" smtClean="0"/>
              <a:t> feedback system for data polling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69A98-3306-4886-9F65-59018E21AB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46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Key Idea: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Andrew solicited the class to build a system with his specifications</a:t>
            </a:r>
          </a:p>
          <a:p>
            <a:r>
              <a:rPr lang="en-US" b="0" baseline="0" dirty="0" smtClean="0"/>
              <a:t>	</a:t>
            </a:r>
          </a:p>
          <a:p>
            <a:r>
              <a:rPr lang="en-US" b="0" baseline="0" dirty="0" smtClean="0"/>
              <a:t>1</a:t>
            </a:r>
            <a:r>
              <a:rPr lang="en-US" b="0" baseline="30000" dirty="0" smtClean="0"/>
              <a:t>st</a:t>
            </a:r>
            <a:r>
              <a:rPr lang="en-US" b="0" baseline="0" dirty="0" smtClean="0"/>
              <a:t> week of class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69A98-3306-4886-9F65-59018E21AB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80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Key</a:t>
            </a:r>
            <a:r>
              <a:rPr lang="en-US" b="1" baseline="0" dirty="0" smtClean="0"/>
              <a:t> Idea: </a:t>
            </a:r>
            <a:r>
              <a:rPr lang="en-US" b="0" baseline="0" dirty="0" smtClean="0"/>
              <a:t>Primary Design Requirements</a:t>
            </a:r>
          </a:p>
          <a:p>
            <a:endParaRPr lang="en-US" b="0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69A98-3306-4886-9F65-59018E21AB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28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Key Idea:</a:t>
            </a:r>
            <a:r>
              <a:rPr lang="en-US" b="0" dirty="0" smtClean="0"/>
              <a:t> Modules</a:t>
            </a:r>
            <a:r>
              <a:rPr lang="en-US" b="0" baseline="0" dirty="0" smtClean="0"/>
              <a:t> that were developed for this system</a:t>
            </a:r>
          </a:p>
          <a:p>
            <a:endParaRPr lang="en-US" b="0" baseline="0" dirty="0" smtClean="0"/>
          </a:p>
          <a:p>
            <a:pPr lvl="1"/>
            <a:r>
              <a:rPr lang="en-US" cap="small" dirty="0" smtClean="0"/>
              <a:t>Long Operational Lifetime</a:t>
            </a:r>
          </a:p>
          <a:p>
            <a:pPr lvl="1"/>
            <a:r>
              <a:rPr lang="en-US" cap="small" dirty="0" smtClean="0"/>
              <a:t>2-Way Radio</a:t>
            </a:r>
          </a:p>
          <a:p>
            <a:pPr lvl="1"/>
            <a:r>
              <a:rPr lang="en-US" cap="small" dirty="0" smtClean="0"/>
              <a:t>ISM Band 915 MHz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69A98-3306-4886-9F65-59018E21AB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82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Key Idea:</a:t>
            </a:r>
            <a:r>
              <a:rPr lang="en-US" b="0" dirty="0" smtClean="0"/>
              <a:t> Modules</a:t>
            </a:r>
            <a:r>
              <a:rPr lang="en-US" b="0" baseline="0" dirty="0" smtClean="0"/>
              <a:t> that were developed for this system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69A98-3306-4886-9F65-59018E21AB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82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Key</a:t>
            </a:r>
            <a:r>
              <a:rPr lang="en-US" b="1" baseline="0" dirty="0" smtClean="0"/>
              <a:t> Idea: Functionality</a:t>
            </a:r>
          </a:p>
          <a:p>
            <a:endParaRPr lang="en-US" b="1" baseline="0" dirty="0" smtClean="0"/>
          </a:p>
          <a:p>
            <a:pPr marL="228600" indent="-228600">
              <a:buAutoNum type="arabicParenR"/>
            </a:pPr>
            <a:r>
              <a:rPr lang="en-US" b="0" baseline="0" dirty="0" smtClean="0"/>
              <a:t>What are the inputs/outputs</a:t>
            </a:r>
          </a:p>
          <a:p>
            <a:pPr marL="228600" indent="-228600">
              <a:buAutoNum type="arabicParenR"/>
            </a:pPr>
            <a:r>
              <a:rPr lang="en-US" b="0" baseline="0" dirty="0" smtClean="0"/>
              <a:t>How are we transmitting data</a:t>
            </a:r>
          </a:p>
          <a:p>
            <a:pPr marL="0" indent="0">
              <a:buNone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69A98-3306-4886-9F65-59018E21AB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45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Key Idea:</a:t>
            </a:r>
            <a:r>
              <a:rPr lang="en-US" b="0" dirty="0" smtClean="0"/>
              <a:t> Modules</a:t>
            </a:r>
            <a:r>
              <a:rPr lang="en-US" b="0" baseline="0" dirty="0" smtClean="0"/>
              <a:t> that were developed for this system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69A98-3306-4886-9F65-59018E21AB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82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92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69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1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89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93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36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53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76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73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24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4950"/>
            <a:ext cx="7772400" cy="1102519"/>
          </a:xfrm>
        </p:spPr>
        <p:txBody>
          <a:bodyPr/>
          <a:lstStyle/>
          <a:p>
            <a:r>
              <a:rPr lang="en-US" cap="small" dirty="0" smtClean="0">
                <a:latin typeface="Garamond" panose="02020404030301010803" pitchFamily="18" charset="0"/>
              </a:rPr>
              <a:t>Wireless Classroom Clicker</a:t>
            </a:r>
            <a:endParaRPr lang="en-US" cap="small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33700"/>
            <a:ext cx="6400800" cy="1314450"/>
          </a:xfrm>
        </p:spPr>
        <p:txBody>
          <a:bodyPr>
            <a:normAutofit/>
          </a:bodyPr>
          <a:lstStyle/>
          <a:p>
            <a:r>
              <a:rPr lang="en-US" sz="2800" cap="small" dirty="0" smtClean="0">
                <a:solidFill>
                  <a:schemeClr val="tx1"/>
                </a:solidFill>
                <a:latin typeface="Garamond" panose="02020404030301010803" pitchFamily="18" charset="0"/>
              </a:rPr>
              <a:t>Portland State University</a:t>
            </a:r>
          </a:p>
          <a:p>
            <a:r>
              <a:rPr lang="en-US" sz="2800" cap="small" dirty="0" smtClean="0">
                <a:solidFill>
                  <a:schemeClr val="tx1"/>
                </a:solidFill>
                <a:latin typeface="Garamond" panose="02020404030301010803" pitchFamily="18" charset="0"/>
              </a:rPr>
              <a:t>Team: T08</a:t>
            </a:r>
          </a:p>
        </p:txBody>
      </p:sp>
      <p:pic>
        <p:nvPicPr>
          <p:cNvPr id="7172" name="Picture 4" descr="C:\Users\Engineer\Desktop\psulogo_horiz_mswor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DDB"/>
              </a:clrFrom>
              <a:clrTo>
                <a:srgbClr val="FFFDD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76750"/>
            <a:ext cx="2971800" cy="592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75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Python GUI Flow Chart</a:t>
            </a:r>
            <a:endParaRPr lang="en-US" dirty="0"/>
          </a:p>
        </p:txBody>
      </p:sp>
      <p:sp>
        <p:nvSpPr>
          <p:cNvPr id="4" name="Flowchart: Process 3"/>
          <p:cNvSpPr>
            <a:spLocks noChangeAspect="1"/>
          </p:cNvSpPr>
          <p:nvPr/>
        </p:nvSpPr>
        <p:spPr>
          <a:xfrm>
            <a:off x="130630" y="1733550"/>
            <a:ext cx="909249" cy="6091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/>
              <a:t>INIT Serial Port</a:t>
            </a:r>
            <a:endParaRPr lang="en-US" sz="1200" cap="small" dirty="0"/>
          </a:p>
        </p:txBody>
      </p:sp>
      <p:sp>
        <p:nvSpPr>
          <p:cNvPr id="5" name="Flowchart: Process 4"/>
          <p:cNvSpPr>
            <a:spLocks noChangeAspect="1"/>
          </p:cNvSpPr>
          <p:nvPr/>
        </p:nvSpPr>
        <p:spPr>
          <a:xfrm>
            <a:off x="1605351" y="1733550"/>
            <a:ext cx="985449" cy="6091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/>
              <a:t>Open Excel Workbook</a:t>
            </a:r>
            <a:endParaRPr lang="en-US" sz="1200" cap="small" dirty="0"/>
          </a:p>
        </p:txBody>
      </p:sp>
      <p:sp>
        <p:nvSpPr>
          <p:cNvPr id="6" name="Flowchart: Process 5"/>
          <p:cNvSpPr>
            <a:spLocks noChangeAspect="1"/>
          </p:cNvSpPr>
          <p:nvPr/>
        </p:nvSpPr>
        <p:spPr>
          <a:xfrm>
            <a:off x="3162007" y="1733550"/>
            <a:ext cx="909249" cy="6091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err="1" smtClean="0"/>
              <a:t>Init</a:t>
            </a:r>
            <a:r>
              <a:rPr lang="en-US" sz="1200" cap="small" dirty="0" smtClean="0"/>
              <a:t> GUI</a:t>
            </a:r>
            <a:endParaRPr lang="en-US" sz="1200" cap="small" dirty="0"/>
          </a:p>
        </p:txBody>
      </p:sp>
      <p:sp>
        <p:nvSpPr>
          <p:cNvPr id="7" name="Flowchart: Process 6"/>
          <p:cNvSpPr>
            <a:spLocks noChangeAspect="1"/>
          </p:cNvSpPr>
          <p:nvPr/>
        </p:nvSpPr>
        <p:spPr>
          <a:xfrm>
            <a:off x="3183781" y="2800350"/>
            <a:ext cx="909249" cy="6091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/>
              <a:t>GUI Main Loop</a:t>
            </a:r>
            <a:endParaRPr lang="en-US" sz="1200" cap="small" dirty="0"/>
          </a:p>
        </p:txBody>
      </p:sp>
      <p:sp>
        <p:nvSpPr>
          <p:cNvPr id="8" name="Flowchart: Process 7"/>
          <p:cNvSpPr>
            <a:spLocks noChangeAspect="1"/>
          </p:cNvSpPr>
          <p:nvPr/>
        </p:nvSpPr>
        <p:spPr>
          <a:xfrm>
            <a:off x="4653351" y="1733953"/>
            <a:ext cx="909249" cy="6091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/>
              <a:t>CNT Base</a:t>
            </a:r>
            <a:endParaRPr lang="en-US" sz="1200" cap="small" dirty="0"/>
          </a:p>
        </p:txBody>
      </p:sp>
      <p:sp>
        <p:nvSpPr>
          <p:cNvPr id="9" name="Flowchart: Process 8"/>
          <p:cNvSpPr>
            <a:spLocks noChangeAspect="1"/>
          </p:cNvSpPr>
          <p:nvPr/>
        </p:nvSpPr>
        <p:spPr>
          <a:xfrm>
            <a:off x="4664237" y="2800753"/>
            <a:ext cx="909249" cy="6091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/>
              <a:t>Reset Bar Graph</a:t>
            </a:r>
            <a:endParaRPr lang="en-US" sz="1200" cap="small" dirty="0"/>
          </a:p>
        </p:txBody>
      </p:sp>
      <p:sp>
        <p:nvSpPr>
          <p:cNvPr id="10" name="Flowchart: Process 9"/>
          <p:cNvSpPr>
            <a:spLocks noChangeAspect="1"/>
          </p:cNvSpPr>
          <p:nvPr/>
        </p:nvSpPr>
        <p:spPr>
          <a:xfrm>
            <a:off x="6166461" y="2800753"/>
            <a:ext cx="1137849" cy="6091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/>
              <a:t>Open Polling Loop &amp; </a:t>
            </a:r>
            <a:r>
              <a:rPr lang="en-US" sz="1200" cap="small" dirty="0" err="1" smtClean="0"/>
              <a:t>Init</a:t>
            </a:r>
            <a:r>
              <a:rPr lang="en-US" sz="1200" cap="small" dirty="0" smtClean="0"/>
              <a:t> Count</a:t>
            </a:r>
            <a:endParaRPr lang="en-US" sz="1200" cap="small" dirty="0"/>
          </a:p>
        </p:txBody>
      </p:sp>
      <p:sp>
        <p:nvSpPr>
          <p:cNvPr id="11" name="Flowchart: Process 10"/>
          <p:cNvSpPr>
            <a:spLocks noChangeAspect="1"/>
          </p:cNvSpPr>
          <p:nvPr/>
        </p:nvSpPr>
        <p:spPr>
          <a:xfrm>
            <a:off x="7815945" y="2764387"/>
            <a:ext cx="1148735" cy="6091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/>
              <a:t>Close Polling Loop</a:t>
            </a:r>
            <a:endParaRPr lang="en-US" sz="1200" cap="small" dirty="0"/>
          </a:p>
        </p:txBody>
      </p:sp>
      <p:sp>
        <p:nvSpPr>
          <p:cNvPr id="12" name="Flowchart: Process 11"/>
          <p:cNvSpPr>
            <a:spLocks noChangeAspect="1"/>
          </p:cNvSpPr>
          <p:nvPr/>
        </p:nvSpPr>
        <p:spPr>
          <a:xfrm>
            <a:off x="6471265" y="3921983"/>
            <a:ext cx="1148735" cy="6091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/>
              <a:t>Count  Answers</a:t>
            </a:r>
            <a:endParaRPr lang="en-US" sz="1200" cap="small" dirty="0"/>
          </a:p>
        </p:txBody>
      </p:sp>
      <p:sp>
        <p:nvSpPr>
          <p:cNvPr id="13" name="Flowchart: Process 12"/>
          <p:cNvSpPr>
            <a:spLocks noChangeAspect="1"/>
          </p:cNvSpPr>
          <p:nvPr/>
        </p:nvSpPr>
        <p:spPr>
          <a:xfrm>
            <a:off x="4783981" y="3943753"/>
            <a:ext cx="1148735" cy="6091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/>
              <a:t>Write Totals to Workbook</a:t>
            </a:r>
            <a:endParaRPr lang="en-US" sz="1200" cap="small" dirty="0"/>
          </a:p>
        </p:txBody>
      </p:sp>
      <p:sp>
        <p:nvSpPr>
          <p:cNvPr id="14" name="Flowchart: Process 13"/>
          <p:cNvSpPr>
            <a:spLocks noChangeAspect="1"/>
          </p:cNvSpPr>
          <p:nvPr/>
        </p:nvSpPr>
        <p:spPr>
          <a:xfrm>
            <a:off x="3107581" y="3943753"/>
            <a:ext cx="1148735" cy="6091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/>
              <a:t>Display Results</a:t>
            </a:r>
            <a:endParaRPr lang="en-US" sz="1200" cap="small" dirty="0"/>
          </a:p>
        </p:txBody>
      </p:sp>
      <p:sp>
        <p:nvSpPr>
          <p:cNvPr id="15" name="Flowchart: Process 14"/>
          <p:cNvSpPr>
            <a:spLocks noChangeAspect="1"/>
          </p:cNvSpPr>
          <p:nvPr/>
        </p:nvSpPr>
        <p:spPr>
          <a:xfrm>
            <a:off x="1191695" y="2800350"/>
            <a:ext cx="1148735" cy="6091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/>
              <a:t>Update Polling Duration</a:t>
            </a:r>
            <a:endParaRPr lang="en-US" sz="1200" cap="small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43107" y="2037257"/>
            <a:ext cx="535323" cy="1093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01688" y="2037257"/>
            <a:ext cx="535323" cy="1093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16631" y="2358162"/>
            <a:ext cx="1" cy="406225"/>
          </a:xfrm>
          <a:prstGeom prst="straightConnector1">
            <a:avLst/>
          </a:prstGeom>
          <a:ln>
            <a:headEnd type="triangle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01993" y="3104057"/>
            <a:ext cx="535323" cy="1093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93335" y="3104057"/>
            <a:ext cx="535323" cy="1093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923146" y="4226581"/>
            <a:ext cx="535323" cy="1093"/>
          </a:xfrm>
          <a:prstGeom prst="straightConnector1">
            <a:avLst/>
          </a:prstGeom>
          <a:ln>
            <a:headEnd type="triangle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291507" y="3105150"/>
            <a:ext cx="535323" cy="1093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436430" y="3409951"/>
            <a:ext cx="0" cy="816630"/>
          </a:xfrm>
          <a:prstGeom prst="straightConnector1">
            <a:avLst/>
          </a:prstGeom>
          <a:ln>
            <a:headEnd type="none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618077" y="4225285"/>
            <a:ext cx="818353" cy="2389"/>
          </a:xfrm>
          <a:prstGeom prst="straightConnector1">
            <a:avLst/>
          </a:prstGeom>
          <a:ln>
            <a:headEnd type="triangle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245428" y="4226380"/>
            <a:ext cx="535323" cy="1093"/>
          </a:xfrm>
          <a:prstGeom prst="straightConnector1">
            <a:avLst/>
          </a:prstGeom>
          <a:ln>
            <a:headEnd type="triangle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635827" y="3471811"/>
            <a:ext cx="1" cy="40622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438400" y="2952750"/>
            <a:ext cx="669181" cy="1093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438400" y="3180257"/>
            <a:ext cx="669181" cy="1093"/>
          </a:xfrm>
          <a:prstGeom prst="straightConnector1">
            <a:avLst/>
          </a:prstGeom>
          <a:ln>
            <a:headEnd type="triangle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Flowchart: Process 50"/>
          <p:cNvSpPr>
            <a:spLocks noChangeAspect="1"/>
          </p:cNvSpPr>
          <p:nvPr/>
        </p:nvSpPr>
        <p:spPr>
          <a:xfrm>
            <a:off x="1191695" y="3943753"/>
            <a:ext cx="1246705" cy="6091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/>
              <a:t>Close GUI, Serial Port, &amp; Workbook</a:t>
            </a:r>
            <a:endParaRPr lang="en-US" sz="1200" cap="small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438400" y="3409952"/>
            <a:ext cx="723607" cy="512031"/>
          </a:xfrm>
          <a:prstGeom prst="straightConnector1">
            <a:avLst/>
          </a:prstGeom>
          <a:ln>
            <a:headEnd type="triangle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4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22" y="1177528"/>
            <a:ext cx="7180678" cy="36802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51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Board 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53019"/>
            <a:ext cx="6781800" cy="3088735"/>
          </a:xfrm>
        </p:spPr>
      </p:pic>
    </p:spTree>
    <p:extLst>
      <p:ext uri="{BB962C8B-B14F-4D97-AF65-F5344CB8AC3E}">
        <p14:creationId xmlns:p14="http://schemas.microsoft.com/office/powerpoint/2010/main" val="95787820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Board Layout</a:t>
            </a:r>
            <a:endParaRPr lang="en-US" dirty="0"/>
          </a:p>
        </p:txBody>
      </p:sp>
      <p:pic>
        <p:nvPicPr>
          <p:cNvPr id="8194" name="Picture 2" descr="C:\Users\Engineer\Documents\GitHub\ECE411\ECE 411 Presentation\Prototype Butt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320" y="1200150"/>
            <a:ext cx="4527360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17665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Testing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1: Unit Testing</a:t>
            </a:r>
          </a:p>
          <a:p>
            <a:r>
              <a:rPr lang="en-US" dirty="0" smtClean="0"/>
              <a:t>Level 2: Integrated Testing</a:t>
            </a:r>
          </a:p>
          <a:p>
            <a:r>
              <a:rPr lang="en-US" dirty="0" smtClean="0"/>
              <a:t>Level 3: System Testing</a:t>
            </a:r>
          </a:p>
        </p:txBody>
      </p:sp>
    </p:spTree>
    <p:extLst>
      <p:ext uri="{BB962C8B-B14F-4D97-AF65-F5344CB8AC3E}">
        <p14:creationId xmlns:p14="http://schemas.microsoft.com/office/powerpoint/2010/main" val="33941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Testing Strategy</a:t>
            </a:r>
            <a:endParaRPr lang="en-US" dirty="0"/>
          </a:p>
        </p:txBody>
      </p:sp>
      <p:pic>
        <p:nvPicPr>
          <p:cNvPr id="9218" name="Picture 2" descr="C:\Users\Engineer\Downloads\FullSizeRender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2" y="1200150"/>
            <a:ext cx="3394075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2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IP and 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Modules</a:t>
            </a:r>
          </a:p>
          <a:p>
            <a:pPr lvl="1"/>
            <a:r>
              <a:rPr lang="en-US" dirty="0" err="1" smtClean="0"/>
              <a:t>PySerial</a:t>
            </a:r>
            <a:r>
              <a:rPr lang="en-US" dirty="0" smtClean="0"/>
              <a:t>, Time, CSV, </a:t>
            </a:r>
            <a:r>
              <a:rPr lang="en-US" dirty="0" err="1" smtClean="0"/>
              <a:t>TkInter</a:t>
            </a:r>
            <a:endParaRPr lang="en-US" dirty="0" smtClean="0"/>
          </a:p>
          <a:p>
            <a:r>
              <a:rPr lang="en-US" dirty="0" smtClean="0"/>
              <a:t>MSPExp430F6137Rx User Experience</a:t>
            </a:r>
          </a:p>
          <a:p>
            <a:r>
              <a:rPr lang="en-US" dirty="0" smtClean="0"/>
              <a:t>MSPExp430F5137Rx </a:t>
            </a:r>
            <a:r>
              <a:rPr lang="en-US" dirty="0"/>
              <a:t>User </a:t>
            </a:r>
            <a:r>
              <a:rPr lang="en-US" dirty="0" smtClean="0"/>
              <a:t>Experience</a:t>
            </a:r>
          </a:p>
          <a:p>
            <a:r>
              <a:rPr lang="en-US" dirty="0" smtClean="0"/>
              <a:t>Texas Instruments </a:t>
            </a:r>
            <a:r>
              <a:rPr lang="en-US" dirty="0" err="1" smtClean="0"/>
              <a:t>SimpliciTI</a:t>
            </a:r>
            <a:r>
              <a:rPr lang="en-US" dirty="0" smtClean="0"/>
              <a:t> Protocol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642236"/>
              </p:ext>
            </p:extLst>
          </p:nvPr>
        </p:nvGraphicFramePr>
        <p:xfrm>
          <a:off x="457200" y="130683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K. Lu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System Level</a:t>
                      </a:r>
                      <a:r>
                        <a:rPr lang="en-US" baseline="0" dirty="0" smtClean="0"/>
                        <a:t> Design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Schematic/</a:t>
                      </a:r>
                      <a:r>
                        <a:rPr lang="en-US" baseline="0" dirty="0" smtClean="0"/>
                        <a:t>PCB Layout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Construct</a:t>
                      </a:r>
                      <a:r>
                        <a:rPr lang="en-US" baseline="0" dirty="0" smtClean="0"/>
                        <a:t> 4x Boards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Bill of Materials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Documentation Review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 </a:t>
                      </a:r>
                      <a:r>
                        <a:rPr lang="en-US" dirty="0" err="1" smtClean="0"/>
                        <a:t>Halseth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RF Antenna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Resistive Button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Base</a:t>
                      </a:r>
                      <a:r>
                        <a:rPr lang="en-US" baseline="0" dirty="0" smtClean="0"/>
                        <a:t> Station Program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Satellite Program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~1000 Lines of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PCB Layout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M. Schmidt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Python</a:t>
                      </a:r>
                      <a:r>
                        <a:rPr lang="en-US" baseline="0" dirty="0" smtClean="0"/>
                        <a:t> GUI Development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~380 Lines of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Developed</a:t>
                      </a:r>
                      <a:r>
                        <a:rPr lang="en-US" baseline="0" dirty="0" smtClean="0"/>
                        <a:t> Export Data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aseline="0" dirty="0" smtClean="0"/>
                        <a:t>Algorithm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System Test &amp;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M.</a:t>
                      </a:r>
                      <a:r>
                        <a:rPr lang="en-US" baseline="0" dirty="0" smtClean="0"/>
                        <a:t> Downey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System Test &amp; Verification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System Documentation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Code Review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12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28308"/>
            <a:ext cx="3657600" cy="3505199"/>
          </a:xfrm>
        </p:spPr>
        <p:txBody>
          <a:bodyPr/>
          <a:lstStyle/>
          <a:p>
            <a:r>
              <a:rPr lang="en-US" dirty="0" smtClean="0"/>
              <a:t>Q1: “</a:t>
            </a:r>
            <a:r>
              <a:rPr lang="en-US" i="1" dirty="0" smtClean="0"/>
              <a:t>wow, such cheap, much click, very engineer, so antenna, wow!”</a:t>
            </a:r>
          </a:p>
          <a:p>
            <a:r>
              <a:rPr lang="en-US" dirty="0" smtClean="0"/>
              <a:t>Press: A, B, C, or D </a:t>
            </a:r>
            <a:endParaRPr lang="en-US" dirty="0"/>
          </a:p>
        </p:txBody>
      </p:sp>
      <p:pic>
        <p:nvPicPr>
          <p:cNvPr id="5" name="Shape 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96379" y="1314701"/>
            <a:ext cx="4925850" cy="3828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934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71849173"/>
              </p:ext>
            </p:extLst>
          </p:nvPr>
        </p:nvGraphicFramePr>
        <p:xfrm>
          <a:off x="1524000" y="1047750"/>
          <a:ext cx="6096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51354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E87D3F1-4C62-44C2-839D-F5FF792F80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graphicEl>
                                              <a:dgm id="{9E87D3F1-4C62-44C2-839D-F5FF792F80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9E87D3F1-4C62-44C2-839D-F5FF792F80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9E87D3F1-4C62-44C2-839D-F5FF792F80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graphicEl>
                                              <a:dgm id="{9E87D3F1-4C62-44C2-839D-F5FF792F80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93D7722-BC70-46AA-A506-3DB4A98F93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graphicEl>
                                              <a:dgm id="{193D7722-BC70-46AA-A506-3DB4A98F93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5" dur="1000" spd="-100000" fill="hold"/>
                                        <p:tgtEl>
                                          <p:spTgt spid="3">
                                            <p:graphicEl>
                                              <a:dgm id="{193D7722-BC70-46AA-A506-3DB4A98F93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60E8B29-3A41-41E6-92ED-087DF974D6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graphicEl>
                                              <a:dgm id="{A60E8B29-3A41-41E6-92ED-087DF974D6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graphicEl>
                                              <a:dgm id="{A60E8B29-3A41-41E6-92ED-087DF974D6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graphicEl>
                                              <a:dgm id="{A60E8B29-3A41-41E6-92ED-087DF974D6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graphicEl>
                                              <a:dgm id="{A60E8B29-3A41-41E6-92ED-087DF974D6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12A3826-2E3C-4C07-A727-88547A37A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graphicEl>
                                              <a:dgm id="{D12A3826-2E3C-4C07-A727-88547A37A6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7" dur="1000" spd="-100000" fill="hold"/>
                                        <p:tgtEl>
                                          <p:spTgt spid="3">
                                            <p:graphicEl>
                                              <a:dgm id="{D12A3826-2E3C-4C07-A727-88547A37A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364F820-B13F-496A-8388-7D4ADED43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graphicEl>
                                              <a:dgm id="{3364F820-B13F-496A-8388-7D4ADED43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graphicEl>
                                              <a:dgm id="{3364F820-B13F-496A-8388-7D4ADED43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graphicEl>
                                              <a:dgm id="{3364F820-B13F-496A-8388-7D4ADED43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graphicEl>
                                              <a:dgm id="{3364F820-B13F-496A-8388-7D4ADED438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8C87BA3-2339-4CFC-B0F3-582D7C3747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graphicEl>
                                              <a:dgm id="{B8C87BA3-2339-4CFC-B0F3-582D7C3747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 L 0.25 0  E" pathEditMode="relative" ptsTypes="">
                                      <p:cBhvr>
                                        <p:cTn id="39" dur="1000" spd="-100000" fill="hold"/>
                                        <p:tgtEl>
                                          <p:spTgt spid="3">
                                            <p:graphicEl>
                                              <a:dgm id="{B8C87BA3-2339-4CFC-B0F3-582D7C3747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91B0B47-F3B7-4737-BE5C-BB3F0115C9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graphicEl>
                                              <a:dgm id="{D91B0B47-F3B7-4737-BE5C-BB3F0115C9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graphicEl>
                                              <a:dgm id="{D91B0B47-F3B7-4737-BE5C-BB3F0115C9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graphicEl>
                                              <a:dgm id="{D91B0B47-F3B7-4737-BE5C-BB3F0115C9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graphicEl>
                                              <a:dgm id="{D91B0B47-F3B7-4737-BE5C-BB3F0115C9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4CC983-2FE2-4D0A-B507-72F8DDB1CE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graphicEl>
                                              <a:dgm id="{F54CC983-2FE2-4D0A-B507-72F8DDB1CE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 L 0.25 0  E" pathEditMode="relative" ptsTypes="">
                                      <p:cBhvr>
                                        <p:cTn id="51" dur="1000" spd="-100000" fill="hold"/>
                                        <p:tgtEl>
                                          <p:spTgt spid="3">
                                            <p:graphicEl>
                                              <a:dgm id="{F54CC983-2FE2-4D0A-B507-72F8DDB1CE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Graphic spid="3" grpI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cap="small" dirty="0" smtClean="0"/>
              <a:t>Classroom Clicker System</a:t>
            </a:r>
          </a:p>
          <a:p>
            <a:pPr marL="457200" lvl="1" indent="0">
              <a:buNone/>
            </a:pPr>
            <a:endParaRPr lang="en-US" cap="small" dirty="0"/>
          </a:p>
          <a:p>
            <a:pPr lvl="1">
              <a:buFont typeface="Arial" panose="020B0604020202020204" pitchFamily="34" charset="0"/>
              <a:buChar char="•"/>
            </a:pPr>
            <a:endParaRPr lang="en-US" cap="small" dirty="0"/>
          </a:p>
          <a:p>
            <a:pPr lvl="1">
              <a:buFont typeface="Arial" panose="020B0604020202020204" pitchFamily="34" charset="0"/>
              <a:buChar char="•"/>
            </a:pPr>
            <a:endParaRPr lang="en-US" cap="small" dirty="0" smtClean="0"/>
          </a:p>
        </p:txBody>
      </p:sp>
      <p:pic>
        <p:nvPicPr>
          <p:cNvPr id="12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25" y="2370478"/>
            <a:ext cx="1695450" cy="17859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Shape 58"/>
          <p:cNvPicPr preferRelativeResize="0"/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7087" y="2380456"/>
            <a:ext cx="1009650" cy="17787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074" name="Picture 2" descr="C:\Users\Engineer\Documents\GitHub\ECE411\WikiMaterials\T08-BoardLayou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803840" y="2256011"/>
            <a:ext cx="3329220" cy="16746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39118" y="4465881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$59.50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2989780" y="4465881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$45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4954341" y="2940280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5D2884"/>
                </a:solidFill>
              </a:rPr>
              <a:t>$9.40</a:t>
            </a:r>
            <a:endParaRPr lang="en-US" sz="3600" dirty="0">
              <a:solidFill>
                <a:srgbClr val="5D288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0744" y="1962150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err="1" smtClean="0">
                <a:latin typeface="+mj-lt"/>
              </a:rPr>
              <a:t>ResponseCard</a:t>
            </a:r>
            <a:r>
              <a:rPr lang="en-US" cap="small" dirty="0" smtClean="0">
                <a:latin typeface="+mj-lt"/>
              </a:rPr>
              <a:t> NXT</a:t>
            </a:r>
            <a:endParaRPr lang="en-US" cap="small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81525" y="196215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err="1">
                <a:latin typeface="+mj-lt"/>
              </a:rPr>
              <a:t>i</a:t>
            </a:r>
            <a:r>
              <a:rPr lang="en-US" cap="small" dirty="0" err="1" smtClean="0">
                <a:latin typeface="+mj-lt"/>
              </a:rPr>
              <a:t>clicker</a:t>
            </a:r>
            <a:r>
              <a:rPr lang="en-US" cap="small" dirty="0" smtClean="0">
                <a:latin typeface="+mj-lt"/>
              </a:rPr>
              <a:t> +</a:t>
            </a:r>
            <a:endParaRPr lang="en-US" cap="smal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359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6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4" name="Shape 43"/>
          <p:cNvPicPr preferRelativeResize="0">
            <a:picLocks noGrp="1" noChangeAspect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274" y="1657350"/>
            <a:ext cx="3898900" cy="24930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286000" y="44577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6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44577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small" dirty="0" smtClean="0"/>
              <a:t>Primary </a:t>
            </a:r>
          </a:p>
          <a:p>
            <a:pPr lvl="1"/>
            <a:r>
              <a:rPr lang="en-US" cap="small" dirty="0" smtClean="0"/>
              <a:t>Cost Sensitive &lt;$15</a:t>
            </a:r>
          </a:p>
          <a:p>
            <a:pPr lvl="1"/>
            <a:r>
              <a:rPr lang="en-US" cap="small" dirty="0" smtClean="0"/>
              <a:t>Minimum 100 Simultaneous Devices</a:t>
            </a:r>
          </a:p>
          <a:p>
            <a:pPr lvl="1"/>
            <a:r>
              <a:rPr lang="en-US" cap="small" dirty="0" smtClean="0"/>
              <a:t>Reliable: &lt;0.1% Loss of Votes</a:t>
            </a:r>
          </a:p>
          <a:p>
            <a:pPr lvl="1"/>
            <a:r>
              <a:rPr lang="en-US" cap="small" dirty="0" smtClean="0"/>
              <a:t>Range: Lecture Hall</a:t>
            </a:r>
          </a:p>
          <a:p>
            <a:pPr marL="457200" lvl="1" indent="0">
              <a:buNone/>
            </a:pPr>
            <a:endParaRPr lang="en-US" cap="small" dirty="0" smtClean="0"/>
          </a:p>
          <a:p>
            <a:pPr marL="457200" lvl="1" indent="0">
              <a:buNone/>
            </a:pPr>
            <a:endParaRPr lang="en-US" cap="smal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small" dirty="0" smtClean="0"/>
              <a:t>Satellite</a:t>
            </a:r>
          </a:p>
          <a:p>
            <a:r>
              <a:rPr lang="en-US" cap="small" dirty="0" smtClean="0"/>
              <a:t>Base Station</a:t>
            </a:r>
          </a:p>
          <a:p>
            <a:r>
              <a:rPr lang="en-US" cap="small" dirty="0"/>
              <a:t>Python </a:t>
            </a:r>
            <a:r>
              <a:rPr lang="en-US" cap="small" dirty="0" smtClean="0"/>
              <a:t>GUI</a:t>
            </a:r>
          </a:p>
          <a:p>
            <a:pPr lvl="1"/>
            <a:r>
              <a:rPr lang="en-US" cap="small" dirty="0" smtClean="0"/>
              <a:t>PC Platform</a:t>
            </a:r>
            <a:endParaRPr lang="en-US" cap="small" dirty="0"/>
          </a:p>
          <a:p>
            <a:endParaRPr lang="en-US" cap="small" dirty="0"/>
          </a:p>
        </p:txBody>
      </p:sp>
    </p:spTree>
    <p:extLst>
      <p:ext uri="{BB962C8B-B14F-4D97-AF65-F5344CB8AC3E}">
        <p14:creationId xmlns:p14="http://schemas.microsoft.com/office/powerpoint/2010/main" val="3369555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small" dirty="0" smtClean="0">
                <a:solidFill>
                  <a:srgbClr val="7030A0"/>
                </a:solidFill>
              </a:rPr>
              <a:t>Satellite</a:t>
            </a:r>
          </a:p>
          <a:p>
            <a:r>
              <a:rPr lang="en-US" cap="small" dirty="0" smtClean="0"/>
              <a:t>Base Station</a:t>
            </a:r>
          </a:p>
          <a:p>
            <a:r>
              <a:rPr lang="en-US" cap="small" dirty="0"/>
              <a:t>Python </a:t>
            </a:r>
            <a:r>
              <a:rPr lang="en-US" cap="small" dirty="0" smtClean="0"/>
              <a:t>GUI</a:t>
            </a:r>
          </a:p>
          <a:p>
            <a:pPr lvl="1"/>
            <a:r>
              <a:rPr lang="en-US" cap="small" dirty="0" smtClean="0"/>
              <a:t>PC-Platform</a:t>
            </a:r>
          </a:p>
          <a:p>
            <a:endParaRPr lang="en-US" cap="small" dirty="0"/>
          </a:p>
        </p:txBody>
      </p:sp>
    </p:spTree>
    <p:extLst>
      <p:ext uri="{BB962C8B-B14F-4D97-AF65-F5344CB8AC3E}">
        <p14:creationId xmlns:p14="http://schemas.microsoft.com/office/powerpoint/2010/main" val="1010608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100" name="Picture 4" descr="C:\Users\Engineer\Desktop\ece_411_level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" y="2038350"/>
            <a:ext cx="7848600" cy="1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41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>
            <a:spLocks noChangeAspect="1"/>
          </p:cNvSpPr>
          <p:nvPr/>
        </p:nvSpPr>
        <p:spPr>
          <a:xfrm>
            <a:off x="5237551" y="1695450"/>
            <a:ext cx="909249" cy="6091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/>
              <a:t>Flash 4x LED</a:t>
            </a:r>
            <a:endParaRPr lang="en-US" sz="1200" cap="small" dirty="0"/>
          </a:p>
        </p:txBody>
      </p:sp>
      <p:sp>
        <p:nvSpPr>
          <p:cNvPr id="11" name="Flowchart: Process 10"/>
          <p:cNvSpPr>
            <a:spLocks noChangeAspect="1"/>
          </p:cNvSpPr>
          <p:nvPr/>
        </p:nvSpPr>
        <p:spPr>
          <a:xfrm rot="2887473">
            <a:off x="284296" y="3583005"/>
            <a:ext cx="365518" cy="3655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>
            <a:spLocks noChangeAspect="1"/>
          </p:cNvSpPr>
          <p:nvPr/>
        </p:nvSpPr>
        <p:spPr>
          <a:xfrm>
            <a:off x="3559628" y="3468608"/>
            <a:ext cx="909249" cy="6091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/>
              <a:t>Sleep </a:t>
            </a:r>
            <a:r>
              <a:rPr lang="en-US" sz="1200" cap="small" dirty="0"/>
              <a:t>Till </a:t>
            </a:r>
            <a:r>
              <a:rPr lang="en-US" sz="1200" cap="small" dirty="0" smtClean="0"/>
              <a:t>Button Press</a:t>
            </a:r>
            <a:endParaRPr lang="en-US" sz="1200" cap="small" dirty="0"/>
          </a:p>
        </p:txBody>
      </p:sp>
      <p:sp>
        <p:nvSpPr>
          <p:cNvPr id="18" name="Flowchart: Process 17"/>
          <p:cNvSpPr>
            <a:spLocks noChangeAspect="1"/>
          </p:cNvSpPr>
          <p:nvPr/>
        </p:nvSpPr>
        <p:spPr>
          <a:xfrm>
            <a:off x="2519752" y="1695450"/>
            <a:ext cx="833048" cy="6091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>
                <a:latin typeface="+mj-lt"/>
              </a:rPr>
              <a:t>Flash All LED</a:t>
            </a:r>
            <a:endParaRPr lang="en-US" sz="1200" cap="small" dirty="0">
              <a:latin typeface="+mj-lt"/>
            </a:endParaRPr>
          </a:p>
        </p:txBody>
      </p:sp>
      <p:sp>
        <p:nvSpPr>
          <p:cNvPr id="21" name="Flowchart: Process 20"/>
          <p:cNvSpPr>
            <a:spLocks noChangeAspect="1"/>
          </p:cNvSpPr>
          <p:nvPr/>
        </p:nvSpPr>
        <p:spPr>
          <a:xfrm>
            <a:off x="1260455" y="1695450"/>
            <a:ext cx="909249" cy="6091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/>
              <a:t>Sleep Till Button Press</a:t>
            </a:r>
            <a:endParaRPr lang="en-US" sz="1200" cap="small" dirty="0"/>
          </a:p>
        </p:txBody>
      </p:sp>
      <p:sp>
        <p:nvSpPr>
          <p:cNvPr id="22" name="Flowchart: Process 21"/>
          <p:cNvSpPr>
            <a:spLocks noChangeAspect="1"/>
          </p:cNvSpPr>
          <p:nvPr/>
        </p:nvSpPr>
        <p:spPr>
          <a:xfrm>
            <a:off x="5146655" y="3468608"/>
            <a:ext cx="909249" cy="6091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/>
              <a:t>Form Packet</a:t>
            </a:r>
            <a:endParaRPr lang="en-US" sz="1200" cap="small" dirty="0"/>
          </a:p>
        </p:txBody>
      </p:sp>
      <p:sp>
        <p:nvSpPr>
          <p:cNvPr id="23" name="Flowchart: Process 22"/>
          <p:cNvSpPr>
            <a:spLocks noChangeAspect="1"/>
          </p:cNvSpPr>
          <p:nvPr/>
        </p:nvSpPr>
        <p:spPr>
          <a:xfrm>
            <a:off x="1260455" y="3468608"/>
            <a:ext cx="909249" cy="6091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/>
              <a:t>CNT Base</a:t>
            </a:r>
            <a:endParaRPr lang="en-US" sz="1200" cap="small" dirty="0"/>
          </a:p>
        </p:txBody>
      </p:sp>
      <p:sp>
        <p:nvSpPr>
          <p:cNvPr id="24" name="Flowchart: Process 23"/>
          <p:cNvSpPr>
            <a:spLocks noChangeAspect="1"/>
          </p:cNvSpPr>
          <p:nvPr/>
        </p:nvSpPr>
        <p:spPr>
          <a:xfrm rot="2887473">
            <a:off x="7907827" y="3611581"/>
            <a:ext cx="365518" cy="3655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>
            <a:spLocks noChangeAspect="1"/>
          </p:cNvSpPr>
          <p:nvPr/>
        </p:nvSpPr>
        <p:spPr>
          <a:xfrm>
            <a:off x="6482151" y="3468608"/>
            <a:ext cx="909249" cy="6091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/>
              <a:t>Send Packet</a:t>
            </a:r>
            <a:endParaRPr lang="en-US" sz="1200" cap="small" dirty="0"/>
          </a:p>
        </p:txBody>
      </p:sp>
      <p:sp>
        <p:nvSpPr>
          <p:cNvPr id="27" name="Flowchart: Process 26"/>
          <p:cNvSpPr>
            <a:spLocks noChangeAspect="1"/>
          </p:cNvSpPr>
          <p:nvPr/>
        </p:nvSpPr>
        <p:spPr>
          <a:xfrm>
            <a:off x="5146655" y="4400953"/>
            <a:ext cx="909249" cy="6091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/>
              <a:t>Button LED 2x</a:t>
            </a:r>
            <a:endParaRPr lang="en-US" sz="1200" cap="small" dirty="0"/>
          </a:p>
        </p:txBody>
      </p:sp>
      <p:sp>
        <p:nvSpPr>
          <p:cNvPr id="28" name="Flowchart: Process 27"/>
          <p:cNvSpPr>
            <a:spLocks noChangeAspect="1"/>
          </p:cNvSpPr>
          <p:nvPr/>
        </p:nvSpPr>
        <p:spPr>
          <a:xfrm>
            <a:off x="6464300" y="1695450"/>
            <a:ext cx="1066800" cy="6091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>
                <a:latin typeface="Garamond" panose="02020404030301010803" pitchFamily="18" charset="0"/>
              </a:rPr>
              <a:t>Attempt Reconnect</a:t>
            </a:r>
            <a:endParaRPr lang="en-US" sz="1200" cap="small" dirty="0">
              <a:latin typeface="Garamond" panose="02020404030301010803" pitchFamily="18" charset="0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Satellite Flow Chart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04504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err="1" smtClean="0"/>
              <a:t>Init</a:t>
            </a:r>
            <a:r>
              <a:rPr lang="en-US" cap="small" dirty="0" smtClean="0"/>
              <a:t> Syste</a:t>
            </a:r>
            <a:r>
              <a:rPr lang="en-US" cap="small" dirty="0"/>
              <a:t>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47626" y="405954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smtClean="0">
                <a:latin typeface="+mj-lt"/>
              </a:rPr>
              <a:t>Connected</a:t>
            </a:r>
            <a:endParaRPr lang="en-US" cap="small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 rot="5400000">
            <a:off x="8001432" y="3709911"/>
            <a:ext cx="112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smtClean="0"/>
              <a:t>Get ACK</a:t>
            </a:r>
            <a:endParaRPr lang="en-US" cap="small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132" y="3772114"/>
            <a:ext cx="535323" cy="1093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2"/>
            <a:endCxn id="23" idx="0"/>
          </p:cNvCxnSpPr>
          <p:nvPr/>
        </p:nvCxnSpPr>
        <p:spPr>
          <a:xfrm>
            <a:off x="1715080" y="2304647"/>
            <a:ext cx="0" cy="1163961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131677" y="3763577"/>
            <a:ext cx="535323" cy="1093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Flowchart: Process 37"/>
          <p:cNvSpPr>
            <a:spLocks noChangeAspect="1"/>
          </p:cNvSpPr>
          <p:nvPr/>
        </p:nvSpPr>
        <p:spPr>
          <a:xfrm rot="2887473">
            <a:off x="2742316" y="3589354"/>
            <a:ext cx="365518" cy="3655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/>
          <p:cNvCxnSpPr>
            <a:endCxn id="16" idx="1"/>
          </p:cNvCxnSpPr>
          <p:nvPr/>
        </p:nvCxnSpPr>
        <p:spPr>
          <a:xfrm flipV="1">
            <a:off x="3176705" y="3773207"/>
            <a:ext cx="382923" cy="924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95800" y="3764670"/>
            <a:ext cx="647741" cy="1093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052458" y="3773207"/>
            <a:ext cx="426881" cy="924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393498" y="3774131"/>
            <a:ext cx="426881" cy="924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939144" y="2288722"/>
            <a:ext cx="11201" cy="1231616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168995" y="2000250"/>
            <a:ext cx="323870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6" idx="0"/>
          </p:cNvCxnSpPr>
          <p:nvPr/>
        </p:nvCxnSpPr>
        <p:spPr>
          <a:xfrm>
            <a:off x="4014252" y="2211604"/>
            <a:ext cx="1" cy="1257004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Flowchart: Process 50"/>
          <p:cNvSpPr>
            <a:spLocks noChangeAspect="1"/>
          </p:cNvSpPr>
          <p:nvPr/>
        </p:nvSpPr>
        <p:spPr>
          <a:xfrm rot="2887473">
            <a:off x="3847368" y="1770768"/>
            <a:ext cx="365518" cy="3655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4014252" y="4705551"/>
            <a:ext cx="1132404" cy="2"/>
          </a:xfrm>
          <a:prstGeom prst="straightConnector1">
            <a:avLst/>
          </a:prstGeom>
          <a:ln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6" idx="2"/>
          </p:cNvCxnSpPr>
          <p:nvPr/>
        </p:nvCxnSpPr>
        <p:spPr>
          <a:xfrm flipV="1">
            <a:off x="4014252" y="4077805"/>
            <a:ext cx="1" cy="627749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6055905" y="4705552"/>
            <a:ext cx="202991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75761" y="4052417"/>
            <a:ext cx="1" cy="662298"/>
          </a:xfrm>
          <a:prstGeom prst="straightConnector1">
            <a:avLst/>
          </a:prstGeom>
          <a:ln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Flowchart: Process 73"/>
          <p:cNvSpPr>
            <a:spLocks noChangeAspect="1"/>
          </p:cNvSpPr>
          <p:nvPr/>
        </p:nvSpPr>
        <p:spPr>
          <a:xfrm>
            <a:off x="7635961" y="2724553"/>
            <a:ext cx="909249" cy="6091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 smtClean="0"/>
              <a:t>Send Packet</a:t>
            </a:r>
            <a:endParaRPr lang="en-US" sz="1200" cap="small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8101672" y="3329171"/>
            <a:ext cx="0" cy="199528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8066313" y="2242962"/>
            <a:ext cx="1" cy="470302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Flowchart: Process 82"/>
          <p:cNvSpPr>
            <a:spLocks noChangeAspect="1"/>
          </p:cNvSpPr>
          <p:nvPr/>
        </p:nvSpPr>
        <p:spPr>
          <a:xfrm rot="2887473">
            <a:off x="7903064" y="1813414"/>
            <a:ext cx="365518" cy="3655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Flowchart: Process 86"/>
          <p:cNvSpPr>
            <a:spLocks noChangeAspect="1"/>
          </p:cNvSpPr>
          <p:nvPr/>
        </p:nvSpPr>
        <p:spPr>
          <a:xfrm rot="2887473">
            <a:off x="4571118" y="1783468"/>
            <a:ext cx="365518" cy="3655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6921500" y="2903097"/>
            <a:ext cx="0" cy="551058"/>
          </a:xfrm>
          <a:prstGeom prst="straightConnector1">
            <a:avLst/>
          </a:prstGeom>
          <a:ln>
            <a:headEnd type="triangle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4742991" y="2222491"/>
            <a:ext cx="1" cy="679404"/>
          </a:xfrm>
          <a:prstGeom prst="straightConnector1">
            <a:avLst/>
          </a:prstGeom>
          <a:ln>
            <a:headEnd type="none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754912" y="2901895"/>
            <a:ext cx="2181863" cy="0"/>
          </a:xfrm>
          <a:prstGeom prst="straightConnector1">
            <a:avLst/>
          </a:prstGeom>
          <a:ln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7528773" y="1977123"/>
            <a:ext cx="29442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6146800" y="1974850"/>
            <a:ext cx="29442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8348819" y="2000250"/>
            <a:ext cx="426881" cy="924"/>
          </a:xfrm>
          <a:prstGeom prst="straightConnector1">
            <a:avLst/>
          </a:prstGeom>
          <a:ln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8775700" y="1989823"/>
            <a:ext cx="1006" cy="2705842"/>
          </a:xfrm>
          <a:prstGeom prst="straightConnector1">
            <a:avLst/>
          </a:prstGeom>
          <a:ln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8077200" y="4695665"/>
            <a:ext cx="69424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071258" y="134166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smtClean="0"/>
              <a:t>Connected</a:t>
            </a:r>
            <a:endParaRPr lang="en-US" cap="small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5012365" y="1974850"/>
            <a:ext cx="20109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4279900" y="1955800"/>
            <a:ext cx="20109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4039198" y="1352550"/>
            <a:ext cx="2958504" cy="0"/>
          </a:xfrm>
          <a:prstGeom prst="straightConnector1">
            <a:avLst/>
          </a:prstGeom>
          <a:ln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4039198" y="1346771"/>
            <a:ext cx="0" cy="366616"/>
          </a:xfrm>
          <a:prstGeom prst="straightConnector1">
            <a:avLst/>
          </a:prstGeom>
          <a:ln>
            <a:headEnd type="none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6997700" y="1341664"/>
            <a:ext cx="0" cy="333287"/>
          </a:xfrm>
          <a:prstGeom prst="straightConnector1">
            <a:avLst/>
          </a:prstGeom>
          <a:ln>
            <a:headEnd type="triangle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565146" y="1363436"/>
            <a:ext cx="112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smtClean="0"/>
              <a:t>Get ACK</a:t>
            </a:r>
            <a:endParaRPr lang="en-US" cap="small" dirty="0"/>
          </a:p>
        </p:txBody>
      </p:sp>
      <p:sp>
        <p:nvSpPr>
          <p:cNvPr id="122" name="TextBox 121"/>
          <p:cNvSpPr txBox="1"/>
          <p:nvPr/>
        </p:nvSpPr>
        <p:spPr>
          <a:xfrm>
            <a:off x="3176705" y="34216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smtClean="0"/>
              <a:t>y</a:t>
            </a:r>
            <a:endParaRPr lang="en-US" cap="small" dirty="0"/>
          </a:p>
        </p:txBody>
      </p:sp>
      <p:sp>
        <p:nvSpPr>
          <p:cNvPr id="123" name="TextBox 122"/>
          <p:cNvSpPr txBox="1"/>
          <p:nvPr/>
        </p:nvSpPr>
        <p:spPr>
          <a:xfrm>
            <a:off x="2590800" y="319301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smtClean="0"/>
              <a:t>n</a:t>
            </a:r>
            <a:endParaRPr lang="en-US" cap="small" dirty="0"/>
          </a:p>
        </p:txBody>
      </p:sp>
      <p:sp>
        <p:nvSpPr>
          <p:cNvPr id="124" name="TextBox 123"/>
          <p:cNvSpPr txBox="1"/>
          <p:nvPr/>
        </p:nvSpPr>
        <p:spPr>
          <a:xfrm>
            <a:off x="4705460" y="21701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smtClean="0"/>
              <a:t>y</a:t>
            </a:r>
            <a:endParaRPr lang="en-US" cap="small" dirty="0"/>
          </a:p>
        </p:txBody>
      </p:sp>
      <p:sp>
        <p:nvSpPr>
          <p:cNvPr id="127" name="TextBox 126"/>
          <p:cNvSpPr txBox="1"/>
          <p:nvPr/>
        </p:nvSpPr>
        <p:spPr>
          <a:xfrm>
            <a:off x="3154740" y="23548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smtClean="0"/>
              <a:t>Tried 5 Times</a:t>
            </a:r>
            <a:endParaRPr lang="en-US" cap="small" dirty="0"/>
          </a:p>
        </p:txBody>
      </p:sp>
      <p:sp>
        <p:nvSpPr>
          <p:cNvPr id="128" name="TextBox 127"/>
          <p:cNvSpPr txBox="1"/>
          <p:nvPr/>
        </p:nvSpPr>
        <p:spPr>
          <a:xfrm>
            <a:off x="4005944" y="31051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smtClean="0"/>
              <a:t>y</a:t>
            </a:r>
            <a:endParaRPr lang="en-US" cap="small" dirty="0"/>
          </a:p>
        </p:txBody>
      </p:sp>
      <p:sp>
        <p:nvSpPr>
          <p:cNvPr id="129" name="TextBox 128"/>
          <p:cNvSpPr txBox="1"/>
          <p:nvPr/>
        </p:nvSpPr>
        <p:spPr>
          <a:xfrm>
            <a:off x="4236674" y="162684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smtClean="0"/>
              <a:t>n</a:t>
            </a:r>
            <a:endParaRPr lang="en-US" cap="small" dirty="0"/>
          </a:p>
        </p:txBody>
      </p:sp>
      <p:sp>
        <p:nvSpPr>
          <p:cNvPr id="130" name="TextBox 129"/>
          <p:cNvSpPr txBox="1"/>
          <p:nvPr/>
        </p:nvSpPr>
        <p:spPr>
          <a:xfrm>
            <a:off x="3754808" y="14470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smtClean="0"/>
              <a:t>n</a:t>
            </a:r>
            <a:endParaRPr lang="en-US" cap="small" dirty="0"/>
          </a:p>
        </p:txBody>
      </p:sp>
      <p:sp>
        <p:nvSpPr>
          <p:cNvPr id="131" name="TextBox 130"/>
          <p:cNvSpPr txBox="1"/>
          <p:nvPr/>
        </p:nvSpPr>
        <p:spPr>
          <a:xfrm>
            <a:off x="8282334" y="16791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smtClean="0"/>
              <a:t>y</a:t>
            </a:r>
            <a:endParaRPr lang="en-US" cap="small" dirty="0"/>
          </a:p>
        </p:txBody>
      </p:sp>
      <p:sp>
        <p:nvSpPr>
          <p:cNvPr id="132" name="TextBox 131"/>
          <p:cNvSpPr txBox="1"/>
          <p:nvPr/>
        </p:nvSpPr>
        <p:spPr>
          <a:xfrm>
            <a:off x="7597466" y="166901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smtClean="0"/>
              <a:t>n</a:t>
            </a:r>
            <a:endParaRPr lang="en-US" cap="small" dirty="0"/>
          </a:p>
        </p:txBody>
      </p:sp>
      <p:sp>
        <p:nvSpPr>
          <p:cNvPr id="139" name="TextBox 138"/>
          <p:cNvSpPr txBox="1"/>
          <p:nvPr/>
        </p:nvSpPr>
        <p:spPr>
          <a:xfrm>
            <a:off x="7749866" y="326921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smtClean="0"/>
              <a:t>n</a:t>
            </a:r>
            <a:endParaRPr lang="en-US" cap="small" dirty="0"/>
          </a:p>
        </p:txBody>
      </p:sp>
      <p:sp>
        <p:nvSpPr>
          <p:cNvPr id="140" name="TextBox 139"/>
          <p:cNvSpPr txBox="1"/>
          <p:nvPr/>
        </p:nvSpPr>
        <p:spPr>
          <a:xfrm>
            <a:off x="7770706" y="40312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smtClean="0"/>
              <a:t>y</a:t>
            </a:r>
            <a:endParaRPr lang="en-US" cap="small" dirty="0"/>
          </a:p>
        </p:txBody>
      </p:sp>
    </p:spTree>
    <p:extLst>
      <p:ext uri="{BB962C8B-B14F-4D97-AF65-F5344CB8AC3E}">
        <p14:creationId xmlns:p14="http://schemas.microsoft.com/office/powerpoint/2010/main" val="1505295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011650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F4BD4-CE75-46B9-A683-BC087AF106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TS102011650 (1)</Template>
  <TotalTime>0</TotalTime>
  <Words>438</Words>
  <Application>Microsoft Office PowerPoint</Application>
  <PresentationFormat>On-screen Show (16:9)</PresentationFormat>
  <Paragraphs>155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TS102011650 (1)</vt:lpstr>
      <vt:lpstr>Wireless Classroom Clicker</vt:lpstr>
      <vt:lpstr>PowerPoint Presentation</vt:lpstr>
      <vt:lpstr>Project Description</vt:lpstr>
      <vt:lpstr>Motivation</vt:lpstr>
      <vt:lpstr>Requirements</vt:lpstr>
      <vt:lpstr>Implementation</vt:lpstr>
      <vt:lpstr>Implementation</vt:lpstr>
      <vt:lpstr>Implementation</vt:lpstr>
      <vt:lpstr>Satellite Flow Chart</vt:lpstr>
      <vt:lpstr>Python GUI Flow Chart</vt:lpstr>
      <vt:lpstr>Schematic</vt:lpstr>
      <vt:lpstr>Board Layout</vt:lpstr>
      <vt:lpstr>Board Layout</vt:lpstr>
      <vt:lpstr>Testing Strategy</vt:lpstr>
      <vt:lpstr>Testing Strategy</vt:lpstr>
      <vt:lpstr>IP and Prior Work</vt:lpstr>
      <vt:lpstr>Contributions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2014-12-12T01:31:42Z</dcterms:created>
  <dcterms:modified xsi:type="dcterms:W3CDTF">2014-12-12T17:48:53Z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TC020116509991</vt:lpwstr>
  </property>
</Properties>
</file>