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19"/>
  </p:notesMasterIdLst>
  <p:sldIdLst>
    <p:sldId id="257" r:id="rId3"/>
    <p:sldId id="256" r:id="rId4"/>
    <p:sldId id="261" r:id="rId5"/>
    <p:sldId id="262" r:id="rId6"/>
    <p:sldId id="270" r:id="rId7"/>
    <p:sldId id="271" r:id="rId8"/>
    <p:sldId id="272" r:id="rId9"/>
    <p:sldId id="263" r:id="rId10"/>
    <p:sldId id="266" r:id="rId11"/>
    <p:sldId id="267" r:id="rId12"/>
    <p:sldId id="264" r:id="rId13"/>
    <p:sldId id="274" r:id="rId14"/>
    <p:sldId id="275" r:id="rId15"/>
    <p:sldId id="273" r:id="rId16"/>
    <p:sldId id="260" r:id="rId17"/>
    <p:sldId id="26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D08AFD6-3294-46DA-B2DD-E0ABC66B24EB}">
          <p14:sldIdLst>
            <p14:sldId id="257"/>
            <p14:sldId id="256"/>
            <p14:sldId id="261"/>
            <p14:sldId id="262"/>
            <p14:sldId id="270"/>
            <p14:sldId id="271"/>
            <p14:sldId id="272"/>
            <p14:sldId id="263"/>
            <p14:sldId id="266"/>
            <p14:sldId id="267"/>
            <p14:sldId id="264"/>
            <p14:sldId id="274"/>
            <p14:sldId id="275"/>
            <p14:sldId id="273"/>
            <p14:sldId id="26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35" autoAdjust="0"/>
  </p:normalViewPr>
  <p:slideViewPr>
    <p:cSldViewPr showGuides="1">
      <p:cViewPr>
        <p:scale>
          <a:sx n="75" d="100"/>
          <a:sy n="75" d="100"/>
        </p:scale>
        <p:origin x="-456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D4474-5105-4572-B94F-B4F5E4782FD6}" type="doc">
      <dgm:prSet loTypeId="urn:microsoft.com/office/officeart/2005/8/layout/vList5" loCatId="list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2F9F6499-8A87-4895-8D43-E581613B5309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1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8BE1F363-58DE-4B33-B37E-0576AF4C4787}" type="parTrans" cxnId="{56033E77-E82D-4032-A015-87996624844C}">
      <dgm:prSet/>
      <dgm:spPr/>
      <dgm:t>
        <a:bodyPr/>
        <a:lstStyle/>
        <a:p>
          <a:endParaRPr lang="en-US"/>
        </a:p>
      </dgm:t>
    </dgm:pt>
    <dgm:pt modelId="{0A8B6C8B-4565-4C5E-8A04-DECBA3F46D66}" type="sibTrans" cxnId="{56033E77-E82D-4032-A015-87996624844C}">
      <dgm:prSet/>
      <dgm:spPr/>
      <dgm:t>
        <a:bodyPr/>
        <a:lstStyle/>
        <a:p>
          <a:endParaRPr lang="en-US"/>
        </a:p>
      </dgm:t>
    </dgm:pt>
    <dgm:pt modelId="{99B877B8-CEBA-47B2-AA4F-B6ED659DFB7F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Project Description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1184EA28-87DB-4EC7-A57A-64384041F7CF}" type="parTrans" cxnId="{D1624B4E-FCEA-4785-9064-904C735ACA86}">
      <dgm:prSet/>
      <dgm:spPr/>
      <dgm:t>
        <a:bodyPr/>
        <a:lstStyle/>
        <a:p>
          <a:endParaRPr lang="en-US"/>
        </a:p>
      </dgm:t>
    </dgm:pt>
    <dgm:pt modelId="{7220D579-BC7E-48B4-ABD2-8DF515E1294B}" type="sibTrans" cxnId="{D1624B4E-FCEA-4785-9064-904C735ACA86}">
      <dgm:prSet/>
      <dgm:spPr/>
      <dgm:t>
        <a:bodyPr/>
        <a:lstStyle/>
        <a:p>
          <a:endParaRPr lang="en-US"/>
        </a:p>
      </dgm:t>
    </dgm:pt>
    <dgm:pt modelId="{0271F4F0-5F5A-47C3-B389-0A268DAC8A8F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2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813AACA-9F16-49A8-9E63-661611B26DE3}" type="parTrans" cxnId="{817213B6-C95C-4C1D-A93D-DFCF721D3032}">
      <dgm:prSet/>
      <dgm:spPr/>
      <dgm:t>
        <a:bodyPr/>
        <a:lstStyle/>
        <a:p>
          <a:endParaRPr lang="en-US"/>
        </a:p>
      </dgm:t>
    </dgm:pt>
    <dgm:pt modelId="{38D60B73-0A26-40D5-B734-2D9E6C83CE35}" type="sibTrans" cxnId="{817213B6-C95C-4C1D-A93D-DFCF721D3032}">
      <dgm:prSet/>
      <dgm:spPr/>
      <dgm:t>
        <a:bodyPr/>
        <a:lstStyle/>
        <a:p>
          <a:endParaRPr lang="en-US"/>
        </a:p>
      </dgm:t>
    </dgm:pt>
    <dgm:pt modelId="{6E265761-6ED8-4B00-AFCC-DD3BC9B2A0E6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Motivation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85680AB6-5036-43F7-B88B-07D38C7CC8FC}" type="parTrans" cxnId="{8FD5E510-8583-423C-A869-3680BD377554}">
      <dgm:prSet/>
      <dgm:spPr/>
      <dgm:t>
        <a:bodyPr/>
        <a:lstStyle/>
        <a:p>
          <a:endParaRPr lang="en-US"/>
        </a:p>
      </dgm:t>
    </dgm:pt>
    <dgm:pt modelId="{A2131EA3-16AF-46F1-B299-12B3BBD74613}" type="sibTrans" cxnId="{8FD5E510-8583-423C-A869-3680BD377554}">
      <dgm:prSet/>
      <dgm:spPr/>
      <dgm:t>
        <a:bodyPr/>
        <a:lstStyle/>
        <a:p>
          <a:endParaRPr lang="en-US"/>
        </a:p>
      </dgm:t>
    </dgm:pt>
    <dgm:pt modelId="{48EC9D48-B447-420E-8D76-417C0F1F1CD4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3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05FBB73-44A5-4F18-846C-7EA77CBAC763}" type="parTrans" cxnId="{B41F2B84-7419-478C-82ED-9493339403D8}">
      <dgm:prSet/>
      <dgm:spPr/>
      <dgm:t>
        <a:bodyPr/>
        <a:lstStyle/>
        <a:p>
          <a:endParaRPr lang="en-US"/>
        </a:p>
      </dgm:t>
    </dgm:pt>
    <dgm:pt modelId="{320F60E1-FB82-4791-B46B-C5644EE3822A}" type="sibTrans" cxnId="{B41F2B84-7419-478C-82ED-9493339403D8}">
      <dgm:prSet/>
      <dgm:spPr/>
      <dgm:t>
        <a:bodyPr/>
        <a:lstStyle/>
        <a:p>
          <a:endParaRPr lang="en-US"/>
        </a:p>
      </dgm:t>
    </dgm:pt>
    <dgm:pt modelId="{B44B4F92-697B-47A8-A203-7E3E66A70CA3}">
      <dgm:prSet phldrT="[Text]" custT="1"/>
      <dgm:spPr>
        <a:solidFill>
          <a:schemeClr val="accent4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Implementation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3C1D84FF-3019-4EEC-84EE-12F53C6F92D7}" type="parTrans" cxnId="{69A7597D-2B65-4DA2-8FC4-495C8676B465}">
      <dgm:prSet/>
      <dgm:spPr/>
      <dgm:t>
        <a:bodyPr/>
        <a:lstStyle/>
        <a:p>
          <a:endParaRPr lang="en-US"/>
        </a:p>
      </dgm:t>
    </dgm:pt>
    <dgm:pt modelId="{32C13B34-2AED-48BD-952A-01E8A856D85A}" type="sibTrans" cxnId="{69A7597D-2B65-4DA2-8FC4-495C8676B465}">
      <dgm:prSet/>
      <dgm:spPr/>
      <dgm:t>
        <a:bodyPr/>
        <a:lstStyle/>
        <a:p>
          <a:endParaRPr lang="en-US"/>
        </a:p>
      </dgm:t>
    </dgm:pt>
    <dgm:pt modelId="{09BA1F44-AC19-4253-B684-D50C539E60F2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4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FB4838E-67DF-49BD-834E-4A881DAE94C2}" type="parTrans" cxnId="{4917354A-09CC-414A-8825-F6D5D08BFE55}">
      <dgm:prSet/>
      <dgm:spPr/>
      <dgm:t>
        <a:bodyPr/>
        <a:lstStyle/>
        <a:p>
          <a:endParaRPr lang="en-US"/>
        </a:p>
      </dgm:t>
    </dgm:pt>
    <dgm:pt modelId="{2A1C411B-5511-4882-BFB9-3A75776FF245}" type="sibTrans" cxnId="{4917354A-09CC-414A-8825-F6D5D08BFE55}">
      <dgm:prSet/>
      <dgm:spPr/>
      <dgm:t>
        <a:bodyPr/>
        <a:lstStyle/>
        <a:p>
          <a:endParaRPr lang="en-US"/>
        </a:p>
      </dgm:t>
    </dgm:pt>
    <dgm:pt modelId="{0F949D85-0C1B-430B-A97C-02CE9D3DE72A}">
      <dgm:prSet phldrT="[Text]" custT="1"/>
      <dgm:spPr>
        <a:solidFill>
          <a:schemeClr val="accent6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Results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F9336465-AA63-4BB4-9D25-9AD362C0C9FD}" type="parTrans" cxnId="{1FB3DF05-0078-43F7-9587-D5CE3906930C}">
      <dgm:prSet/>
      <dgm:spPr/>
      <dgm:t>
        <a:bodyPr/>
        <a:lstStyle/>
        <a:p>
          <a:endParaRPr lang="en-US"/>
        </a:p>
      </dgm:t>
    </dgm:pt>
    <dgm:pt modelId="{AB715BA5-6AEB-43F5-8643-3E3539E29A61}" type="sibTrans" cxnId="{1FB3DF05-0078-43F7-9587-D5CE3906930C}">
      <dgm:prSet/>
      <dgm:spPr/>
      <dgm:t>
        <a:bodyPr/>
        <a:lstStyle/>
        <a:p>
          <a:endParaRPr lang="en-US"/>
        </a:p>
      </dgm:t>
    </dgm:pt>
    <dgm:pt modelId="{65C10D57-AE46-48A6-9842-DE26D8A0E0B1}" type="pres">
      <dgm:prSet presAssocID="{EEDD4474-5105-4572-B94F-B4F5E4782F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74B167-69C0-4A98-A5AE-46F0EFFD5FF5}" type="pres">
      <dgm:prSet presAssocID="{2F9F6499-8A87-4895-8D43-E581613B5309}" presName="linNode" presStyleCnt="0"/>
      <dgm:spPr/>
    </dgm:pt>
    <dgm:pt modelId="{9E87D3F1-4C62-44C2-839D-F5FF792F807F}" type="pres">
      <dgm:prSet presAssocID="{2F9F6499-8A87-4895-8D43-E581613B5309}" presName="parentText" presStyleLbl="node1" presStyleIdx="0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93D7722-BC70-46AA-A506-3DB4A98F9308}" type="pres">
      <dgm:prSet presAssocID="{2F9F6499-8A87-4895-8D43-E581613B5309}" presName="descendantText" presStyleLbl="alignAccFollowNode1" presStyleIdx="0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0402F198-01DE-4387-8861-BED7BC71E74D}" type="pres">
      <dgm:prSet presAssocID="{0A8B6C8B-4565-4C5E-8A04-DECBA3F46D66}" presName="sp" presStyleCnt="0"/>
      <dgm:spPr/>
    </dgm:pt>
    <dgm:pt modelId="{0D507EBB-1CE4-4569-A615-7B867D686189}" type="pres">
      <dgm:prSet presAssocID="{0271F4F0-5F5A-47C3-B389-0A268DAC8A8F}" presName="linNode" presStyleCnt="0"/>
      <dgm:spPr/>
    </dgm:pt>
    <dgm:pt modelId="{A60E8B29-3A41-41E6-92ED-087DF974D6A6}" type="pres">
      <dgm:prSet presAssocID="{0271F4F0-5F5A-47C3-B389-0A268DAC8A8F}" presName="parentText" presStyleLbl="node1" presStyleIdx="1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12A3826-2E3C-4C07-A727-88547A37A6F8}" type="pres">
      <dgm:prSet presAssocID="{0271F4F0-5F5A-47C3-B389-0A268DAC8A8F}" presName="descendantText" presStyleLbl="alignAccFollowNode1" presStyleIdx="1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C0B75B6E-1394-4A93-8E4F-271E63A6A3DE}" type="pres">
      <dgm:prSet presAssocID="{38D60B73-0A26-40D5-B734-2D9E6C83CE35}" presName="sp" presStyleCnt="0"/>
      <dgm:spPr/>
    </dgm:pt>
    <dgm:pt modelId="{2F2F68BE-C28B-4D93-AB40-F2BA188B62C6}" type="pres">
      <dgm:prSet presAssocID="{48EC9D48-B447-420E-8D76-417C0F1F1CD4}" presName="linNode" presStyleCnt="0"/>
      <dgm:spPr/>
    </dgm:pt>
    <dgm:pt modelId="{3364F820-B13F-496A-8388-7D4ADED4386F}" type="pres">
      <dgm:prSet presAssocID="{48EC9D48-B447-420E-8D76-417C0F1F1CD4}" presName="parentText" presStyleLbl="node1" presStyleIdx="2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8C87BA3-2339-4CFC-B0F3-582D7C37476C}" type="pres">
      <dgm:prSet presAssocID="{48EC9D48-B447-420E-8D76-417C0F1F1CD4}" presName="descendantText" presStyleLbl="alignAccFollowNode1" presStyleIdx="2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6C45377D-665B-4B32-8E82-93D7AAB20CBE}" type="pres">
      <dgm:prSet presAssocID="{320F60E1-FB82-4791-B46B-C5644EE3822A}" presName="sp" presStyleCnt="0"/>
      <dgm:spPr/>
    </dgm:pt>
    <dgm:pt modelId="{7863A837-824B-4A6B-B523-4FC50ACEEF41}" type="pres">
      <dgm:prSet presAssocID="{09BA1F44-AC19-4253-B684-D50C539E60F2}" presName="linNode" presStyleCnt="0"/>
      <dgm:spPr/>
    </dgm:pt>
    <dgm:pt modelId="{D91B0B47-F3B7-4737-BE5C-BB3F0115C9EB}" type="pres">
      <dgm:prSet presAssocID="{09BA1F44-AC19-4253-B684-D50C539E60F2}" presName="parentText" presStyleLbl="node1" presStyleIdx="3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54CC983-2FE2-4D0A-B507-72F8DDB1CE8B}" type="pres">
      <dgm:prSet presAssocID="{09BA1F44-AC19-4253-B684-D50C539E60F2}" presName="descendantText" presStyleLbl="alignAccFollowNode1" presStyleIdx="3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</dgm:ptLst>
  <dgm:cxnLst>
    <dgm:cxn modelId="{380A5EFD-93C2-4267-B56F-A07DC2C6A445}" type="presOf" srcId="{6E265761-6ED8-4B00-AFCC-DD3BC9B2A0E6}" destId="{D12A3826-2E3C-4C07-A727-88547A37A6F8}" srcOrd="0" destOrd="0" presId="urn:microsoft.com/office/officeart/2005/8/layout/vList5"/>
    <dgm:cxn modelId="{7DA741F9-EE3A-4455-8998-0ACBE2FCEC89}" type="presOf" srcId="{2F9F6499-8A87-4895-8D43-E581613B5309}" destId="{9E87D3F1-4C62-44C2-839D-F5FF792F807F}" srcOrd="0" destOrd="0" presId="urn:microsoft.com/office/officeart/2005/8/layout/vList5"/>
    <dgm:cxn modelId="{7E70BE2B-BA45-4CF0-A8EE-26749F5726F1}" type="presOf" srcId="{48EC9D48-B447-420E-8D76-417C0F1F1CD4}" destId="{3364F820-B13F-496A-8388-7D4ADED4386F}" srcOrd="0" destOrd="0" presId="urn:microsoft.com/office/officeart/2005/8/layout/vList5"/>
    <dgm:cxn modelId="{56033E77-E82D-4032-A015-87996624844C}" srcId="{EEDD4474-5105-4572-B94F-B4F5E4782FD6}" destId="{2F9F6499-8A87-4895-8D43-E581613B5309}" srcOrd="0" destOrd="0" parTransId="{8BE1F363-58DE-4B33-B37E-0576AF4C4787}" sibTransId="{0A8B6C8B-4565-4C5E-8A04-DECBA3F46D66}"/>
    <dgm:cxn modelId="{D572F571-5E00-47CA-8A28-3909F6EBD08F}" type="presOf" srcId="{99B877B8-CEBA-47B2-AA4F-B6ED659DFB7F}" destId="{193D7722-BC70-46AA-A506-3DB4A98F9308}" srcOrd="0" destOrd="0" presId="urn:microsoft.com/office/officeart/2005/8/layout/vList5"/>
    <dgm:cxn modelId="{768C9B14-249B-4CBC-9058-791C02DD5ECF}" type="presOf" srcId="{09BA1F44-AC19-4253-B684-D50C539E60F2}" destId="{D91B0B47-F3B7-4737-BE5C-BB3F0115C9EB}" srcOrd="0" destOrd="0" presId="urn:microsoft.com/office/officeart/2005/8/layout/vList5"/>
    <dgm:cxn modelId="{4272DA33-98C2-4860-A6B8-1CC06A48943F}" type="presOf" srcId="{0F949D85-0C1B-430B-A97C-02CE9D3DE72A}" destId="{F54CC983-2FE2-4D0A-B507-72F8DDB1CE8B}" srcOrd="0" destOrd="0" presId="urn:microsoft.com/office/officeart/2005/8/layout/vList5"/>
    <dgm:cxn modelId="{2CF0C91A-6543-4E24-BB69-3E2923A570F8}" type="presOf" srcId="{B44B4F92-697B-47A8-A203-7E3E66A70CA3}" destId="{B8C87BA3-2339-4CFC-B0F3-582D7C37476C}" srcOrd="0" destOrd="0" presId="urn:microsoft.com/office/officeart/2005/8/layout/vList5"/>
    <dgm:cxn modelId="{B41F2B84-7419-478C-82ED-9493339403D8}" srcId="{EEDD4474-5105-4572-B94F-B4F5E4782FD6}" destId="{48EC9D48-B447-420E-8D76-417C0F1F1CD4}" srcOrd="2" destOrd="0" parTransId="{B05FBB73-44A5-4F18-846C-7EA77CBAC763}" sibTransId="{320F60E1-FB82-4791-B46B-C5644EE3822A}"/>
    <dgm:cxn modelId="{376E4041-818C-401B-838E-5BE7DFE92338}" type="presOf" srcId="{0271F4F0-5F5A-47C3-B389-0A268DAC8A8F}" destId="{A60E8B29-3A41-41E6-92ED-087DF974D6A6}" srcOrd="0" destOrd="0" presId="urn:microsoft.com/office/officeart/2005/8/layout/vList5"/>
    <dgm:cxn modelId="{D1624B4E-FCEA-4785-9064-904C735ACA86}" srcId="{2F9F6499-8A87-4895-8D43-E581613B5309}" destId="{99B877B8-CEBA-47B2-AA4F-B6ED659DFB7F}" srcOrd="0" destOrd="0" parTransId="{1184EA28-87DB-4EC7-A57A-64384041F7CF}" sibTransId="{7220D579-BC7E-48B4-ABD2-8DF515E1294B}"/>
    <dgm:cxn modelId="{1FB3DF05-0078-43F7-9587-D5CE3906930C}" srcId="{09BA1F44-AC19-4253-B684-D50C539E60F2}" destId="{0F949D85-0C1B-430B-A97C-02CE9D3DE72A}" srcOrd="0" destOrd="0" parTransId="{F9336465-AA63-4BB4-9D25-9AD362C0C9FD}" sibTransId="{AB715BA5-6AEB-43F5-8643-3E3539E29A61}"/>
    <dgm:cxn modelId="{1DCB4ACB-4522-44CE-9A36-4DB1451DC537}" type="presOf" srcId="{EEDD4474-5105-4572-B94F-B4F5E4782FD6}" destId="{65C10D57-AE46-48A6-9842-DE26D8A0E0B1}" srcOrd="0" destOrd="0" presId="urn:microsoft.com/office/officeart/2005/8/layout/vList5"/>
    <dgm:cxn modelId="{69A7597D-2B65-4DA2-8FC4-495C8676B465}" srcId="{48EC9D48-B447-420E-8D76-417C0F1F1CD4}" destId="{B44B4F92-697B-47A8-A203-7E3E66A70CA3}" srcOrd="0" destOrd="0" parTransId="{3C1D84FF-3019-4EEC-84EE-12F53C6F92D7}" sibTransId="{32C13B34-2AED-48BD-952A-01E8A856D85A}"/>
    <dgm:cxn modelId="{4917354A-09CC-414A-8825-F6D5D08BFE55}" srcId="{EEDD4474-5105-4572-B94F-B4F5E4782FD6}" destId="{09BA1F44-AC19-4253-B684-D50C539E60F2}" srcOrd="3" destOrd="0" parTransId="{BFB4838E-67DF-49BD-834E-4A881DAE94C2}" sibTransId="{2A1C411B-5511-4882-BFB9-3A75776FF245}"/>
    <dgm:cxn modelId="{8FD5E510-8583-423C-A869-3680BD377554}" srcId="{0271F4F0-5F5A-47C3-B389-0A268DAC8A8F}" destId="{6E265761-6ED8-4B00-AFCC-DD3BC9B2A0E6}" srcOrd="0" destOrd="0" parTransId="{85680AB6-5036-43F7-B88B-07D38C7CC8FC}" sibTransId="{A2131EA3-16AF-46F1-B299-12B3BBD74613}"/>
    <dgm:cxn modelId="{817213B6-C95C-4C1D-A93D-DFCF721D3032}" srcId="{EEDD4474-5105-4572-B94F-B4F5E4782FD6}" destId="{0271F4F0-5F5A-47C3-B389-0A268DAC8A8F}" srcOrd="1" destOrd="0" parTransId="{B813AACA-9F16-49A8-9E63-661611B26DE3}" sibTransId="{38D60B73-0A26-40D5-B734-2D9E6C83CE35}"/>
    <dgm:cxn modelId="{5CE55580-E21B-4231-801B-C869B54363F2}" type="presParOf" srcId="{65C10D57-AE46-48A6-9842-DE26D8A0E0B1}" destId="{5474B167-69C0-4A98-A5AE-46F0EFFD5FF5}" srcOrd="0" destOrd="0" presId="urn:microsoft.com/office/officeart/2005/8/layout/vList5"/>
    <dgm:cxn modelId="{B75239C9-7C5E-44D0-B238-D1A302DF6747}" type="presParOf" srcId="{5474B167-69C0-4A98-A5AE-46F0EFFD5FF5}" destId="{9E87D3F1-4C62-44C2-839D-F5FF792F807F}" srcOrd="0" destOrd="0" presId="urn:microsoft.com/office/officeart/2005/8/layout/vList5"/>
    <dgm:cxn modelId="{BA475E57-4D2E-4D79-BE7F-EF30AE148867}" type="presParOf" srcId="{5474B167-69C0-4A98-A5AE-46F0EFFD5FF5}" destId="{193D7722-BC70-46AA-A506-3DB4A98F9308}" srcOrd="1" destOrd="0" presId="urn:microsoft.com/office/officeart/2005/8/layout/vList5"/>
    <dgm:cxn modelId="{9A80F5B2-3FDC-46A8-A260-F7DDCB2FD880}" type="presParOf" srcId="{65C10D57-AE46-48A6-9842-DE26D8A0E0B1}" destId="{0402F198-01DE-4387-8861-BED7BC71E74D}" srcOrd="1" destOrd="0" presId="urn:microsoft.com/office/officeart/2005/8/layout/vList5"/>
    <dgm:cxn modelId="{06067C84-17C9-448C-9513-2F17FCA86AD1}" type="presParOf" srcId="{65C10D57-AE46-48A6-9842-DE26D8A0E0B1}" destId="{0D507EBB-1CE4-4569-A615-7B867D686189}" srcOrd="2" destOrd="0" presId="urn:microsoft.com/office/officeart/2005/8/layout/vList5"/>
    <dgm:cxn modelId="{4543B2FE-6815-47F7-AADA-7DAC122CA3D0}" type="presParOf" srcId="{0D507EBB-1CE4-4569-A615-7B867D686189}" destId="{A60E8B29-3A41-41E6-92ED-087DF974D6A6}" srcOrd="0" destOrd="0" presId="urn:microsoft.com/office/officeart/2005/8/layout/vList5"/>
    <dgm:cxn modelId="{0E46D48F-79A3-48D4-B3E2-1532696E7F0B}" type="presParOf" srcId="{0D507EBB-1CE4-4569-A615-7B867D686189}" destId="{D12A3826-2E3C-4C07-A727-88547A37A6F8}" srcOrd="1" destOrd="0" presId="urn:microsoft.com/office/officeart/2005/8/layout/vList5"/>
    <dgm:cxn modelId="{6FF11A9D-37D8-4B56-A8B6-9AB0CE526728}" type="presParOf" srcId="{65C10D57-AE46-48A6-9842-DE26D8A0E0B1}" destId="{C0B75B6E-1394-4A93-8E4F-271E63A6A3DE}" srcOrd="3" destOrd="0" presId="urn:microsoft.com/office/officeart/2005/8/layout/vList5"/>
    <dgm:cxn modelId="{A7D77116-A23A-498F-A2F2-105615516FEB}" type="presParOf" srcId="{65C10D57-AE46-48A6-9842-DE26D8A0E0B1}" destId="{2F2F68BE-C28B-4D93-AB40-F2BA188B62C6}" srcOrd="4" destOrd="0" presId="urn:microsoft.com/office/officeart/2005/8/layout/vList5"/>
    <dgm:cxn modelId="{48102D54-B73D-4C60-9C52-C1D52BBDAC7A}" type="presParOf" srcId="{2F2F68BE-C28B-4D93-AB40-F2BA188B62C6}" destId="{3364F820-B13F-496A-8388-7D4ADED4386F}" srcOrd="0" destOrd="0" presId="urn:microsoft.com/office/officeart/2005/8/layout/vList5"/>
    <dgm:cxn modelId="{83F1BFFC-25DB-4A4F-AB99-25BD90F02EE2}" type="presParOf" srcId="{2F2F68BE-C28B-4D93-AB40-F2BA188B62C6}" destId="{B8C87BA3-2339-4CFC-B0F3-582D7C37476C}" srcOrd="1" destOrd="0" presId="urn:microsoft.com/office/officeart/2005/8/layout/vList5"/>
    <dgm:cxn modelId="{F0617B40-4AC3-4CAC-A57C-08E0C5F5D982}" type="presParOf" srcId="{65C10D57-AE46-48A6-9842-DE26D8A0E0B1}" destId="{6C45377D-665B-4B32-8E82-93D7AAB20CBE}" srcOrd="5" destOrd="0" presId="urn:microsoft.com/office/officeart/2005/8/layout/vList5"/>
    <dgm:cxn modelId="{57E67334-DA15-4DAC-BEBC-51E2105EBABF}" type="presParOf" srcId="{65C10D57-AE46-48A6-9842-DE26D8A0E0B1}" destId="{7863A837-824B-4A6B-B523-4FC50ACEEF41}" srcOrd="6" destOrd="0" presId="urn:microsoft.com/office/officeart/2005/8/layout/vList5"/>
    <dgm:cxn modelId="{AFEA7A3A-8097-4BC8-B530-CB4668ED0DCF}" type="presParOf" srcId="{7863A837-824B-4A6B-B523-4FC50ACEEF41}" destId="{D91B0B47-F3B7-4737-BE5C-BB3F0115C9EB}" srcOrd="0" destOrd="0" presId="urn:microsoft.com/office/officeart/2005/8/layout/vList5"/>
    <dgm:cxn modelId="{9C8E4434-595E-4472-8F58-C9371BB652D9}" type="presParOf" srcId="{7863A837-824B-4A6B-B523-4FC50ACEEF41}" destId="{F54CC983-2FE2-4D0A-B507-72F8DDB1CE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D7722-BC70-46AA-A506-3DB4A98F9308}">
      <dsp:nvSpPr>
        <dsp:cNvPr id="0" name=""/>
        <dsp:cNvSpPr/>
      </dsp:nvSpPr>
      <dsp:spPr>
        <a:xfrm rot="5400000">
          <a:off x="2651595" y="-2347781"/>
          <a:ext cx="709030" cy="5407516"/>
        </a:xfrm>
        <a:prstGeom prst="snip2DiagRect">
          <a:avLst/>
        </a:prstGeom>
        <a:solidFill>
          <a:schemeClr val="accent2"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Project Description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60549"/>
        <a:ext cx="5289342" cy="590856"/>
      </dsp:txXfrm>
    </dsp:sp>
    <dsp:sp modelId="{9E87D3F1-4C62-44C2-839D-F5FF792F807F}">
      <dsp:nvSpPr>
        <dsp:cNvPr id="0" name=""/>
        <dsp:cNvSpPr/>
      </dsp:nvSpPr>
      <dsp:spPr>
        <a:xfrm>
          <a:off x="481112" y="91635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1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169059"/>
        <a:ext cx="485245" cy="373835"/>
      </dsp:txXfrm>
    </dsp:sp>
    <dsp:sp modelId="{D12A3826-2E3C-4C07-A727-88547A37A6F8}">
      <dsp:nvSpPr>
        <dsp:cNvPr id="0" name=""/>
        <dsp:cNvSpPr/>
      </dsp:nvSpPr>
      <dsp:spPr>
        <a:xfrm rot="5400000">
          <a:off x="2651595" y="-1569099"/>
          <a:ext cx="709030" cy="5407516"/>
        </a:xfrm>
        <a:prstGeom prst="snip2DiagRect">
          <a:avLst/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Motivation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839231"/>
        <a:ext cx="5289342" cy="590856"/>
      </dsp:txXfrm>
    </dsp:sp>
    <dsp:sp modelId="{A60E8B29-3A41-41E6-92ED-087DF974D6A6}">
      <dsp:nvSpPr>
        <dsp:cNvPr id="0" name=""/>
        <dsp:cNvSpPr/>
      </dsp:nvSpPr>
      <dsp:spPr>
        <a:xfrm>
          <a:off x="481112" y="870317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2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947741"/>
        <a:ext cx="485245" cy="373835"/>
      </dsp:txXfrm>
    </dsp:sp>
    <dsp:sp modelId="{B8C87BA3-2339-4CFC-B0F3-582D7C37476C}">
      <dsp:nvSpPr>
        <dsp:cNvPr id="0" name=""/>
        <dsp:cNvSpPr/>
      </dsp:nvSpPr>
      <dsp:spPr>
        <a:xfrm rot="5400000">
          <a:off x="2651595" y="-790417"/>
          <a:ext cx="709030" cy="5407516"/>
        </a:xfrm>
        <a:prstGeom prst="snip2DiagRect">
          <a:avLst/>
        </a:prstGeom>
        <a:solidFill>
          <a:schemeClr val="accent4">
            <a:alpha val="9000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Implementation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1617913"/>
        <a:ext cx="5289342" cy="590856"/>
      </dsp:txXfrm>
    </dsp:sp>
    <dsp:sp modelId="{3364F820-B13F-496A-8388-7D4ADED4386F}">
      <dsp:nvSpPr>
        <dsp:cNvPr id="0" name=""/>
        <dsp:cNvSpPr/>
      </dsp:nvSpPr>
      <dsp:spPr>
        <a:xfrm>
          <a:off x="481112" y="1648999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3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1726423"/>
        <a:ext cx="485245" cy="373835"/>
      </dsp:txXfrm>
    </dsp:sp>
    <dsp:sp modelId="{F54CC983-2FE2-4D0A-B507-72F8DDB1CE8B}">
      <dsp:nvSpPr>
        <dsp:cNvPr id="0" name=""/>
        <dsp:cNvSpPr/>
      </dsp:nvSpPr>
      <dsp:spPr>
        <a:xfrm rot="5400000">
          <a:off x="2651595" y="-11734"/>
          <a:ext cx="709030" cy="5407516"/>
        </a:xfrm>
        <a:prstGeom prst="snip2DiagRect">
          <a:avLst/>
        </a:prstGeom>
        <a:solidFill>
          <a:schemeClr val="accent6">
            <a:alpha val="9000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Results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2396596"/>
        <a:ext cx="5289342" cy="590856"/>
      </dsp:txXfrm>
    </dsp:sp>
    <dsp:sp modelId="{D91B0B47-F3B7-4737-BE5C-BB3F0115C9EB}">
      <dsp:nvSpPr>
        <dsp:cNvPr id="0" name=""/>
        <dsp:cNvSpPr/>
      </dsp:nvSpPr>
      <dsp:spPr>
        <a:xfrm>
          <a:off x="481112" y="2427681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4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2505105"/>
        <a:ext cx="485245" cy="37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DD636-8689-4A54-BD4E-ADED75BABB9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9A98-3306-4886-9F65-59018E21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Team:</a:t>
            </a:r>
          </a:p>
          <a:p>
            <a:endParaRPr lang="en-US" dirty="0" smtClean="0"/>
          </a:p>
          <a:p>
            <a:r>
              <a:rPr lang="en-US" dirty="0" smtClean="0"/>
              <a:t>Kyle Lu	Chris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Halseth</a:t>
            </a:r>
            <a:r>
              <a:rPr lang="en-US" baseline="0" dirty="0" smtClean="0"/>
              <a:t>		Michael Schmidt	Matt Downey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400" b="1" dirty="0" smtClean="0"/>
              <a:t>Key Idea: </a:t>
            </a:r>
            <a:r>
              <a:rPr lang="en-US" sz="1400" b="0" dirty="0" smtClean="0"/>
              <a:t>What</a:t>
            </a:r>
            <a:r>
              <a:rPr lang="en-US" sz="1400" b="0" baseline="0" dirty="0" smtClean="0"/>
              <a:t> are we going to talk about?</a:t>
            </a:r>
          </a:p>
          <a:p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="1" dirty="0" smtClean="0"/>
              <a:t>Key</a:t>
            </a:r>
            <a:r>
              <a:rPr lang="en-US" b="1" baseline="0" dirty="0" smtClean="0"/>
              <a:t> Idea</a:t>
            </a:r>
            <a:r>
              <a:rPr lang="en-US" baseline="0" dirty="0" smtClean="0"/>
              <a:t>:  What is a classroom clicker?</a:t>
            </a:r>
            <a:endParaRPr lang="en-US" dirty="0" smtClean="0"/>
          </a:p>
          <a:p>
            <a:pPr marL="228600" indent="-228600">
              <a:buAutoNum type="arabicParenR"/>
            </a:pP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Facilitate real-time</a:t>
            </a:r>
            <a:r>
              <a:rPr lang="en-US" baseline="0" dirty="0" smtClean="0"/>
              <a:t> feedback system for data polling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Idea: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Andrew solicited the class to build a system with his specifications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0" baseline="0" dirty="0" smtClean="0"/>
              <a:t>1</a:t>
            </a:r>
            <a:r>
              <a:rPr lang="en-US" b="0" baseline="30000" dirty="0" smtClean="0"/>
              <a:t>st</a:t>
            </a:r>
            <a:r>
              <a:rPr lang="en-US" b="0" baseline="0" dirty="0" smtClean="0"/>
              <a:t> week of 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b="1" baseline="0" dirty="0" smtClean="0"/>
              <a:t> Idea: </a:t>
            </a:r>
            <a:r>
              <a:rPr lang="en-US" b="0" baseline="0" dirty="0" smtClean="0"/>
              <a:t>Primary Design Requirements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b="1" baseline="0" dirty="0" smtClean="0"/>
              <a:t> Idea:</a:t>
            </a:r>
            <a:r>
              <a:rPr lang="en-US" b="0" baseline="0" dirty="0" smtClean="0"/>
              <a:t> Secondary Features for project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b="1" baseline="0" dirty="0" smtClean="0"/>
              <a:t> Idea: Functionality</a:t>
            </a:r>
          </a:p>
          <a:p>
            <a:endParaRPr lang="en-US" b="1" baseline="0" dirty="0" smtClean="0"/>
          </a:p>
          <a:p>
            <a:pPr marL="228600" indent="-228600">
              <a:buAutoNum type="arabicParenR"/>
            </a:pPr>
            <a:r>
              <a:rPr lang="en-US" b="0" baseline="0" dirty="0" smtClean="0"/>
              <a:t>What are the inputs/outputs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How are we transmitting data</a:t>
            </a:r>
          </a:p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Idea:</a:t>
            </a:r>
            <a:r>
              <a:rPr lang="en-US" b="0" dirty="0" smtClean="0"/>
              <a:t> Modules</a:t>
            </a:r>
            <a:r>
              <a:rPr lang="en-US" b="0" baseline="0" dirty="0" smtClean="0"/>
              <a:t> that were developed for this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9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9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3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6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4950"/>
            <a:ext cx="7772400" cy="1102519"/>
          </a:xfrm>
        </p:spPr>
        <p:txBody>
          <a:bodyPr/>
          <a:lstStyle/>
          <a:p>
            <a:r>
              <a:rPr lang="en-US" cap="small" dirty="0" smtClean="0">
                <a:latin typeface="Garamond" panose="02020404030301010803" pitchFamily="18" charset="0"/>
              </a:rPr>
              <a:t>Wireless Classroom Clicker</a:t>
            </a:r>
            <a:endParaRPr lang="en-US" cap="small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33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cap="small" dirty="0" smtClean="0">
                <a:solidFill>
                  <a:schemeClr val="tx1"/>
                </a:solidFill>
                <a:latin typeface="Garamond" panose="02020404030301010803" pitchFamily="18" charset="0"/>
              </a:rPr>
              <a:t>Portland State University</a:t>
            </a:r>
          </a:p>
          <a:p>
            <a:r>
              <a:rPr lang="en-US" sz="2800" cap="small" dirty="0" smtClean="0">
                <a:solidFill>
                  <a:schemeClr val="tx1"/>
                </a:solidFill>
                <a:latin typeface="Garamond" panose="02020404030301010803" pitchFamily="18" charset="0"/>
              </a:rPr>
              <a:t>Team: T08</a:t>
            </a:r>
          </a:p>
        </p:txBody>
      </p:sp>
      <p:pic>
        <p:nvPicPr>
          <p:cNvPr id="7172" name="Picture 4" descr="C:\Users\Engineer\Desktop\psulogo_horiz_mswor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76750"/>
            <a:ext cx="2971800" cy="592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5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3019"/>
            <a:ext cx="6781800" cy="3088735"/>
          </a:xfrm>
        </p:spPr>
      </p:pic>
    </p:spTree>
    <p:extLst>
      <p:ext uri="{BB962C8B-B14F-4D97-AF65-F5344CB8AC3E}">
        <p14:creationId xmlns:p14="http://schemas.microsoft.com/office/powerpoint/2010/main" val="957878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1: Unit Testing</a:t>
            </a:r>
          </a:p>
          <a:p>
            <a:r>
              <a:rPr lang="en-US" dirty="0" smtClean="0"/>
              <a:t>Level 2: Integrated Testing</a:t>
            </a:r>
          </a:p>
          <a:p>
            <a:r>
              <a:rPr lang="en-US" dirty="0" smtClean="0"/>
              <a:t>Level 3: System Testing</a:t>
            </a:r>
          </a:p>
          <a:p>
            <a:r>
              <a:rPr lang="en-US" dirty="0" smtClean="0"/>
              <a:t>Level 4: System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IP and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</a:p>
          <a:p>
            <a:pPr lvl="1"/>
            <a:r>
              <a:rPr lang="en-US" dirty="0" err="1" smtClean="0"/>
              <a:t>PySerial</a:t>
            </a:r>
            <a:r>
              <a:rPr lang="en-US" dirty="0" smtClean="0"/>
              <a:t>, Time, CSV, 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smtClean="0"/>
              <a:t>MSPExp430F6137Rx User Experience</a:t>
            </a:r>
          </a:p>
          <a:p>
            <a:r>
              <a:rPr lang="en-US" dirty="0" smtClean="0"/>
              <a:t>MSPExp430F5137Rx </a:t>
            </a:r>
            <a:r>
              <a:rPr lang="en-US" dirty="0"/>
              <a:t>User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Texas Instruments </a:t>
            </a:r>
            <a:r>
              <a:rPr lang="en-US" dirty="0" err="1" smtClean="0"/>
              <a:t>SimpliciTI</a:t>
            </a:r>
            <a:r>
              <a:rPr lang="en-US" dirty="0" smtClean="0"/>
              <a:t> Protocol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809535"/>
              </p:ext>
            </p:extLst>
          </p:nvPr>
        </p:nvGraphicFramePr>
        <p:xfrm>
          <a:off x="457200" y="130683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K. Lu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System Level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Schematic/</a:t>
                      </a:r>
                      <a:r>
                        <a:rPr lang="en-US" baseline="0" dirty="0" smtClean="0"/>
                        <a:t>PCB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Construct</a:t>
                      </a:r>
                      <a:r>
                        <a:rPr lang="en-US" baseline="0" dirty="0" smtClean="0"/>
                        <a:t> 4x Boards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Bill of Materials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 </a:t>
                      </a:r>
                      <a:r>
                        <a:rPr lang="en-US" dirty="0" err="1" smtClean="0"/>
                        <a:t>Halseth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RF Antenna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Resistive Button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Station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Satellite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~1000 Lines of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PCB Layout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 Schmidt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Python</a:t>
                      </a:r>
                      <a:r>
                        <a:rPr lang="en-US" baseline="0" dirty="0" smtClean="0"/>
                        <a:t> GUI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~380 Lines of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Developed</a:t>
                      </a:r>
                      <a:r>
                        <a:rPr lang="en-US" baseline="0" dirty="0" smtClean="0"/>
                        <a:t> Export Data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aseline="0" dirty="0" smtClean="0"/>
                        <a:t>Algorithm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System Test &amp;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</a:t>
                      </a:r>
                      <a:r>
                        <a:rPr lang="en-US" baseline="0" dirty="0" smtClean="0"/>
                        <a:t> Downey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System Test &amp; Verification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System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Code Review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9" y="1743510"/>
            <a:ext cx="5992062" cy="2307754"/>
          </a:xfrm>
        </p:spPr>
      </p:pic>
    </p:spTree>
    <p:extLst>
      <p:ext uri="{BB962C8B-B14F-4D97-AF65-F5344CB8AC3E}">
        <p14:creationId xmlns:p14="http://schemas.microsoft.com/office/powerpoint/2010/main" val="36589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How would you grade this presentation on a scale of A-D?  (A = </a:t>
            </a:r>
            <a:r>
              <a:rPr lang="en-US" dirty="0" err="1" smtClean="0"/>
              <a:t>Asstastic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71849173"/>
              </p:ext>
            </p:extLst>
          </p:nvPr>
        </p:nvGraphicFramePr>
        <p:xfrm>
          <a:off x="1524000" y="1047750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5135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3D7722-BC70-46AA-A506-3DB4A98F9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graphicEl>
                                              <a:dgm id="{193D7722-BC70-46AA-A506-3DB4A98F9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5" dur="1000" spd="-100000" fill="hold"/>
                                        <p:tgtEl>
                                          <p:spTgt spid="3">
                                            <p:graphicEl>
                                              <a:dgm id="{193D7722-BC70-46AA-A506-3DB4A98F9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2A3826-2E3C-4C07-A727-88547A37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graphicEl>
                                              <a:dgm id="{D12A3826-2E3C-4C07-A727-88547A37A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7" dur="1000" spd="-100000" fill="hold"/>
                                        <p:tgtEl>
                                          <p:spTgt spid="3">
                                            <p:graphicEl>
                                              <a:dgm id="{D12A3826-2E3C-4C07-A727-88547A37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C87BA3-2339-4CFC-B0F3-582D7C374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graphicEl>
                                              <a:dgm id="{B8C87BA3-2339-4CFC-B0F3-582D7C3747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9" dur="1000" spd="-100000" fill="hold"/>
                                        <p:tgtEl>
                                          <p:spTgt spid="3">
                                            <p:graphicEl>
                                              <a:dgm id="{B8C87BA3-2339-4CFC-B0F3-582D7C374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4CC983-2FE2-4D0A-B507-72F8DDB1C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graphicEl>
                                              <a:dgm id="{F54CC983-2FE2-4D0A-B507-72F8DDB1C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1" dur="1000" spd="-100000" fill="hold"/>
                                        <p:tgtEl>
                                          <p:spTgt spid="3">
                                            <p:graphicEl>
                                              <a:dgm id="{F54CC983-2FE2-4D0A-B507-72F8DDB1C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cap="small" dirty="0" smtClean="0"/>
              <a:t>Classroom Clicker System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cap="small" dirty="0"/>
          </a:p>
          <a:p>
            <a:pPr lvl="1">
              <a:buFont typeface="Arial" panose="020B0604020202020204" pitchFamily="34" charset="0"/>
              <a:buChar char="•"/>
            </a:pPr>
            <a:endParaRPr lang="en-US" cap="small" dirty="0"/>
          </a:p>
          <a:p>
            <a:pPr lvl="1">
              <a:buFont typeface="Arial" panose="020B0604020202020204" pitchFamily="34" charset="0"/>
              <a:buChar char="•"/>
            </a:pPr>
            <a:endParaRPr lang="en-US" cap="small" dirty="0" smtClean="0"/>
          </a:p>
        </p:txBody>
      </p:sp>
      <p:pic>
        <p:nvPicPr>
          <p:cNvPr id="12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5" y="2370478"/>
            <a:ext cx="1695450" cy="17859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Shape 58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7087" y="2380456"/>
            <a:ext cx="1009650" cy="1778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4" name="Picture 2" descr="C:\Users\Engineer\Documents\GitHub\ECE411\WikiMaterials\T08-BoardLay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03840" y="2256011"/>
            <a:ext cx="3329220" cy="16746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9118" y="4465881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$59.50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9780" y="4465881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$45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4341" y="294028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D2884"/>
                </a:solidFill>
              </a:rPr>
              <a:t>$9.40</a:t>
            </a:r>
            <a:endParaRPr lang="en-US" sz="3600" dirty="0">
              <a:solidFill>
                <a:srgbClr val="5D28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Shape 43"/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274" y="1657350"/>
            <a:ext cx="3898900" cy="24930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86000" y="44577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4577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/>
              <a:t>Primary </a:t>
            </a:r>
          </a:p>
          <a:p>
            <a:pPr lvl="1"/>
            <a:r>
              <a:rPr lang="en-US" cap="small" dirty="0" smtClean="0"/>
              <a:t>Cost Sensitive &lt;$15</a:t>
            </a:r>
          </a:p>
          <a:p>
            <a:pPr lvl="1"/>
            <a:r>
              <a:rPr lang="en-US" cap="small" dirty="0" smtClean="0"/>
              <a:t>Minimum 100 Simultaneous Devices</a:t>
            </a:r>
          </a:p>
          <a:p>
            <a:pPr lvl="1"/>
            <a:r>
              <a:rPr lang="en-US" cap="small" dirty="0" smtClean="0"/>
              <a:t>Reliable: &lt;0.1% Loss of Votes</a:t>
            </a:r>
          </a:p>
          <a:p>
            <a:pPr lvl="1"/>
            <a:r>
              <a:rPr lang="en-US" cap="small" dirty="0" smtClean="0"/>
              <a:t>Range: Lecture Hall</a:t>
            </a:r>
          </a:p>
          <a:p>
            <a:pPr marL="457200" lvl="1" indent="0">
              <a:buNone/>
            </a:pPr>
            <a:endParaRPr lang="en-US" cap="small" dirty="0" smtClean="0"/>
          </a:p>
          <a:p>
            <a:pPr marL="457200" lvl="1" indent="0">
              <a:buNone/>
            </a:pPr>
            <a:endParaRPr lang="en-US" cap="smal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Feature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4577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/>
              <a:t>Secondary</a:t>
            </a:r>
          </a:p>
          <a:p>
            <a:pPr lvl="1"/>
            <a:r>
              <a:rPr lang="en-US" cap="small" dirty="0"/>
              <a:t>Long Operational Lifetime</a:t>
            </a:r>
            <a:endParaRPr lang="en-US" cap="small" dirty="0" smtClean="0"/>
          </a:p>
          <a:p>
            <a:pPr lvl="1"/>
            <a:r>
              <a:rPr lang="en-US" cap="small" dirty="0" smtClean="0"/>
              <a:t>2-Way Radio</a:t>
            </a:r>
          </a:p>
          <a:p>
            <a:pPr lvl="1"/>
            <a:endParaRPr lang="en-US" cap="small" dirty="0" smtClean="0"/>
          </a:p>
          <a:p>
            <a:pPr marL="457200" lvl="1" indent="0">
              <a:buNone/>
            </a:pPr>
            <a:endParaRPr lang="en-US" cap="small" dirty="0" smtClean="0"/>
          </a:p>
          <a:p>
            <a:pPr marL="457200" lvl="1" indent="0">
              <a:buNone/>
            </a:pPr>
            <a:endParaRPr lang="en-US" cap="smal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image09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57200" y="1951046"/>
            <a:ext cx="8229600" cy="18922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2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/>
              <a:t>Satellite</a:t>
            </a:r>
          </a:p>
          <a:p>
            <a:r>
              <a:rPr lang="en-US" cap="small" dirty="0" smtClean="0"/>
              <a:t>Base Station</a:t>
            </a:r>
          </a:p>
          <a:p>
            <a:r>
              <a:rPr lang="en-US" cap="small" dirty="0"/>
              <a:t>Python GUI</a:t>
            </a:r>
          </a:p>
          <a:p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33695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22" y="1177528"/>
            <a:ext cx="7180678" cy="36802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5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011650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F4BD4-CE75-46B9-A683-BC087AF106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TS102011650 (1)</Template>
  <TotalTime>0</TotalTime>
  <Words>295</Words>
  <Application>Microsoft Office PowerPoint</Application>
  <PresentationFormat>On-screen Show (16:9)</PresentationFormat>
  <Paragraphs>101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TS102011650 (1)</vt:lpstr>
      <vt:lpstr>Wireless Classroom Clicker</vt:lpstr>
      <vt:lpstr>PowerPoint Presentation</vt:lpstr>
      <vt:lpstr>Project Description</vt:lpstr>
      <vt:lpstr>Motivation</vt:lpstr>
      <vt:lpstr>Requirements</vt:lpstr>
      <vt:lpstr>Feature List</vt:lpstr>
      <vt:lpstr>Implementation</vt:lpstr>
      <vt:lpstr>Implementation</vt:lpstr>
      <vt:lpstr>Schematic</vt:lpstr>
      <vt:lpstr>Board Layout</vt:lpstr>
      <vt:lpstr>Testing Strategy</vt:lpstr>
      <vt:lpstr>Lessons Learned</vt:lpstr>
      <vt:lpstr>IP and Prior Work</vt:lpstr>
      <vt:lpstr>Contributions</vt:lpstr>
      <vt:lpstr>PowerPoint Presentation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2014-12-12T01:31:42Z</dcterms:created>
  <dcterms:modified xsi:type="dcterms:W3CDTF">2014-12-12T08:00:01Z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TC020116509991</vt:lpwstr>
  </property>
</Properties>
</file>