
<file path=[Content_Types].xml><?xml version="1.0" encoding="utf-8"?>
<Types xmlns="http://schemas.openxmlformats.org/package/2006/content-types">
  <Default Extension="emf" ContentType="image/x-em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7" r:id="rId1"/>
  </p:sldMasterIdLst>
  <p:notesMasterIdLst>
    <p:notesMasterId r:id="rId29"/>
  </p:notesMasterIdLst>
  <p:handoutMasterIdLst>
    <p:handoutMasterId r:id="rId30"/>
  </p:handoutMasterIdLst>
  <p:sldIdLst>
    <p:sldId id="256" r:id="rId2"/>
    <p:sldId id="301" r:id="rId3"/>
    <p:sldId id="581" r:id="rId4"/>
    <p:sldId id="562" r:id="rId5"/>
    <p:sldId id="584" r:id="rId6"/>
    <p:sldId id="583" r:id="rId7"/>
    <p:sldId id="617" r:id="rId8"/>
    <p:sldId id="618" r:id="rId9"/>
    <p:sldId id="619" r:id="rId10"/>
    <p:sldId id="620" r:id="rId11"/>
    <p:sldId id="621" r:id="rId12"/>
    <p:sldId id="622" r:id="rId13"/>
    <p:sldId id="623" r:id="rId14"/>
    <p:sldId id="624" r:id="rId15"/>
    <p:sldId id="625" r:id="rId16"/>
    <p:sldId id="626" r:id="rId17"/>
    <p:sldId id="627" r:id="rId18"/>
    <p:sldId id="628" r:id="rId19"/>
    <p:sldId id="629" r:id="rId20"/>
    <p:sldId id="630" r:id="rId21"/>
    <p:sldId id="631" r:id="rId22"/>
    <p:sldId id="632" r:id="rId23"/>
    <p:sldId id="633" r:id="rId24"/>
    <p:sldId id="634" r:id="rId25"/>
    <p:sldId id="635" r:id="rId26"/>
    <p:sldId id="588" r:id="rId27"/>
    <p:sldId id="274" r:id="rId28"/>
  </p:sldIdLst>
  <p:sldSz cx="18291175" cy="10298113"/>
  <p:notesSz cx="6889750" cy="100218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81634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6326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24490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326538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4081727" algn="l" defTabSz="1632688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4898068" algn="l" defTabSz="1632688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5714415" algn="l" defTabSz="1632688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6530766" algn="l" defTabSz="1632688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29">
          <p15:clr>
            <a:srgbClr val="A4A3A4"/>
          </p15:clr>
        </p15:guide>
        <p15:guide id="2" orient="horz" pos="1579">
          <p15:clr>
            <a:srgbClr val="A4A3A4"/>
          </p15:clr>
        </p15:guide>
        <p15:guide id="3" orient="horz" pos="3547">
          <p15:clr>
            <a:srgbClr val="A4A3A4"/>
          </p15:clr>
        </p15:guide>
        <p15:guide id="4" pos="5666">
          <p15:clr>
            <a:srgbClr val="A4A3A4"/>
          </p15:clr>
        </p15:guide>
        <p15:guide id="5" pos="519">
          <p15:clr>
            <a:srgbClr val="A4A3A4"/>
          </p15:clr>
        </p15:guide>
        <p15:guide id="6" pos="40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7" userDrawn="1">
          <p15:clr>
            <a:srgbClr val="A4A3A4"/>
          </p15:clr>
        </p15:guide>
        <p15:guide id="2" pos="216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ren" initials="OE" lastIdx="21" clrIdx="0"/>
  <p:cmAuthor id="1" name="NH" initials="NH" lastIdx="7" clrIdx="1"/>
  <p:cmAuthor id="2" name="Yoel Goldenberg" initials="YG" lastIdx="3" clrIdx="2"/>
  <p:cmAuthor id="3" name="Avi Lousky" initials="AL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5A0E"/>
    <a:srgbClr val="000000"/>
    <a:srgbClr val="D0D2D3"/>
    <a:srgbClr val="D0D2D2"/>
    <a:srgbClr val="404041"/>
    <a:srgbClr val="7134BA"/>
    <a:srgbClr val="D8A606"/>
    <a:srgbClr val="C9500D"/>
    <a:srgbClr val="656A6C"/>
    <a:srgbClr val="7D3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63079F-7967-482A-96C5-95B4C3B2387C}" v="2014" dt="2022-06-06T05:17:57.948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6" autoAdjust="0"/>
    <p:restoredTop sz="86358" autoAdjust="0"/>
  </p:normalViewPr>
  <p:slideViewPr>
    <p:cSldViewPr snapToGrid="0">
      <p:cViewPr>
        <p:scale>
          <a:sx n="93" d="100"/>
          <a:sy n="93" d="100"/>
        </p:scale>
        <p:origin x="1494" y="132"/>
      </p:cViewPr>
      <p:guideLst>
        <p:guide orient="horz" pos="629"/>
        <p:guide orient="horz" pos="1579"/>
        <p:guide orient="horz" pos="3547"/>
        <p:guide pos="5666"/>
        <p:guide pos="519"/>
        <p:guide pos="4031"/>
      </p:guideLst>
    </p:cSldViewPr>
  </p:slideViewPr>
  <p:outlineViewPr>
    <p:cViewPr>
      <p:scale>
        <a:sx n="33" d="100"/>
        <a:sy n="33" d="100"/>
      </p:scale>
      <p:origin x="0" y="70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124"/>
    </p:cViewPr>
  </p:sorterViewPr>
  <p:notesViewPr>
    <p:cSldViewPr snapToGrid="0" showGuides="1">
      <p:cViewPr varScale="1">
        <p:scale>
          <a:sx n="87" d="100"/>
          <a:sy n="87" d="100"/>
        </p:scale>
        <p:origin x="2490" y="96"/>
      </p:cViewPr>
      <p:guideLst>
        <p:guide orient="horz" pos="3157"/>
        <p:guide pos="216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y Dobrikov" userId="006d48f5-87b6-4364-a76a-57cceb5c8a89" providerId="ADAL" clId="{3F63079F-7967-482A-96C5-95B4C3B2387C}"/>
    <pc:docChg chg="undo custSel addSld delSld modSld">
      <pc:chgData name="Andrey Dobrikov" userId="006d48f5-87b6-4364-a76a-57cceb5c8a89" providerId="ADAL" clId="{3F63079F-7967-482A-96C5-95B4C3B2387C}" dt="2022-06-06T05:19:02.036" v="2535" actId="47"/>
      <pc:docMkLst>
        <pc:docMk/>
      </pc:docMkLst>
      <pc:sldChg chg="modSp mod">
        <pc:chgData name="Andrey Dobrikov" userId="006d48f5-87b6-4364-a76a-57cceb5c8a89" providerId="ADAL" clId="{3F63079F-7967-482A-96C5-95B4C3B2387C}" dt="2022-06-02T06:52:22.147" v="53" actId="20577"/>
        <pc:sldMkLst>
          <pc:docMk/>
          <pc:sldMk cId="2781184263" sldId="256"/>
        </pc:sldMkLst>
        <pc:spChg chg="mod">
          <ac:chgData name="Andrey Dobrikov" userId="006d48f5-87b6-4364-a76a-57cceb5c8a89" providerId="ADAL" clId="{3F63079F-7967-482A-96C5-95B4C3B2387C}" dt="2022-06-02T06:52:22.147" v="53" actId="20577"/>
          <ac:spMkLst>
            <pc:docMk/>
            <pc:sldMk cId="2781184263" sldId="256"/>
            <ac:spMk id="2" creationId="{00000000-0000-0000-0000-000000000000}"/>
          </ac:spMkLst>
        </pc:spChg>
        <pc:spChg chg="mod">
          <ac:chgData name="Andrey Dobrikov" userId="006d48f5-87b6-4364-a76a-57cceb5c8a89" providerId="ADAL" clId="{3F63079F-7967-482A-96C5-95B4C3B2387C}" dt="2022-06-02T06:52:15.692" v="40"/>
          <ac:spMkLst>
            <pc:docMk/>
            <pc:sldMk cId="2781184263" sldId="256"/>
            <ac:spMk id="3" creationId="{00000000-0000-0000-0000-000000000000}"/>
          </ac:spMkLst>
        </pc:spChg>
      </pc:sldChg>
      <pc:sldChg chg="modSp mod">
        <pc:chgData name="Andrey Dobrikov" userId="006d48f5-87b6-4364-a76a-57cceb5c8a89" providerId="ADAL" clId="{3F63079F-7967-482A-96C5-95B4C3B2387C}" dt="2022-06-02T07:15:09.017" v="117" actId="20577"/>
        <pc:sldMkLst>
          <pc:docMk/>
          <pc:sldMk cId="973688659" sldId="301"/>
        </pc:sldMkLst>
        <pc:spChg chg="mod">
          <ac:chgData name="Andrey Dobrikov" userId="006d48f5-87b6-4364-a76a-57cceb5c8a89" providerId="ADAL" clId="{3F63079F-7967-482A-96C5-95B4C3B2387C}" dt="2022-06-02T07:15:09.017" v="117" actId="20577"/>
          <ac:spMkLst>
            <pc:docMk/>
            <pc:sldMk cId="973688659" sldId="301"/>
            <ac:spMk id="4" creationId="{00000000-0000-0000-0000-000000000000}"/>
          </ac:spMkLst>
        </pc:spChg>
      </pc:sldChg>
      <pc:sldChg chg="del">
        <pc:chgData name="Andrey Dobrikov" userId="006d48f5-87b6-4364-a76a-57cceb5c8a89" providerId="ADAL" clId="{3F63079F-7967-482A-96C5-95B4C3B2387C}" dt="2022-06-06T05:18:56.854" v="2531" actId="47"/>
        <pc:sldMkLst>
          <pc:docMk/>
          <pc:sldMk cId="1256557509" sldId="544"/>
        </pc:sldMkLst>
      </pc:sldChg>
      <pc:sldChg chg="del">
        <pc:chgData name="Andrey Dobrikov" userId="006d48f5-87b6-4364-a76a-57cceb5c8a89" providerId="ADAL" clId="{3F63079F-7967-482A-96C5-95B4C3B2387C}" dt="2022-06-06T05:18:58.481" v="2533" actId="47"/>
        <pc:sldMkLst>
          <pc:docMk/>
          <pc:sldMk cId="3127269309" sldId="548"/>
        </pc:sldMkLst>
      </pc:sldChg>
      <pc:sldChg chg="modSp mod modAnim modNotesTx">
        <pc:chgData name="Andrey Dobrikov" userId="006d48f5-87b6-4364-a76a-57cceb5c8a89" providerId="ADAL" clId="{3F63079F-7967-482A-96C5-95B4C3B2387C}" dt="2022-06-06T05:10:45.259" v="1959" actId="20577"/>
        <pc:sldMkLst>
          <pc:docMk/>
          <pc:sldMk cId="3150332737" sldId="562"/>
        </pc:sldMkLst>
        <pc:spChg chg="mod">
          <ac:chgData name="Andrey Dobrikov" userId="006d48f5-87b6-4364-a76a-57cceb5c8a89" providerId="ADAL" clId="{3F63079F-7967-482A-96C5-95B4C3B2387C}" dt="2022-06-02T08:14:44.267" v="122" actId="20577"/>
          <ac:spMkLst>
            <pc:docMk/>
            <pc:sldMk cId="3150332737" sldId="562"/>
            <ac:spMk id="3" creationId="{00000000-0000-0000-0000-000000000000}"/>
          </ac:spMkLst>
        </pc:spChg>
        <pc:spChg chg="mod">
          <ac:chgData name="Andrey Dobrikov" userId="006d48f5-87b6-4364-a76a-57cceb5c8a89" providerId="ADAL" clId="{3F63079F-7967-482A-96C5-95B4C3B2387C}" dt="2022-06-06T04:08:41.698" v="512" actId="20577"/>
          <ac:spMkLst>
            <pc:docMk/>
            <pc:sldMk cId="3150332737" sldId="562"/>
            <ac:spMk id="39" creationId="{00000000-0000-0000-0000-000000000000}"/>
          </ac:spMkLst>
        </pc:spChg>
      </pc:sldChg>
      <pc:sldChg chg="modSp mod modAnim modNotesTx">
        <pc:chgData name="Andrey Dobrikov" userId="006d48f5-87b6-4364-a76a-57cceb5c8a89" providerId="ADAL" clId="{3F63079F-7967-482A-96C5-95B4C3B2387C}" dt="2022-06-06T05:10:42.805" v="1958" actId="20577"/>
        <pc:sldMkLst>
          <pc:docMk/>
          <pc:sldMk cId="2176233474" sldId="583"/>
        </pc:sldMkLst>
        <pc:spChg chg="mod">
          <ac:chgData name="Andrey Dobrikov" userId="006d48f5-87b6-4364-a76a-57cceb5c8a89" providerId="ADAL" clId="{3F63079F-7967-482A-96C5-95B4C3B2387C}" dt="2022-06-06T04:25:10.970" v="583" actId="20577"/>
          <ac:spMkLst>
            <pc:docMk/>
            <pc:sldMk cId="2176233474" sldId="583"/>
            <ac:spMk id="2" creationId="{00000000-0000-0000-0000-000000000000}"/>
          </ac:spMkLst>
        </pc:spChg>
        <pc:spChg chg="mod">
          <ac:chgData name="Andrey Dobrikov" userId="006d48f5-87b6-4364-a76a-57cceb5c8a89" providerId="ADAL" clId="{3F63079F-7967-482A-96C5-95B4C3B2387C}" dt="2022-06-06T04:26:08.141" v="595" actId="20577"/>
          <ac:spMkLst>
            <pc:docMk/>
            <pc:sldMk cId="2176233474" sldId="583"/>
            <ac:spMk id="6" creationId="{00000000-0000-0000-0000-000000000000}"/>
          </ac:spMkLst>
        </pc:spChg>
      </pc:sldChg>
      <pc:sldChg chg="modSp mod">
        <pc:chgData name="Andrey Dobrikov" userId="006d48f5-87b6-4364-a76a-57cceb5c8a89" providerId="ADAL" clId="{3F63079F-7967-482A-96C5-95B4C3B2387C}" dt="2022-06-06T04:26:02.815" v="593" actId="20577"/>
        <pc:sldMkLst>
          <pc:docMk/>
          <pc:sldMk cId="235401313" sldId="584"/>
        </pc:sldMkLst>
        <pc:spChg chg="mod">
          <ac:chgData name="Andrey Dobrikov" userId="006d48f5-87b6-4364-a76a-57cceb5c8a89" providerId="ADAL" clId="{3F63079F-7967-482A-96C5-95B4C3B2387C}" dt="2022-06-06T04:26:02.815" v="593" actId="20577"/>
          <ac:spMkLst>
            <pc:docMk/>
            <pc:sldMk cId="235401313" sldId="584"/>
            <ac:spMk id="3" creationId="{00000000-0000-0000-0000-000000000000}"/>
          </ac:spMkLst>
        </pc:spChg>
      </pc:sldChg>
      <pc:sldChg chg="modSp mod">
        <pc:chgData name="Andrey Dobrikov" userId="006d48f5-87b6-4364-a76a-57cceb5c8a89" providerId="ADAL" clId="{3F63079F-7967-482A-96C5-95B4C3B2387C}" dt="2022-06-06T05:18:53.717" v="2530" actId="20577"/>
        <pc:sldMkLst>
          <pc:docMk/>
          <pc:sldMk cId="3378293424" sldId="588"/>
        </pc:sldMkLst>
        <pc:spChg chg="mod">
          <ac:chgData name="Andrey Dobrikov" userId="006d48f5-87b6-4364-a76a-57cceb5c8a89" providerId="ADAL" clId="{3F63079F-7967-482A-96C5-95B4C3B2387C}" dt="2022-06-06T05:18:53.717" v="2530" actId="20577"/>
          <ac:spMkLst>
            <pc:docMk/>
            <pc:sldMk cId="3378293424" sldId="588"/>
            <ac:spMk id="3" creationId="{00000000-0000-0000-0000-000000000000}"/>
          </ac:spMkLst>
        </pc:spChg>
      </pc:sldChg>
      <pc:sldChg chg="del">
        <pc:chgData name="Andrey Dobrikov" userId="006d48f5-87b6-4364-a76a-57cceb5c8a89" providerId="ADAL" clId="{3F63079F-7967-482A-96C5-95B4C3B2387C}" dt="2022-06-06T05:18:59.312" v="2534" actId="47"/>
        <pc:sldMkLst>
          <pc:docMk/>
          <pc:sldMk cId="1398627034" sldId="590"/>
        </pc:sldMkLst>
      </pc:sldChg>
      <pc:sldChg chg="del">
        <pc:chgData name="Andrey Dobrikov" userId="006d48f5-87b6-4364-a76a-57cceb5c8a89" providerId="ADAL" clId="{3F63079F-7967-482A-96C5-95B4C3B2387C}" dt="2022-06-06T05:18:57.758" v="2532" actId="47"/>
        <pc:sldMkLst>
          <pc:docMk/>
          <pc:sldMk cId="2065434371" sldId="592"/>
        </pc:sldMkLst>
      </pc:sldChg>
      <pc:sldChg chg="del">
        <pc:chgData name="Andrey Dobrikov" userId="006d48f5-87b6-4364-a76a-57cceb5c8a89" providerId="ADAL" clId="{3F63079F-7967-482A-96C5-95B4C3B2387C}" dt="2022-06-06T05:18:10.794" v="2482" actId="47"/>
        <pc:sldMkLst>
          <pc:docMk/>
          <pc:sldMk cId="3929894258" sldId="596"/>
        </pc:sldMkLst>
      </pc:sldChg>
      <pc:sldChg chg="del">
        <pc:chgData name="Andrey Dobrikov" userId="006d48f5-87b6-4364-a76a-57cceb5c8a89" providerId="ADAL" clId="{3F63079F-7967-482A-96C5-95B4C3B2387C}" dt="2022-06-06T05:18:10.794" v="2482" actId="47"/>
        <pc:sldMkLst>
          <pc:docMk/>
          <pc:sldMk cId="1157943861" sldId="597"/>
        </pc:sldMkLst>
      </pc:sldChg>
      <pc:sldChg chg="del">
        <pc:chgData name="Andrey Dobrikov" userId="006d48f5-87b6-4364-a76a-57cceb5c8a89" providerId="ADAL" clId="{3F63079F-7967-482A-96C5-95B4C3B2387C}" dt="2022-06-06T05:19:02.036" v="2535" actId="47"/>
        <pc:sldMkLst>
          <pc:docMk/>
          <pc:sldMk cId="2976466478" sldId="604"/>
        </pc:sldMkLst>
      </pc:sldChg>
      <pc:sldChg chg="del">
        <pc:chgData name="Andrey Dobrikov" userId="006d48f5-87b6-4364-a76a-57cceb5c8a89" providerId="ADAL" clId="{3F63079F-7967-482A-96C5-95B4C3B2387C}" dt="2022-06-06T05:18:10.794" v="2482" actId="47"/>
        <pc:sldMkLst>
          <pc:docMk/>
          <pc:sldMk cId="171401458" sldId="612"/>
        </pc:sldMkLst>
      </pc:sldChg>
      <pc:sldChg chg="del">
        <pc:chgData name="Andrey Dobrikov" userId="006d48f5-87b6-4364-a76a-57cceb5c8a89" providerId="ADAL" clId="{3F63079F-7967-482A-96C5-95B4C3B2387C}" dt="2022-06-06T05:19:02.036" v="2535" actId="47"/>
        <pc:sldMkLst>
          <pc:docMk/>
          <pc:sldMk cId="2995380584" sldId="614"/>
        </pc:sldMkLst>
      </pc:sldChg>
      <pc:sldChg chg="del">
        <pc:chgData name="Andrey Dobrikov" userId="006d48f5-87b6-4364-a76a-57cceb5c8a89" providerId="ADAL" clId="{3F63079F-7967-482A-96C5-95B4C3B2387C}" dt="2022-06-06T05:19:02.036" v="2535" actId="47"/>
        <pc:sldMkLst>
          <pc:docMk/>
          <pc:sldMk cId="3662689951" sldId="615"/>
        </pc:sldMkLst>
      </pc:sldChg>
      <pc:sldChg chg="del">
        <pc:chgData name="Andrey Dobrikov" userId="006d48f5-87b6-4364-a76a-57cceb5c8a89" providerId="ADAL" clId="{3F63079F-7967-482A-96C5-95B4C3B2387C}" dt="2022-06-06T05:18:10.794" v="2482" actId="47"/>
        <pc:sldMkLst>
          <pc:docMk/>
          <pc:sldMk cId="2453412833" sldId="616"/>
        </pc:sldMkLst>
      </pc:sldChg>
      <pc:sldChg chg="modSp add mod modAnim modNotesTx">
        <pc:chgData name="Andrey Dobrikov" userId="006d48f5-87b6-4364-a76a-57cceb5c8a89" providerId="ADAL" clId="{3F63079F-7967-482A-96C5-95B4C3B2387C}" dt="2022-06-06T05:10:39.893" v="1954" actId="20577"/>
        <pc:sldMkLst>
          <pc:docMk/>
          <pc:sldMk cId="3850591624" sldId="617"/>
        </pc:sldMkLst>
        <pc:spChg chg="mod">
          <ac:chgData name="Andrey Dobrikov" userId="006d48f5-87b6-4364-a76a-57cceb5c8a89" providerId="ADAL" clId="{3F63079F-7967-482A-96C5-95B4C3B2387C}" dt="2022-06-06T04:49:04.379" v="1363" actId="20577"/>
          <ac:spMkLst>
            <pc:docMk/>
            <pc:sldMk cId="3850591624" sldId="617"/>
            <ac:spMk id="2" creationId="{00000000-0000-0000-0000-000000000000}"/>
          </ac:spMkLst>
        </pc:spChg>
        <pc:spChg chg="mod">
          <ac:chgData name="Andrey Dobrikov" userId="006d48f5-87b6-4364-a76a-57cceb5c8a89" providerId="ADAL" clId="{3F63079F-7967-482A-96C5-95B4C3B2387C}" dt="2022-06-06T04:26:21.925" v="604" actId="20577"/>
          <ac:spMkLst>
            <pc:docMk/>
            <pc:sldMk cId="3850591624" sldId="617"/>
            <ac:spMk id="6" creationId="{00000000-0000-0000-0000-000000000000}"/>
          </ac:spMkLst>
        </pc:spChg>
      </pc:sldChg>
      <pc:sldChg chg="modSp add mod">
        <pc:chgData name="Andrey Dobrikov" userId="006d48f5-87b6-4364-a76a-57cceb5c8a89" providerId="ADAL" clId="{3F63079F-7967-482A-96C5-95B4C3B2387C}" dt="2022-06-06T04:41:35.341" v="985" actId="20577"/>
        <pc:sldMkLst>
          <pc:docMk/>
          <pc:sldMk cId="1605951558" sldId="618"/>
        </pc:sldMkLst>
        <pc:spChg chg="mod">
          <ac:chgData name="Andrey Dobrikov" userId="006d48f5-87b6-4364-a76a-57cceb5c8a89" providerId="ADAL" clId="{3F63079F-7967-482A-96C5-95B4C3B2387C}" dt="2022-06-06T04:41:35.341" v="985" actId="20577"/>
          <ac:spMkLst>
            <pc:docMk/>
            <pc:sldMk cId="1605951558" sldId="618"/>
            <ac:spMk id="3" creationId="{00000000-0000-0000-0000-000000000000}"/>
          </ac:spMkLst>
        </pc:spChg>
      </pc:sldChg>
      <pc:sldChg chg="modSp add mod modAnim modNotesTx">
        <pc:chgData name="Andrey Dobrikov" userId="006d48f5-87b6-4364-a76a-57cceb5c8a89" providerId="ADAL" clId="{3F63079F-7967-482A-96C5-95B4C3B2387C}" dt="2022-06-06T05:10:37.335" v="1953" actId="20577"/>
        <pc:sldMkLst>
          <pc:docMk/>
          <pc:sldMk cId="2627803224" sldId="619"/>
        </pc:sldMkLst>
        <pc:spChg chg="mod">
          <ac:chgData name="Andrey Dobrikov" userId="006d48f5-87b6-4364-a76a-57cceb5c8a89" providerId="ADAL" clId="{3F63079F-7967-482A-96C5-95B4C3B2387C}" dt="2022-06-06T04:55:25.026" v="1557" actId="20577"/>
          <ac:spMkLst>
            <pc:docMk/>
            <pc:sldMk cId="2627803224" sldId="619"/>
            <ac:spMk id="2" creationId="{00000000-0000-0000-0000-000000000000}"/>
          </ac:spMkLst>
        </pc:spChg>
        <pc:spChg chg="mod">
          <ac:chgData name="Andrey Dobrikov" userId="006d48f5-87b6-4364-a76a-57cceb5c8a89" providerId="ADAL" clId="{3F63079F-7967-482A-96C5-95B4C3B2387C}" dt="2022-06-06T04:41:46.031" v="1005" actId="20577"/>
          <ac:spMkLst>
            <pc:docMk/>
            <pc:sldMk cId="2627803224" sldId="619"/>
            <ac:spMk id="6" creationId="{00000000-0000-0000-0000-000000000000}"/>
          </ac:spMkLst>
        </pc:spChg>
      </pc:sldChg>
      <pc:sldChg chg="modSp add mod modAnim modNotesTx">
        <pc:chgData name="Andrey Dobrikov" userId="006d48f5-87b6-4364-a76a-57cceb5c8a89" providerId="ADAL" clId="{3F63079F-7967-482A-96C5-95B4C3B2387C}" dt="2022-06-06T05:10:35.899" v="1952" actId="20577"/>
        <pc:sldMkLst>
          <pc:docMk/>
          <pc:sldMk cId="4217136175" sldId="620"/>
        </pc:sldMkLst>
        <pc:spChg chg="mod">
          <ac:chgData name="Andrey Dobrikov" userId="006d48f5-87b6-4364-a76a-57cceb5c8a89" providerId="ADAL" clId="{3F63079F-7967-482A-96C5-95B4C3B2387C}" dt="2022-06-06T04:59:09.556" v="1597" actId="20577"/>
          <ac:spMkLst>
            <pc:docMk/>
            <pc:sldMk cId="4217136175" sldId="620"/>
            <ac:spMk id="2" creationId="{00000000-0000-0000-0000-000000000000}"/>
          </ac:spMkLst>
        </pc:spChg>
      </pc:sldChg>
      <pc:sldChg chg="add del">
        <pc:chgData name="Andrey Dobrikov" userId="006d48f5-87b6-4364-a76a-57cceb5c8a89" providerId="ADAL" clId="{3F63079F-7967-482A-96C5-95B4C3B2387C}" dt="2022-06-06T04:41:09.994" v="969" actId="47"/>
        <pc:sldMkLst>
          <pc:docMk/>
          <pc:sldMk cId="2640464948" sldId="621"/>
        </pc:sldMkLst>
      </pc:sldChg>
      <pc:sldChg chg="modSp add mod">
        <pc:chgData name="Andrey Dobrikov" userId="006d48f5-87b6-4364-a76a-57cceb5c8a89" providerId="ADAL" clId="{3F63079F-7967-482A-96C5-95B4C3B2387C}" dt="2022-06-06T04:49:58.657" v="1374" actId="20577"/>
        <pc:sldMkLst>
          <pc:docMk/>
          <pc:sldMk cId="2945474663" sldId="621"/>
        </pc:sldMkLst>
        <pc:spChg chg="mod">
          <ac:chgData name="Andrey Dobrikov" userId="006d48f5-87b6-4364-a76a-57cceb5c8a89" providerId="ADAL" clId="{3F63079F-7967-482A-96C5-95B4C3B2387C}" dt="2022-06-06T04:49:58.657" v="1374" actId="20577"/>
          <ac:spMkLst>
            <pc:docMk/>
            <pc:sldMk cId="2945474663" sldId="621"/>
            <ac:spMk id="3" creationId="{00000000-0000-0000-0000-000000000000}"/>
          </ac:spMkLst>
        </pc:spChg>
      </pc:sldChg>
      <pc:sldChg chg="modSp add mod modAnim modNotesTx">
        <pc:chgData name="Andrey Dobrikov" userId="006d48f5-87b6-4364-a76a-57cceb5c8a89" providerId="ADAL" clId="{3F63079F-7967-482A-96C5-95B4C3B2387C}" dt="2022-06-06T05:10:33.793" v="1951" actId="20577"/>
        <pc:sldMkLst>
          <pc:docMk/>
          <pc:sldMk cId="3028163497" sldId="622"/>
        </pc:sldMkLst>
        <pc:spChg chg="mod">
          <ac:chgData name="Andrey Dobrikov" userId="006d48f5-87b6-4364-a76a-57cceb5c8a89" providerId="ADAL" clId="{3F63079F-7967-482A-96C5-95B4C3B2387C}" dt="2022-06-06T05:02:31.880" v="1628" actId="20577"/>
          <ac:spMkLst>
            <pc:docMk/>
            <pc:sldMk cId="3028163497" sldId="622"/>
            <ac:spMk id="2" creationId="{00000000-0000-0000-0000-000000000000}"/>
          </ac:spMkLst>
        </pc:spChg>
        <pc:spChg chg="mod">
          <ac:chgData name="Andrey Dobrikov" userId="006d48f5-87b6-4364-a76a-57cceb5c8a89" providerId="ADAL" clId="{3F63079F-7967-482A-96C5-95B4C3B2387C}" dt="2022-06-06T04:50:57.230" v="1384" actId="20577"/>
          <ac:spMkLst>
            <pc:docMk/>
            <pc:sldMk cId="3028163497" sldId="622"/>
            <ac:spMk id="6" creationId="{00000000-0000-0000-0000-000000000000}"/>
          </ac:spMkLst>
        </pc:spChg>
      </pc:sldChg>
      <pc:sldChg chg="addSp delSp modSp add modAnim modNotesTx">
        <pc:chgData name="Andrey Dobrikov" userId="006d48f5-87b6-4364-a76a-57cceb5c8a89" providerId="ADAL" clId="{3F63079F-7967-482A-96C5-95B4C3B2387C}" dt="2022-06-06T05:10:32.090" v="1950" actId="20577"/>
        <pc:sldMkLst>
          <pc:docMk/>
          <pc:sldMk cId="552509241" sldId="623"/>
        </pc:sldMkLst>
        <pc:spChg chg="mod">
          <ac:chgData name="Andrey Dobrikov" userId="006d48f5-87b6-4364-a76a-57cceb5c8a89" providerId="ADAL" clId="{3F63079F-7967-482A-96C5-95B4C3B2387C}" dt="2022-06-06T05:02:45.705" v="1630"/>
          <ac:spMkLst>
            <pc:docMk/>
            <pc:sldMk cId="552509241" sldId="623"/>
            <ac:spMk id="2" creationId="{00000000-0000-0000-0000-000000000000}"/>
          </ac:spMkLst>
        </pc:spChg>
        <pc:graphicFrameChg chg="add del mod">
          <ac:chgData name="Andrey Dobrikov" userId="006d48f5-87b6-4364-a76a-57cceb5c8a89" providerId="ADAL" clId="{3F63079F-7967-482A-96C5-95B4C3B2387C}" dt="2022-06-06T05:00:04.855" v="1600"/>
          <ac:graphicFrameMkLst>
            <pc:docMk/>
            <pc:sldMk cId="552509241" sldId="623"/>
            <ac:graphicFrameMk id="3" creationId="{C840132C-BCAA-4CAB-81DA-6ED0F36083EC}"/>
          </ac:graphicFrameMkLst>
        </pc:graphicFrameChg>
        <pc:graphicFrameChg chg="add del mod">
          <ac:chgData name="Andrey Dobrikov" userId="006d48f5-87b6-4364-a76a-57cceb5c8a89" providerId="ADAL" clId="{3F63079F-7967-482A-96C5-95B4C3B2387C}" dt="2022-06-06T05:00:06.441" v="1602"/>
          <ac:graphicFrameMkLst>
            <pc:docMk/>
            <pc:sldMk cId="552509241" sldId="623"/>
            <ac:graphicFrameMk id="4" creationId="{144C11BA-F158-4AB1-8FDB-ADA8CDF7E40D}"/>
          </ac:graphicFrameMkLst>
        </pc:graphicFrameChg>
      </pc:sldChg>
      <pc:sldChg chg="modSp add mod">
        <pc:chgData name="Andrey Dobrikov" userId="006d48f5-87b6-4364-a76a-57cceb5c8a89" providerId="ADAL" clId="{3F63079F-7967-482A-96C5-95B4C3B2387C}" dt="2022-06-06T05:03:30.922" v="1640" actId="20577"/>
        <pc:sldMkLst>
          <pc:docMk/>
          <pc:sldMk cId="2820785190" sldId="624"/>
        </pc:sldMkLst>
        <pc:spChg chg="mod">
          <ac:chgData name="Andrey Dobrikov" userId="006d48f5-87b6-4364-a76a-57cceb5c8a89" providerId="ADAL" clId="{3F63079F-7967-482A-96C5-95B4C3B2387C}" dt="2022-06-06T05:03:30.922" v="1640" actId="20577"/>
          <ac:spMkLst>
            <pc:docMk/>
            <pc:sldMk cId="2820785190" sldId="624"/>
            <ac:spMk id="3" creationId="{00000000-0000-0000-0000-000000000000}"/>
          </ac:spMkLst>
        </pc:spChg>
      </pc:sldChg>
      <pc:sldChg chg="modSp add mod modAnim modNotesTx">
        <pc:chgData name="Andrey Dobrikov" userId="006d48f5-87b6-4364-a76a-57cceb5c8a89" providerId="ADAL" clId="{3F63079F-7967-482A-96C5-95B4C3B2387C}" dt="2022-06-06T05:10:29.878" v="1949" actId="20577"/>
        <pc:sldMkLst>
          <pc:docMk/>
          <pc:sldMk cId="939720407" sldId="625"/>
        </pc:sldMkLst>
        <pc:spChg chg="mod">
          <ac:chgData name="Andrey Dobrikov" userId="006d48f5-87b6-4364-a76a-57cceb5c8a89" providerId="ADAL" clId="{3F63079F-7967-482A-96C5-95B4C3B2387C}" dt="2022-06-06T05:08:17.527" v="1781" actId="20577"/>
          <ac:spMkLst>
            <pc:docMk/>
            <pc:sldMk cId="939720407" sldId="625"/>
            <ac:spMk id="2" creationId="{00000000-0000-0000-0000-000000000000}"/>
          </ac:spMkLst>
        </pc:spChg>
        <pc:spChg chg="mod">
          <ac:chgData name="Andrey Dobrikov" userId="006d48f5-87b6-4364-a76a-57cceb5c8a89" providerId="ADAL" clId="{3F63079F-7967-482A-96C5-95B4C3B2387C}" dt="2022-06-06T05:03:38.571" v="1649" actId="20577"/>
          <ac:spMkLst>
            <pc:docMk/>
            <pc:sldMk cId="939720407" sldId="625"/>
            <ac:spMk id="6" creationId="{00000000-0000-0000-0000-000000000000}"/>
          </ac:spMkLst>
        </pc:spChg>
      </pc:sldChg>
      <pc:sldChg chg="modSp add mod modAnim modNotesTx">
        <pc:chgData name="Andrey Dobrikov" userId="006d48f5-87b6-4364-a76a-57cceb5c8a89" providerId="ADAL" clId="{3F63079F-7967-482A-96C5-95B4C3B2387C}" dt="2022-06-06T05:10:28.379" v="1948" actId="20577"/>
        <pc:sldMkLst>
          <pc:docMk/>
          <pc:sldMk cId="3526841136" sldId="626"/>
        </pc:sldMkLst>
        <pc:spChg chg="mod">
          <ac:chgData name="Andrey Dobrikov" userId="006d48f5-87b6-4364-a76a-57cceb5c8a89" providerId="ADAL" clId="{3F63079F-7967-482A-96C5-95B4C3B2387C}" dt="2022-06-06T05:08:03.374" v="1749" actId="21"/>
          <ac:spMkLst>
            <pc:docMk/>
            <pc:sldMk cId="3526841136" sldId="626"/>
            <ac:spMk id="2" creationId="{00000000-0000-0000-0000-000000000000}"/>
          </ac:spMkLst>
        </pc:spChg>
      </pc:sldChg>
      <pc:sldChg chg="modSp add mod">
        <pc:chgData name="Andrey Dobrikov" userId="006d48f5-87b6-4364-a76a-57cceb5c8a89" providerId="ADAL" clId="{3F63079F-7967-482A-96C5-95B4C3B2387C}" dt="2022-06-06T05:08:52.561" v="1795" actId="20577"/>
        <pc:sldMkLst>
          <pc:docMk/>
          <pc:sldMk cId="3540683050" sldId="627"/>
        </pc:sldMkLst>
        <pc:spChg chg="mod">
          <ac:chgData name="Andrey Dobrikov" userId="006d48f5-87b6-4364-a76a-57cceb5c8a89" providerId="ADAL" clId="{3F63079F-7967-482A-96C5-95B4C3B2387C}" dt="2022-06-06T05:08:52.561" v="1795" actId="20577"/>
          <ac:spMkLst>
            <pc:docMk/>
            <pc:sldMk cId="3540683050" sldId="627"/>
            <ac:spMk id="3" creationId="{00000000-0000-0000-0000-000000000000}"/>
          </ac:spMkLst>
        </pc:spChg>
      </pc:sldChg>
      <pc:sldChg chg="modSp add mod modAnim modNotesTx">
        <pc:chgData name="Andrey Dobrikov" userId="006d48f5-87b6-4364-a76a-57cceb5c8a89" providerId="ADAL" clId="{3F63079F-7967-482A-96C5-95B4C3B2387C}" dt="2022-06-06T05:11:22.157" v="1980" actId="14"/>
        <pc:sldMkLst>
          <pc:docMk/>
          <pc:sldMk cId="857182939" sldId="628"/>
        </pc:sldMkLst>
        <pc:spChg chg="mod">
          <ac:chgData name="Andrey Dobrikov" userId="006d48f5-87b6-4364-a76a-57cceb5c8a89" providerId="ADAL" clId="{3F63079F-7967-482A-96C5-95B4C3B2387C}" dt="2022-06-06T05:11:22.157" v="1980" actId="14"/>
          <ac:spMkLst>
            <pc:docMk/>
            <pc:sldMk cId="857182939" sldId="628"/>
            <ac:spMk id="2" creationId="{00000000-0000-0000-0000-000000000000}"/>
          </ac:spMkLst>
        </pc:spChg>
        <pc:spChg chg="mod">
          <ac:chgData name="Andrey Dobrikov" userId="006d48f5-87b6-4364-a76a-57cceb5c8a89" providerId="ADAL" clId="{3F63079F-7967-482A-96C5-95B4C3B2387C}" dt="2022-06-06T05:09:12.251" v="1819" actId="20577"/>
          <ac:spMkLst>
            <pc:docMk/>
            <pc:sldMk cId="857182939" sldId="628"/>
            <ac:spMk id="6" creationId="{00000000-0000-0000-0000-000000000000}"/>
          </ac:spMkLst>
        </pc:spChg>
      </pc:sldChg>
      <pc:sldChg chg="addSp delSp modSp add modAnim modNotesTx">
        <pc:chgData name="Andrey Dobrikov" userId="006d48f5-87b6-4364-a76a-57cceb5c8a89" providerId="ADAL" clId="{3F63079F-7967-482A-96C5-95B4C3B2387C}" dt="2022-06-06T05:12:06.531" v="2007" actId="20577"/>
        <pc:sldMkLst>
          <pc:docMk/>
          <pc:sldMk cId="4197962009" sldId="629"/>
        </pc:sldMkLst>
        <pc:spChg chg="mod">
          <ac:chgData name="Andrey Dobrikov" userId="006d48f5-87b6-4364-a76a-57cceb5c8a89" providerId="ADAL" clId="{3F63079F-7967-482A-96C5-95B4C3B2387C}" dt="2022-06-06T05:12:06.531" v="2007" actId="20577"/>
          <ac:spMkLst>
            <pc:docMk/>
            <pc:sldMk cId="4197962009" sldId="629"/>
            <ac:spMk id="2" creationId="{00000000-0000-0000-0000-000000000000}"/>
          </ac:spMkLst>
        </pc:spChg>
        <pc:graphicFrameChg chg="add del mod">
          <ac:chgData name="Andrey Dobrikov" userId="006d48f5-87b6-4364-a76a-57cceb5c8a89" providerId="ADAL" clId="{3F63079F-7967-482A-96C5-95B4C3B2387C}" dt="2022-06-06T05:11:35.330" v="1982"/>
          <ac:graphicFrameMkLst>
            <pc:docMk/>
            <pc:sldMk cId="4197962009" sldId="629"/>
            <ac:graphicFrameMk id="3" creationId="{1A4E9858-E6F5-4149-9E5F-4358B14EAC6C}"/>
          </ac:graphicFrameMkLst>
        </pc:graphicFrameChg>
        <pc:graphicFrameChg chg="add del mod">
          <ac:chgData name="Andrey Dobrikov" userId="006d48f5-87b6-4364-a76a-57cceb5c8a89" providerId="ADAL" clId="{3F63079F-7967-482A-96C5-95B4C3B2387C}" dt="2022-06-06T05:11:38.670" v="1984"/>
          <ac:graphicFrameMkLst>
            <pc:docMk/>
            <pc:sldMk cId="4197962009" sldId="629"/>
            <ac:graphicFrameMk id="4" creationId="{902DCDED-A908-481A-8A90-4CD159B5FB0C}"/>
          </ac:graphicFrameMkLst>
        </pc:graphicFrameChg>
      </pc:sldChg>
      <pc:sldChg chg="modSp add mod">
        <pc:chgData name="Andrey Dobrikov" userId="006d48f5-87b6-4364-a76a-57cceb5c8a89" providerId="ADAL" clId="{3F63079F-7967-482A-96C5-95B4C3B2387C}" dt="2022-06-06T05:12:34.954" v="2013" actId="20577"/>
        <pc:sldMkLst>
          <pc:docMk/>
          <pc:sldMk cId="928496980" sldId="630"/>
        </pc:sldMkLst>
        <pc:spChg chg="mod">
          <ac:chgData name="Andrey Dobrikov" userId="006d48f5-87b6-4364-a76a-57cceb5c8a89" providerId="ADAL" clId="{3F63079F-7967-482A-96C5-95B4C3B2387C}" dt="2022-06-06T05:12:34.954" v="2013" actId="20577"/>
          <ac:spMkLst>
            <pc:docMk/>
            <pc:sldMk cId="928496980" sldId="630"/>
            <ac:spMk id="3" creationId="{00000000-0000-0000-0000-000000000000}"/>
          </ac:spMkLst>
        </pc:spChg>
      </pc:sldChg>
      <pc:sldChg chg="modSp add mod">
        <pc:chgData name="Andrey Dobrikov" userId="006d48f5-87b6-4364-a76a-57cceb5c8a89" providerId="ADAL" clId="{3F63079F-7967-482A-96C5-95B4C3B2387C}" dt="2022-06-06T05:13:14.220" v="2100" actId="20577"/>
        <pc:sldMkLst>
          <pc:docMk/>
          <pc:sldMk cId="526099711" sldId="631"/>
        </pc:sldMkLst>
        <pc:spChg chg="mod">
          <ac:chgData name="Andrey Dobrikov" userId="006d48f5-87b6-4364-a76a-57cceb5c8a89" providerId="ADAL" clId="{3F63079F-7967-482A-96C5-95B4C3B2387C}" dt="2022-06-06T05:13:14.220" v="2100" actId="20577"/>
          <ac:spMkLst>
            <pc:docMk/>
            <pc:sldMk cId="526099711" sldId="631"/>
            <ac:spMk id="2" creationId="{00000000-0000-0000-0000-000000000000}"/>
          </ac:spMkLst>
        </pc:spChg>
        <pc:spChg chg="mod">
          <ac:chgData name="Andrey Dobrikov" userId="006d48f5-87b6-4364-a76a-57cceb5c8a89" providerId="ADAL" clId="{3F63079F-7967-482A-96C5-95B4C3B2387C}" dt="2022-06-06T05:12:39.142" v="2016" actId="20577"/>
          <ac:spMkLst>
            <pc:docMk/>
            <pc:sldMk cId="526099711" sldId="631"/>
            <ac:spMk id="6" creationId="{00000000-0000-0000-0000-000000000000}"/>
          </ac:spMkLst>
        </pc:spChg>
      </pc:sldChg>
      <pc:sldChg chg="addSp delSp modSp add modAnim">
        <pc:chgData name="Andrey Dobrikov" userId="006d48f5-87b6-4364-a76a-57cceb5c8a89" providerId="ADAL" clId="{3F63079F-7967-482A-96C5-95B4C3B2387C}" dt="2022-06-06T05:14:40.864" v="2141" actId="6549"/>
        <pc:sldMkLst>
          <pc:docMk/>
          <pc:sldMk cId="3561953450" sldId="632"/>
        </pc:sldMkLst>
        <pc:spChg chg="mod">
          <ac:chgData name="Andrey Dobrikov" userId="006d48f5-87b6-4364-a76a-57cceb5c8a89" providerId="ADAL" clId="{3F63079F-7967-482A-96C5-95B4C3B2387C}" dt="2022-06-06T05:14:40.864" v="2141" actId="6549"/>
          <ac:spMkLst>
            <pc:docMk/>
            <pc:sldMk cId="3561953450" sldId="632"/>
            <ac:spMk id="2" creationId="{00000000-0000-0000-0000-000000000000}"/>
          </ac:spMkLst>
        </pc:spChg>
        <pc:graphicFrameChg chg="add del mod">
          <ac:chgData name="Andrey Dobrikov" userId="006d48f5-87b6-4364-a76a-57cceb5c8a89" providerId="ADAL" clId="{3F63079F-7967-482A-96C5-95B4C3B2387C}" dt="2022-06-06T05:13:46.485" v="2110"/>
          <ac:graphicFrameMkLst>
            <pc:docMk/>
            <pc:sldMk cId="3561953450" sldId="632"/>
            <ac:graphicFrameMk id="3" creationId="{1ABE0274-087A-4301-A81E-FA64C936172E}"/>
          </ac:graphicFrameMkLst>
        </pc:graphicFrameChg>
      </pc:sldChg>
      <pc:sldChg chg="modSp add mod">
        <pc:chgData name="Andrey Dobrikov" userId="006d48f5-87b6-4364-a76a-57cceb5c8a89" providerId="ADAL" clId="{3F63079F-7967-482A-96C5-95B4C3B2387C}" dt="2022-06-06T05:15:39.036" v="2221" actId="20577"/>
        <pc:sldMkLst>
          <pc:docMk/>
          <pc:sldMk cId="1630697357" sldId="633"/>
        </pc:sldMkLst>
        <pc:spChg chg="mod">
          <ac:chgData name="Andrey Dobrikov" userId="006d48f5-87b6-4364-a76a-57cceb5c8a89" providerId="ADAL" clId="{3F63079F-7967-482A-96C5-95B4C3B2387C}" dt="2022-06-06T05:15:39.036" v="2221" actId="20577"/>
          <ac:spMkLst>
            <pc:docMk/>
            <pc:sldMk cId="1630697357" sldId="633"/>
            <ac:spMk id="3" creationId="{00000000-0000-0000-0000-000000000000}"/>
          </ac:spMkLst>
        </pc:spChg>
      </pc:sldChg>
      <pc:sldChg chg="modSp add mod">
        <pc:chgData name="Andrey Dobrikov" userId="006d48f5-87b6-4364-a76a-57cceb5c8a89" providerId="ADAL" clId="{3F63079F-7967-482A-96C5-95B4C3B2387C}" dt="2022-06-06T05:18:06.301" v="2481" actId="20577"/>
        <pc:sldMkLst>
          <pc:docMk/>
          <pc:sldMk cId="559080748" sldId="634"/>
        </pc:sldMkLst>
        <pc:spChg chg="mod">
          <ac:chgData name="Andrey Dobrikov" userId="006d48f5-87b6-4364-a76a-57cceb5c8a89" providerId="ADAL" clId="{3F63079F-7967-482A-96C5-95B4C3B2387C}" dt="2022-06-06T05:18:06.301" v="2481" actId="20577"/>
          <ac:spMkLst>
            <pc:docMk/>
            <pc:sldMk cId="559080748" sldId="634"/>
            <ac:spMk id="2" creationId="{00000000-0000-0000-0000-000000000000}"/>
          </ac:spMkLst>
        </pc:spChg>
        <pc:spChg chg="mod">
          <ac:chgData name="Andrey Dobrikov" userId="006d48f5-87b6-4364-a76a-57cceb5c8a89" providerId="ADAL" clId="{3F63079F-7967-482A-96C5-95B4C3B2387C}" dt="2022-06-06T05:15:15.020" v="2178" actId="20577"/>
          <ac:spMkLst>
            <pc:docMk/>
            <pc:sldMk cId="559080748" sldId="634"/>
            <ac:spMk id="6" creationId="{00000000-0000-0000-0000-000000000000}"/>
          </ac:spMkLst>
        </pc:spChg>
      </pc:sldChg>
      <pc:sldChg chg="modSp add modAnim">
        <pc:chgData name="Andrey Dobrikov" userId="006d48f5-87b6-4364-a76a-57cceb5c8a89" providerId="ADAL" clId="{3F63079F-7967-482A-96C5-95B4C3B2387C}" dt="2022-06-06T05:17:57.948" v="2476" actId="20577"/>
        <pc:sldMkLst>
          <pc:docMk/>
          <pc:sldMk cId="3914033545" sldId="635"/>
        </pc:sldMkLst>
        <pc:spChg chg="mod">
          <ac:chgData name="Andrey Dobrikov" userId="006d48f5-87b6-4364-a76a-57cceb5c8a89" providerId="ADAL" clId="{3F63079F-7967-482A-96C5-95B4C3B2387C}" dt="2022-06-06T05:17:57.948" v="2476" actId="20577"/>
          <ac:spMkLst>
            <pc:docMk/>
            <pc:sldMk cId="3914033545" sldId="63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5558" cy="501094"/>
          </a:xfrm>
          <a:prstGeom prst="rect">
            <a:avLst/>
          </a:prstGeom>
        </p:spPr>
        <p:txBody>
          <a:bodyPr vert="horz" lIns="93168" tIns="46584" rIns="93168" bIns="46584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598" y="1"/>
            <a:ext cx="2985558" cy="501094"/>
          </a:xfrm>
          <a:prstGeom prst="rect">
            <a:avLst/>
          </a:prstGeom>
        </p:spPr>
        <p:txBody>
          <a:bodyPr vert="horz" lIns="93168" tIns="46584" rIns="93168" bIns="46584" rtlCol="0"/>
          <a:lstStyle>
            <a:lvl1pPr algn="r">
              <a:defRPr sz="1200" smtClean="0"/>
            </a:lvl1pPr>
          </a:lstStyle>
          <a:p>
            <a:pPr>
              <a:defRPr/>
            </a:pPr>
            <a:fld id="{E93E9B1A-2685-4074-914D-318E5889D68D}" type="datetimeFigureOut">
              <a:rPr lang="en-US"/>
              <a:pPr>
                <a:defRPr/>
              </a:pPr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9055"/>
            <a:ext cx="2985558" cy="501094"/>
          </a:xfrm>
          <a:prstGeom prst="rect">
            <a:avLst/>
          </a:prstGeom>
        </p:spPr>
        <p:txBody>
          <a:bodyPr vert="horz" lIns="93168" tIns="46584" rIns="93168" bIns="4658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2598" y="9519055"/>
            <a:ext cx="2985558" cy="501094"/>
          </a:xfrm>
          <a:prstGeom prst="rect">
            <a:avLst/>
          </a:prstGeom>
        </p:spPr>
        <p:txBody>
          <a:bodyPr vert="horz" lIns="93168" tIns="46584" rIns="93168" bIns="46584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546AF5E4-0ACE-4C36-8492-A204F58A9F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920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5558" cy="501094"/>
          </a:xfrm>
          <a:prstGeom prst="rect">
            <a:avLst/>
          </a:prstGeom>
        </p:spPr>
        <p:txBody>
          <a:bodyPr vert="horz" lIns="93168" tIns="46584" rIns="93168" bIns="4658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598" y="1"/>
            <a:ext cx="2985558" cy="501094"/>
          </a:xfrm>
          <a:prstGeom prst="rect">
            <a:avLst/>
          </a:prstGeom>
        </p:spPr>
        <p:txBody>
          <a:bodyPr vert="horz" lIns="93168" tIns="46584" rIns="93168" bIns="4658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19585C-2E0B-4420-B258-D9F928A50F64}" type="datetimeFigureOut">
              <a:rPr lang="en-US"/>
              <a:pPr>
                <a:defRPr/>
              </a:pPr>
              <a:t>6/2/2022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363" y="750888"/>
            <a:ext cx="6677025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8" tIns="46584" rIns="93168" bIns="4658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760398"/>
            <a:ext cx="5511800" cy="4509849"/>
          </a:xfrm>
          <a:prstGeom prst="rect">
            <a:avLst/>
          </a:prstGeom>
        </p:spPr>
        <p:txBody>
          <a:bodyPr vert="horz" lIns="93168" tIns="46584" rIns="93168" bIns="4658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5558" cy="501094"/>
          </a:xfrm>
          <a:prstGeom prst="rect">
            <a:avLst/>
          </a:prstGeom>
        </p:spPr>
        <p:txBody>
          <a:bodyPr vert="horz" lIns="93168" tIns="46584" rIns="93168" bIns="4658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598" y="9519055"/>
            <a:ext cx="2985558" cy="501094"/>
          </a:xfrm>
          <a:prstGeom prst="rect">
            <a:avLst/>
          </a:prstGeom>
        </p:spPr>
        <p:txBody>
          <a:bodyPr vert="horz" lIns="93168" tIns="46584" rIns="93168" bIns="4658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4DA442A-3246-44B5-AD22-F80ADB16E3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73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348" algn="l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688" algn="l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032" algn="l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381" algn="l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1727" algn="l" defTabSz="163268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068" algn="l" defTabSz="163268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415" algn="l" defTabSz="163268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0766" algn="l" defTabSz="163268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82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42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35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456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65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689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33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30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461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73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36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95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14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97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20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060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924149" y="9500461"/>
            <a:ext cx="1177871" cy="797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4762"/>
            <a:ext cx="18335303" cy="10302875"/>
          </a:xfrm>
          <a:prstGeom prst="rect">
            <a:avLst/>
          </a:prstGeom>
        </p:spPr>
      </p:pic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257175"/>
            <a:ext cx="18299113" cy="1004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8"/>
          <p:cNvSpPr>
            <a:spLocks/>
          </p:cNvSpPr>
          <p:nvPr userDrawn="1"/>
        </p:nvSpPr>
        <p:spPr bwMode="auto">
          <a:xfrm>
            <a:off x="17916525" y="5216525"/>
            <a:ext cx="355600" cy="555625"/>
          </a:xfrm>
          <a:custGeom>
            <a:avLst/>
            <a:gdLst>
              <a:gd name="T0" fmla="*/ 0 w 37"/>
              <a:gd name="T1" fmla="*/ 0 h 58"/>
              <a:gd name="T2" fmla="*/ 37 w 37"/>
              <a:gd name="T3" fmla="*/ 58 h 58"/>
              <a:gd name="T4" fmla="*/ 37 w 37"/>
              <a:gd name="T5" fmla="*/ 58 h 58"/>
              <a:gd name="T6" fmla="*/ 0 w 37"/>
              <a:gd name="T7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" h="58">
                <a:moveTo>
                  <a:pt x="0" y="0"/>
                </a:moveTo>
                <a:cubicBezTo>
                  <a:pt x="13" y="19"/>
                  <a:pt x="25" y="38"/>
                  <a:pt x="37" y="58"/>
                </a:cubicBezTo>
                <a:cubicBezTo>
                  <a:pt x="37" y="58"/>
                  <a:pt x="37" y="58"/>
                  <a:pt x="37" y="58"/>
                </a:cubicBezTo>
                <a:cubicBezTo>
                  <a:pt x="25" y="38"/>
                  <a:pt x="13" y="19"/>
                  <a:pt x="0" y="0"/>
                </a:cubicBezTo>
              </a:path>
            </a:pathLst>
          </a:custGeom>
          <a:solidFill>
            <a:srgbClr val="0081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2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1565330" y="3893081"/>
            <a:ext cx="11387635" cy="3254758"/>
          </a:xfrm>
        </p:spPr>
        <p:txBody>
          <a:bodyPr anchor="b" anchorCtr="0"/>
          <a:lstStyle>
            <a:lvl1pPr marL="0" indent="0">
              <a:lnSpc>
                <a:spcPct val="80000"/>
              </a:lnSpc>
              <a:defRPr sz="7200" b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448554" y="7268032"/>
            <a:ext cx="9387111" cy="109179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subtitle here</a:t>
            </a:r>
          </a:p>
        </p:txBody>
      </p:sp>
      <p:sp>
        <p:nvSpPr>
          <p:cNvPr id="28" name="Freeform 10"/>
          <p:cNvSpPr>
            <a:spLocks/>
          </p:cNvSpPr>
          <p:nvPr userDrawn="1"/>
        </p:nvSpPr>
        <p:spPr bwMode="auto">
          <a:xfrm>
            <a:off x="12954000" y="-4763"/>
            <a:ext cx="2152650" cy="8502650"/>
          </a:xfrm>
          <a:custGeom>
            <a:avLst/>
            <a:gdLst>
              <a:gd name="T0" fmla="*/ 1356 w 1356"/>
              <a:gd name="T1" fmla="*/ 0 h 5356"/>
              <a:gd name="T2" fmla="*/ 0 w 1356"/>
              <a:gd name="T3" fmla="*/ 0 h 5356"/>
              <a:gd name="T4" fmla="*/ 0 w 1356"/>
              <a:gd name="T5" fmla="*/ 5356 h 5356"/>
              <a:gd name="T6" fmla="*/ 0 w 1356"/>
              <a:gd name="T7" fmla="*/ 5356 h 5356"/>
              <a:gd name="T8" fmla="*/ 1356 w 1356"/>
              <a:gd name="T9" fmla="*/ 0 h 5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6" h="5356">
                <a:moveTo>
                  <a:pt x="1356" y="0"/>
                </a:moveTo>
                <a:lnTo>
                  <a:pt x="0" y="0"/>
                </a:lnTo>
                <a:lnTo>
                  <a:pt x="0" y="5356"/>
                </a:lnTo>
                <a:lnTo>
                  <a:pt x="0" y="5356"/>
                </a:lnTo>
                <a:lnTo>
                  <a:pt x="135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2"/>
          <p:cNvSpPr>
            <a:spLocks/>
          </p:cNvSpPr>
          <p:nvPr userDrawn="1"/>
        </p:nvSpPr>
        <p:spPr bwMode="auto">
          <a:xfrm>
            <a:off x="12954000" y="-4763"/>
            <a:ext cx="2152650" cy="8502650"/>
          </a:xfrm>
          <a:custGeom>
            <a:avLst/>
            <a:gdLst>
              <a:gd name="T0" fmla="*/ 1356 w 1356"/>
              <a:gd name="T1" fmla="*/ 0 h 5356"/>
              <a:gd name="T2" fmla="*/ 0 w 1356"/>
              <a:gd name="T3" fmla="*/ 0 h 5356"/>
              <a:gd name="T4" fmla="*/ 0 w 1356"/>
              <a:gd name="T5" fmla="*/ 5356 h 5356"/>
              <a:gd name="T6" fmla="*/ 0 w 1356"/>
              <a:gd name="T7" fmla="*/ 5356 h 5356"/>
              <a:gd name="T8" fmla="*/ 1356 w 1356"/>
              <a:gd name="T9" fmla="*/ 0 h 5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6" h="5356">
                <a:moveTo>
                  <a:pt x="1356" y="0"/>
                </a:moveTo>
                <a:lnTo>
                  <a:pt x="0" y="0"/>
                </a:lnTo>
                <a:lnTo>
                  <a:pt x="0" y="5356"/>
                </a:lnTo>
                <a:lnTo>
                  <a:pt x="0" y="5356"/>
                </a:lnTo>
                <a:lnTo>
                  <a:pt x="135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8"/>
          <p:cNvSpPr>
            <a:spLocks/>
          </p:cNvSpPr>
          <p:nvPr userDrawn="1"/>
        </p:nvSpPr>
        <p:spPr bwMode="auto">
          <a:xfrm>
            <a:off x="17236738" y="576857"/>
            <a:ext cx="467099" cy="817088"/>
          </a:xfrm>
          <a:custGeom>
            <a:avLst/>
            <a:gdLst>
              <a:gd name="T0" fmla="*/ 0 w 332"/>
              <a:gd name="T1" fmla="*/ 0 h 551"/>
              <a:gd name="T2" fmla="*/ 834380475 w 332"/>
              <a:gd name="T3" fmla="*/ 0 h 551"/>
              <a:gd name="T4" fmla="*/ 834380475 w 332"/>
              <a:gd name="T5" fmla="*/ 326553043 h 551"/>
              <a:gd name="T6" fmla="*/ 331741635 w 332"/>
              <a:gd name="T7" fmla="*/ 326553043 h 551"/>
              <a:gd name="T8" fmla="*/ 331741635 w 332"/>
              <a:gd name="T9" fmla="*/ 530021499 h 551"/>
              <a:gd name="T10" fmla="*/ 743905484 w 332"/>
              <a:gd name="T11" fmla="*/ 530021499 h 551"/>
              <a:gd name="T12" fmla="*/ 743905484 w 332"/>
              <a:gd name="T13" fmla="*/ 851550649 h 551"/>
              <a:gd name="T14" fmla="*/ 331741635 w 332"/>
              <a:gd name="T15" fmla="*/ 851550649 h 551"/>
              <a:gd name="T16" fmla="*/ 331741635 w 332"/>
              <a:gd name="T17" fmla="*/ 1062554154 h 551"/>
              <a:gd name="T18" fmla="*/ 834380475 w 332"/>
              <a:gd name="T19" fmla="*/ 1062554154 h 551"/>
              <a:gd name="T20" fmla="*/ 834380475 w 332"/>
              <a:gd name="T21" fmla="*/ 1384083304 h 551"/>
              <a:gd name="T22" fmla="*/ 0 w 332"/>
              <a:gd name="T23" fmla="*/ 1384083304 h 551"/>
              <a:gd name="T24" fmla="*/ 0 w 332"/>
              <a:gd name="T25" fmla="*/ 0 h 55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" h="551">
                <a:moveTo>
                  <a:pt x="0" y="0"/>
                </a:moveTo>
                <a:lnTo>
                  <a:pt x="332" y="0"/>
                </a:lnTo>
                <a:lnTo>
                  <a:pt x="332" y="130"/>
                </a:lnTo>
                <a:lnTo>
                  <a:pt x="132" y="130"/>
                </a:lnTo>
                <a:lnTo>
                  <a:pt x="132" y="211"/>
                </a:lnTo>
                <a:lnTo>
                  <a:pt x="296" y="211"/>
                </a:lnTo>
                <a:lnTo>
                  <a:pt x="296" y="339"/>
                </a:lnTo>
                <a:lnTo>
                  <a:pt x="132" y="339"/>
                </a:lnTo>
                <a:lnTo>
                  <a:pt x="132" y="423"/>
                </a:lnTo>
                <a:lnTo>
                  <a:pt x="332" y="423"/>
                </a:lnTo>
                <a:lnTo>
                  <a:pt x="332" y="551"/>
                </a:lnTo>
                <a:lnTo>
                  <a:pt x="0" y="55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txBody>
          <a:bodyPr/>
          <a:lstStyle/>
          <a:p>
            <a:pPr defTabSz="1630242">
              <a:defRPr/>
            </a:pPr>
            <a:endParaRPr lang="en-US" dirty="0">
              <a:solidFill>
                <a:srgbClr val="000000"/>
              </a:solidFill>
              <a:latin typeface="Arial"/>
              <a:cs typeface="Arial" pitchFamily="34" charset="0"/>
            </a:endParaRPr>
          </a:p>
        </p:txBody>
      </p:sp>
      <p:sp>
        <p:nvSpPr>
          <p:cNvPr id="29" name="Freeform 9"/>
          <p:cNvSpPr>
            <a:spLocks/>
          </p:cNvSpPr>
          <p:nvPr userDrawn="1"/>
        </p:nvSpPr>
        <p:spPr bwMode="auto">
          <a:xfrm>
            <a:off x="16579112" y="563887"/>
            <a:ext cx="577729" cy="849514"/>
          </a:xfrm>
          <a:custGeom>
            <a:avLst/>
            <a:gdLst>
              <a:gd name="T0" fmla="*/ 1281005241 w 228"/>
              <a:gd name="T1" fmla="*/ 1005742145 h 317"/>
              <a:gd name="T2" fmla="*/ 1158616841 w 228"/>
              <a:gd name="T3" fmla="*/ 695025501 h 317"/>
              <a:gd name="T4" fmla="*/ 946475046 w 228"/>
              <a:gd name="T5" fmla="*/ 605079780 h 317"/>
              <a:gd name="T6" fmla="*/ 693538069 w 228"/>
              <a:gd name="T7" fmla="*/ 801321871 h 317"/>
              <a:gd name="T8" fmla="*/ 611944852 w 228"/>
              <a:gd name="T9" fmla="*/ 1324636972 h 317"/>
              <a:gd name="T10" fmla="*/ 954635223 w 228"/>
              <a:gd name="T11" fmla="*/ 1995130782 h 317"/>
              <a:gd name="T12" fmla="*/ 1281005241 w 228"/>
              <a:gd name="T13" fmla="*/ 1561761402 h 317"/>
              <a:gd name="T14" fmla="*/ 1860312235 w 228"/>
              <a:gd name="T15" fmla="*/ 1561761402 h 317"/>
              <a:gd name="T16" fmla="*/ 1607375258 w 228"/>
              <a:gd name="T17" fmla="*/ 2147483647 h 317"/>
              <a:gd name="T18" fmla="*/ 987270229 w 228"/>
              <a:gd name="T19" fmla="*/ 2147483647 h 317"/>
              <a:gd name="T20" fmla="*/ 465078772 w 228"/>
              <a:gd name="T21" fmla="*/ 2147483647 h 317"/>
              <a:gd name="T22" fmla="*/ 130548577 w 228"/>
              <a:gd name="T23" fmla="*/ 2003308966 h 317"/>
              <a:gd name="T24" fmla="*/ 0 w 228"/>
              <a:gd name="T25" fmla="*/ 1324636972 h 317"/>
              <a:gd name="T26" fmla="*/ 130548577 w 228"/>
              <a:gd name="T27" fmla="*/ 580550948 h 317"/>
              <a:gd name="T28" fmla="*/ 489556452 w 228"/>
              <a:gd name="T29" fmla="*/ 139006244 h 317"/>
              <a:gd name="T30" fmla="*/ 921997366 w 228"/>
              <a:gd name="T31" fmla="*/ 0 h 317"/>
              <a:gd name="T32" fmla="*/ 1615535435 w 228"/>
              <a:gd name="T33" fmla="*/ 302541320 h 317"/>
              <a:gd name="T34" fmla="*/ 1843994732 w 228"/>
              <a:gd name="T35" fmla="*/ 1005742145 h 317"/>
              <a:gd name="T36" fmla="*/ 1281005241 w 228"/>
              <a:gd name="T37" fmla="*/ 1005742145 h 31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28" h="317">
                <a:moveTo>
                  <a:pt x="157" y="123"/>
                </a:moveTo>
                <a:cubicBezTo>
                  <a:pt x="154" y="105"/>
                  <a:pt x="148" y="91"/>
                  <a:pt x="142" y="85"/>
                </a:cubicBezTo>
                <a:cubicBezTo>
                  <a:pt x="133" y="78"/>
                  <a:pt x="124" y="74"/>
                  <a:pt x="116" y="74"/>
                </a:cubicBezTo>
                <a:cubicBezTo>
                  <a:pt x="102" y="74"/>
                  <a:pt x="91" y="83"/>
                  <a:pt x="85" y="98"/>
                </a:cubicBezTo>
                <a:cubicBezTo>
                  <a:pt x="78" y="116"/>
                  <a:pt x="75" y="137"/>
                  <a:pt x="75" y="162"/>
                </a:cubicBezTo>
                <a:cubicBezTo>
                  <a:pt x="75" y="216"/>
                  <a:pt x="89" y="244"/>
                  <a:pt x="117" y="244"/>
                </a:cubicBezTo>
                <a:cubicBezTo>
                  <a:pt x="139" y="244"/>
                  <a:pt x="153" y="225"/>
                  <a:pt x="157" y="191"/>
                </a:cubicBezTo>
                <a:cubicBezTo>
                  <a:pt x="228" y="191"/>
                  <a:pt x="228" y="191"/>
                  <a:pt x="228" y="191"/>
                </a:cubicBezTo>
                <a:cubicBezTo>
                  <a:pt x="225" y="229"/>
                  <a:pt x="215" y="260"/>
                  <a:pt x="197" y="283"/>
                </a:cubicBezTo>
                <a:cubicBezTo>
                  <a:pt x="178" y="306"/>
                  <a:pt x="151" y="317"/>
                  <a:pt x="121" y="317"/>
                </a:cubicBezTo>
                <a:cubicBezTo>
                  <a:pt x="97" y="317"/>
                  <a:pt x="75" y="311"/>
                  <a:pt x="57" y="299"/>
                </a:cubicBezTo>
                <a:cubicBezTo>
                  <a:pt x="38" y="287"/>
                  <a:pt x="25" y="269"/>
                  <a:pt x="16" y="245"/>
                </a:cubicBezTo>
                <a:cubicBezTo>
                  <a:pt x="6" y="223"/>
                  <a:pt x="0" y="193"/>
                  <a:pt x="0" y="162"/>
                </a:cubicBezTo>
                <a:cubicBezTo>
                  <a:pt x="0" y="127"/>
                  <a:pt x="6" y="96"/>
                  <a:pt x="16" y="71"/>
                </a:cubicBezTo>
                <a:cubicBezTo>
                  <a:pt x="28" y="47"/>
                  <a:pt x="43" y="28"/>
                  <a:pt x="60" y="17"/>
                </a:cubicBezTo>
                <a:cubicBezTo>
                  <a:pt x="77" y="7"/>
                  <a:pt x="96" y="0"/>
                  <a:pt x="113" y="0"/>
                </a:cubicBezTo>
                <a:cubicBezTo>
                  <a:pt x="152" y="1"/>
                  <a:pt x="182" y="15"/>
                  <a:pt x="198" y="37"/>
                </a:cubicBezTo>
                <a:cubicBezTo>
                  <a:pt x="214" y="61"/>
                  <a:pt x="224" y="90"/>
                  <a:pt x="226" y="123"/>
                </a:cubicBezTo>
                <a:lnTo>
                  <a:pt x="157" y="12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txBody>
          <a:bodyPr/>
          <a:lstStyle/>
          <a:p>
            <a:pPr defTabSz="1630242">
              <a:defRPr/>
            </a:pPr>
            <a:endParaRPr lang="en-US" dirty="0">
              <a:solidFill>
                <a:srgbClr val="000000"/>
              </a:solidFill>
              <a:latin typeface="Arial"/>
              <a:cs typeface="Arial" pitchFamily="34" charset="0"/>
            </a:endParaRPr>
          </a:p>
        </p:txBody>
      </p:sp>
      <p:sp>
        <p:nvSpPr>
          <p:cNvPr id="30" name="Rectangle 10"/>
          <p:cNvSpPr>
            <a:spLocks noChangeArrowheads="1"/>
          </p:cNvSpPr>
          <p:nvPr userDrawn="1"/>
        </p:nvSpPr>
        <p:spPr bwMode="auto">
          <a:xfrm>
            <a:off x="16320978" y="576857"/>
            <a:ext cx="190526" cy="81708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txBody>
          <a:bodyPr/>
          <a:lstStyle/>
          <a:p>
            <a:pPr defTabSz="1630242">
              <a:defRPr/>
            </a:pPr>
            <a:endParaRPr lang="en-US" dirty="0">
              <a:solidFill>
                <a:srgbClr val="000000"/>
              </a:solidFill>
              <a:latin typeface="Arial"/>
              <a:cs typeface="Arial" pitchFamily="34" charset="0"/>
            </a:endParaRPr>
          </a:p>
        </p:txBody>
      </p:sp>
      <p:sp>
        <p:nvSpPr>
          <p:cNvPr id="32" name="Freeform 11"/>
          <p:cNvSpPr>
            <a:spLocks/>
          </p:cNvSpPr>
          <p:nvPr userDrawn="1"/>
        </p:nvSpPr>
        <p:spPr bwMode="auto">
          <a:xfrm>
            <a:off x="15669496" y="576857"/>
            <a:ext cx="546996" cy="817088"/>
          </a:xfrm>
          <a:custGeom>
            <a:avLst/>
            <a:gdLst>
              <a:gd name="T0" fmla="*/ 0 w 386"/>
              <a:gd name="T1" fmla="*/ 0 h 551"/>
              <a:gd name="T2" fmla="*/ 301231077 w 386"/>
              <a:gd name="T3" fmla="*/ 0 h 551"/>
              <a:gd name="T4" fmla="*/ 655619642 w 386"/>
              <a:gd name="T5" fmla="*/ 766144469 h 551"/>
              <a:gd name="T6" fmla="*/ 655619642 w 386"/>
              <a:gd name="T7" fmla="*/ 462198153 h 551"/>
              <a:gd name="T8" fmla="*/ 655619642 w 386"/>
              <a:gd name="T9" fmla="*/ 0 h 551"/>
              <a:gd name="T10" fmla="*/ 977099900 w 386"/>
              <a:gd name="T11" fmla="*/ 0 h 551"/>
              <a:gd name="T12" fmla="*/ 977099900 w 386"/>
              <a:gd name="T13" fmla="*/ 1384083304 h 551"/>
              <a:gd name="T14" fmla="*/ 660682336 w 386"/>
              <a:gd name="T15" fmla="*/ 1384083304 h 551"/>
              <a:gd name="T16" fmla="*/ 313887015 w 386"/>
              <a:gd name="T17" fmla="*/ 638034407 h 551"/>
              <a:gd name="T18" fmla="*/ 313887015 w 386"/>
              <a:gd name="T19" fmla="*/ 959563557 h 551"/>
              <a:gd name="T20" fmla="*/ 313887015 w 386"/>
              <a:gd name="T21" fmla="*/ 1384083304 h 551"/>
              <a:gd name="T22" fmla="*/ 0 w 386"/>
              <a:gd name="T23" fmla="*/ 1384083304 h 551"/>
              <a:gd name="T24" fmla="*/ 0 w 386"/>
              <a:gd name="T25" fmla="*/ 0 h 55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86" h="551">
                <a:moveTo>
                  <a:pt x="0" y="0"/>
                </a:moveTo>
                <a:lnTo>
                  <a:pt x="119" y="0"/>
                </a:lnTo>
                <a:lnTo>
                  <a:pt x="259" y="305"/>
                </a:lnTo>
                <a:lnTo>
                  <a:pt x="259" y="184"/>
                </a:lnTo>
                <a:lnTo>
                  <a:pt x="259" y="0"/>
                </a:lnTo>
                <a:lnTo>
                  <a:pt x="386" y="0"/>
                </a:lnTo>
                <a:lnTo>
                  <a:pt x="386" y="551"/>
                </a:lnTo>
                <a:lnTo>
                  <a:pt x="261" y="551"/>
                </a:lnTo>
                <a:lnTo>
                  <a:pt x="124" y="254"/>
                </a:lnTo>
                <a:lnTo>
                  <a:pt x="124" y="382"/>
                </a:lnTo>
                <a:lnTo>
                  <a:pt x="124" y="551"/>
                </a:lnTo>
                <a:lnTo>
                  <a:pt x="0" y="55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txBody>
          <a:bodyPr/>
          <a:lstStyle/>
          <a:p>
            <a:pPr defTabSz="1630242">
              <a:defRPr/>
            </a:pPr>
            <a:endParaRPr lang="en-US" dirty="0">
              <a:solidFill>
                <a:srgbClr val="000000"/>
              </a:solidFill>
              <a:latin typeface="Arial"/>
              <a:cs typeface="Arial" pitchFamily="34" charset="0"/>
            </a:endParaRPr>
          </a:p>
        </p:txBody>
      </p:sp>
      <p:sp>
        <p:nvSpPr>
          <p:cNvPr id="33" name="Rectangle 12"/>
          <p:cNvSpPr>
            <a:spLocks noChangeArrowheads="1"/>
          </p:cNvSpPr>
          <p:nvPr userDrawn="1"/>
        </p:nvSpPr>
        <p:spPr bwMode="auto">
          <a:xfrm>
            <a:off x="17156840" y="894615"/>
            <a:ext cx="172090" cy="181574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34" name="Rectangle 13"/>
          <p:cNvSpPr>
            <a:spLocks noChangeArrowheads="1"/>
          </p:cNvSpPr>
          <p:nvPr userDrawn="1"/>
        </p:nvSpPr>
        <p:spPr bwMode="auto">
          <a:xfrm>
            <a:off x="16511502" y="894615"/>
            <a:ext cx="165945" cy="181574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35" name="Rectangle 14"/>
          <p:cNvSpPr>
            <a:spLocks noChangeArrowheads="1"/>
          </p:cNvSpPr>
          <p:nvPr userDrawn="1"/>
        </p:nvSpPr>
        <p:spPr bwMode="auto">
          <a:xfrm>
            <a:off x="16155032" y="894615"/>
            <a:ext cx="165945" cy="181574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36" name="Freeform 15"/>
          <p:cNvSpPr>
            <a:spLocks noEditPoints="1"/>
          </p:cNvSpPr>
          <p:nvPr userDrawn="1"/>
        </p:nvSpPr>
        <p:spPr bwMode="auto">
          <a:xfrm>
            <a:off x="17765299" y="570374"/>
            <a:ext cx="129068" cy="136179"/>
          </a:xfrm>
          <a:custGeom>
            <a:avLst/>
            <a:gdLst>
              <a:gd name="T0" fmla="*/ 16308699 w 51"/>
              <a:gd name="T1" fmla="*/ 124566736 h 50"/>
              <a:gd name="T2" fmla="*/ 65240493 w 51"/>
              <a:gd name="T3" fmla="*/ 58131918 h 50"/>
              <a:gd name="T4" fmla="*/ 130480985 w 51"/>
              <a:gd name="T5" fmla="*/ 16608704 h 50"/>
              <a:gd name="T6" fmla="*/ 203874403 w 51"/>
              <a:gd name="T7" fmla="*/ 0 h 50"/>
              <a:gd name="T8" fmla="*/ 285423595 w 51"/>
              <a:gd name="T9" fmla="*/ 16608704 h 50"/>
              <a:gd name="T10" fmla="*/ 350664088 w 51"/>
              <a:gd name="T11" fmla="*/ 58131918 h 50"/>
              <a:gd name="T12" fmla="*/ 399595881 w 51"/>
              <a:gd name="T13" fmla="*/ 124566736 h 50"/>
              <a:gd name="T14" fmla="*/ 415904580 w 51"/>
              <a:gd name="T15" fmla="*/ 207610258 h 50"/>
              <a:gd name="T16" fmla="*/ 399595881 w 51"/>
              <a:gd name="T17" fmla="*/ 290653780 h 50"/>
              <a:gd name="T18" fmla="*/ 350664088 w 51"/>
              <a:gd name="T19" fmla="*/ 357088598 h 50"/>
              <a:gd name="T20" fmla="*/ 285423595 w 51"/>
              <a:gd name="T21" fmla="*/ 398608906 h 50"/>
              <a:gd name="T22" fmla="*/ 203874403 w 51"/>
              <a:gd name="T23" fmla="*/ 415217610 h 50"/>
              <a:gd name="T24" fmla="*/ 130480985 w 51"/>
              <a:gd name="T25" fmla="*/ 398608906 h 50"/>
              <a:gd name="T26" fmla="*/ 65240493 w 51"/>
              <a:gd name="T27" fmla="*/ 357088598 h 50"/>
              <a:gd name="T28" fmla="*/ 16308699 w 51"/>
              <a:gd name="T29" fmla="*/ 290653780 h 50"/>
              <a:gd name="T30" fmla="*/ 0 w 51"/>
              <a:gd name="T31" fmla="*/ 207610258 h 50"/>
              <a:gd name="T32" fmla="*/ 16308699 w 51"/>
              <a:gd name="T33" fmla="*/ 124566736 h 50"/>
              <a:gd name="T34" fmla="*/ 65240493 w 51"/>
              <a:gd name="T35" fmla="*/ 274045076 h 50"/>
              <a:gd name="T36" fmla="*/ 97860739 w 51"/>
              <a:gd name="T37" fmla="*/ 323871189 h 50"/>
              <a:gd name="T38" fmla="*/ 146789684 w 51"/>
              <a:gd name="T39" fmla="*/ 357088598 h 50"/>
              <a:gd name="T40" fmla="*/ 203874403 w 51"/>
              <a:gd name="T41" fmla="*/ 373697302 h 50"/>
              <a:gd name="T42" fmla="*/ 260959123 w 51"/>
              <a:gd name="T43" fmla="*/ 357088598 h 50"/>
              <a:gd name="T44" fmla="*/ 309890916 w 51"/>
              <a:gd name="T45" fmla="*/ 323871189 h 50"/>
              <a:gd name="T46" fmla="*/ 342508314 w 51"/>
              <a:gd name="T47" fmla="*/ 274045076 h 50"/>
              <a:gd name="T48" fmla="*/ 358819861 w 51"/>
              <a:gd name="T49" fmla="*/ 207610258 h 50"/>
              <a:gd name="T50" fmla="*/ 342508314 w 51"/>
              <a:gd name="T51" fmla="*/ 141175440 h 50"/>
              <a:gd name="T52" fmla="*/ 309890916 w 51"/>
              <a:gd name="T53" fmla="*/ 91349327 h 50"/>
              <a:gd name="T54" fmla="*/ 260959123 w 51"/>
              <a:gd name="T55" fmla="*/ 58131918 h 50"/>
              <a:gd name="T56" fmla="*/ 203874403 w 51"/>
              <a:gd name="T57" fmla="*/ 49826113 h 50"/>
              <a:gd name="T58" fmla="*/ 146789684 w 51"/>
              <a:gd name="T59" fmla="*/ 58131918 h 50"/>
              <a:gd name="T60" fmla="*/ 97860739 w 51"/>
              <a:gd name="T61" fmla="*/ 91349327 h 50"/>
              <a:gd name="T62" fmla="*/ 65240493 w 51"/>
              <a:gd name="T63" fmla="*/ 141175440 h 50"/>
              <a:gd name="T64" fmla="*/ 57084719 w 51"/>
              <a:gd name="T65" fmla="*/ 207610258 h 50"/>
              <a:gd name="T66" fmla="*/ 65240493 w 51"/>
              <a:gd name="T67" fmla="*/ 274045076 h 50"/>
              <a:gd name="T68" fmla="*/ 212030177 w 51"/>
              <a:gd name="T69" fmla="*/ 91349327 h 50"/>
              <a:gd name="T70" fmla="*/ 277270669 w 51"/>
              <a:gd name="T71" fmla="*/ 107958032 h 50"/>
              <a:gd name="T72" fmla="*/ 301735142 w 51"/>
              <a:gd name="T73" fmla="*/ 157784145 h 50"/>
              <a:gd name="T74" fmla="*/ 293579369 w 51"/>
              <a:gd name="T75" fmla="*/ 191001554 h 50"/>
              <a:gd name="T76" fmla="*/ 277270669 w 51"/>
              <a:gd name="T77" fmla="*/ 207610258 h 50"/>
              <a:gd name="T78" fmla="*/ 260959123 w 51"/>
              <a:gd name="T79" fmla="*/ 215913157 h 50"/>
              <a:gd name="T80" fmla="*/ 236494650 w 51"/>
              <a:gd name="T81" fmla="*/ 224218962 h 50"/>
              <a:gd name="T82" fmla="*/ 301735142 w 51"/>
              <a:gd name="T83" fmla="*/ 323871189 h 50"/>
              <a:gd name="T84" fmla="*/ 252803349 w 51"/>
              <a:gd name="T85" fmla="*/ 323871189 h 50"/>
              <a:gd name="T86" fmla="*/ 195718630 w 51"/>
              <a:gd name="T87" fmla="*/ 224218962 h 50"/>
              <a:gd name="T88" fmla="*/ 171254157 w 51"/>
              <a:gd name="T89" fmla="*/ 224218962 h 50"/>
              <a:gd name="T90" fmla="*/ 171254157 w 51"/>
              <a:gd name="T91" fmla="*/ 323871189 h 50"/>
              <a:gd name="T92" fmla="*/ 122325212 w 51"/>
              <a:gd name="T93" fmla="*/ 323871189 h 50"/>
              <a:gd name="T94" fmla="*/ 122325212 w 51"/>
              <a:gd name="T95" fmla="*/ 91349327 h 50"/>
              <a:gd name="T96" fmla="*/ 212030177 w 51"/>
              <a:gd name="T97" fmla="*/ 91349327 h 50"/>
              <a:gd name="T98" fmla="*/ 212030177 w 51"/>
              <a:gd name="T99" fmla="*/ 191001554 h 50"/>
              <a:gd name="T100" fmla="*/ 244650423 w 51"/>
              <a:gd name="T101" fmla="*/ 182695748 h 50"/>
              <a:gd name="T102" fmla="*/ 252803349 w 51"/>
              <a:gd name="T103" fmla="*/ 157784145 h 50"/>
              <a:gd name="T104" fmla="*/ 252803349 w 51"/>
              <a:gd name="T105" fmla="*/ 141175440 h 50"/>
              <a:gd name="T106" fmla="*/ 236494650 w 51"/>
              <a:gd name="T107" fmla="*/ 132869635 h 50"/>
              <a:gd name="T108" fmla="*/ 220185950 w 51"/>
              <a:gd name="T109" fmla="*/ 132869635 h 50"/>
              <a:gd name="T110" fmla="*/ 203874403 w 51"/>
              <a:gd name="T111" fmla="*/ 132869635 h 50"/>
              <a:gd name="T112" fmla="*/ 171254157 w 51"/>
              <a:gd name="T113" fmla="*/ 132869635 h 50"/>
              <a:gd name="T114" fmla="*/ 171254157 w 51"/>
              <a:gd name="T115" fmla="*/ 191001554 h 50"/>
              <a:gd name="T116" fmla="*/ 212030177 w 51"/>
              <a:gd name="T117" fmla="*/ 191001554 h 5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51" h="50">
                <a:moveTo>
                  <a:pt x="2" y="15"/>
                </a:moveTo>
                <a:cubicBezTo>
                  <a:pt x="3" y="12"/>
                  <a:pt x="5" y="9"/>
                  <a:pt x="8" y="7"/>
                </a:cubicBezTo>
                <a:cubicBezTo>
                  <a:pt x="10" y="5"/>
                  <a:pt x="13" y="3"/>
                  <a:pt x="16" y="2"/>
                </a:cubicBezTo>
                <a:cubicBezTo>
                  <a:pt x="19" y="1"/>
                  <a:pt x="22" y="0"/>
                  <a:pt x="25" y="0"/>
                </a:cubicBezTo>
                <a:cubicBezTo>
                  <a:pt x="29" y="0"/>
                  <a:pt x="32" y="1"/>
                  <a:pt x="35" y="2"/>
                </a:cubicBezTo>
                <a:cubicBezTo>
                  <a:pt x="38" y="3"/>
                  <a:pt x="41" y="5"/>
                  <a:pt x="43" y="7"/>
                </a:cubicBezTo>
                <a:cubicBezTo>
                  <a:pt x="45" y="9"/>
                  <a:pt x="47" y="12"/>
                  <a:pt x="49" y="15"/>
                </a:cubicBezTo>
                <a:cubicBezTo>
                  <a:pt x="50" y="18"/>
                  <a:pt x="51" y="21"/>
                  <a:pt x="51" y="25"/>
                </a:cubicBezTo>
                <a:cubicBezTo>
                  <a:pt x="51" y="29"/>
                  <a:pt x="50" y="32"/>
                  <a:pt x="49" y="35"/>
                </a:cubicBezTo>
                <a:cubicBezTo>
                  <a:pt x="47" y="38"/>
                  <a:pt x="45" y="41"/>
                  <a:pt x="43" y="43"/>
                </a:cubicBezTo>
                <a:cubicBezTo>
                  <a:pt x="41" y="45"/>
                  <a:pt x="38" y="47"/>
                  <a:pt x="35" y="48"/>
                </a:cubicBezTo>
                <a:cubicBezTo>
                  <a:pt x="32" y="49"/>
                  <a:pt x="29" y="50"/>
                  <a:pt x="25" y="50"/>
                </a:cubicBezTo>
                <a:cubicBezTo>
                  <a:pt x="22" y="50"/>
                  <a:pt x="19" y="49"/>
                  <a:pt x="16" y="48"/>
                </a:cubicBezTo>
                <a:cubicBezTo>
                  <a:pt x="13" y="47"/>
                  <a:pt x="10" y="45"/>
                  <a:pt x="8" y="43"/>
                </a:cubicBezTo>
                <a:cubicBezTo>
                  <a:pt x="5" y="41"/>
                  <a:pt x="3" y="38"/>
                  <a:pt x="2" y="35"/>
                </a:cubicBezTo>
                <a:cubicBezTo>
                  <a:pt x="1" y="32"/>
                  <a:pt x="0" y="29"/>
                  <a:pt x="0" y="25"/>
                </a:cubicBezTo>
                <a:cubicBezTo>
                  <a:pt x="0" y="21"/>
                  <a:pt x="1" y="18"/>
                  <a:pt x="2" y="15"/>
                </a:cubicBezTo>
                <a:close/>
                <a:moveTo>
                  <a:pt x="8" y="33"/>
                </a:moveTo>
                <a:cubicBezTo>
                  <a:pt x="9" y="35"/>
                  <a:pt x="10" y="37"/>
                  <a:pt x="12" y="39"/>
                </a:cubicBezTo>
                <a:cubicBezTo>
                  <a:pt x="14" y="41"/>
                  <a:pt x="16" y="42"/>
                  <a:pt x="18" y="43"/>
                </a:cubicBezTo>
                <a:cubicBezTo>
                  <a:pt x="20" y="44"/>
                  <a:pt x="23" y="45"/>
                  <a:pt x="25" y="45"/>
                </a:cubicBezTo>
                <a:cubicBezTo>
                  <a:pt x="28" y="45"/>
                  <a:pt x="30" y="44"/>
                  <a:pt x="32" y="43"/>
                </a:cubicBezTo>
                <a:cubicBezTo>
                  <a:pt x="35" y="42"/>
                  <a:pt x="37" y="41"/>
                  <a:pt x="38" y="39"/>
                </a:cubicBezTo>
                <a:cubicBezTo>
                  <a:pt x="40" y="37"/>
                  <a:pt x="41" y="35"/>
                  <a:pt x="42" y="33"/>
                </a:cubicBezTo>
                <a:cubicBezTo>
                  <a:pt x="43" y="31"/>
                  <a:pt x="44" y="28"/>
                  <a:pt x="44" y="25"/>
                </a:cubicBezTo>
                <a:cubicBezTo>
                  <a:pt x="44" y="22"/>
                  <a:pt x="43" y="20"/>
                  <a:pt x="42" y="17"/>
                </a:cubicBezTo>
                <a:cubicBezTo>
                  <a:pt x="41" y="15"/>
                  <a:pt x="40" y="13"/>
                  <a:pt x="38" y="11"/>
                </a:cubicBezTo>
                <a:cubicBezTo>
                  <a:pt x="37" y="10"/>
                  <a:pt x="35" y="8"/>
                  <a:pt x="32" y="7"/>
                </a:cubicBezTo>
                <a:cubicBezTo>
                  <a:pt x="30" y="6"/>
                  <a:pt x="28" y="6"/>
                  <a:pt x="25" y="6"/>
                </a:cubicBezTo>
                <a:cubicBezTo>
                  <a:pt x="23" y="6"/>
                  <a:pt x="20" y="6"/>
                  <a:pt x="18" y="7"/>
                </a:cubicBezTo>
                <a:cubicBezTo>
                  <a:pt x="16" y="8"/>
                  <a:pt x="14" y="10"/>
                  <a:pt x="12" y="11"/>
                </a:cubicBezTo>
                <a:cubicBezTo>
                  <a:pt x="10" y="13"/>
                  <a:pt x="9" y="15"/>
                  <a:pt x="8" y="17"/>
                </a:cubicBezTo>
                <a:cubicBezTo>
                  <a:pt x="7" y="20"/>
                  <a:pt x="7" y="22"/>
                  <a:pt x="7" y="25"/>
                </a:cubicBezTo>
                <a:cubicBezTo>
                  <a:pt x="7" y="28"/>
                  <a:pt x="7" y="31"/>
                  <a:pt x="8" y="33"/>
                </a:cubicBezTo>
                <a:close/>
                <a:moveTo>
                  <a:pt x="26" y="11"/>
                </a:moveTo>
                <a:cubicBezTo>
                  <a:pt x="29" y="11"/>
                  <a:pt x="32" y="12"/>
                  <a:pt x="34" y="13"/>
                </a:cubicBezTo>
                <a:cubicBezTo>
                  <a:pt x="36" y="14"/>
                  <a:pt x="37" y="16"/>
                  <a:pt x="37" y="19"/>
                </a:cubicBezTo>
                <a:cubicBezTo>
                  <a:pt x="37" y="21"/>
                  <a:pt x="36" y="22"/>
                  <a:pt x="36" y="23"/>
                </a:cubicBezTo>
                <a:cubicBezTo>
                  <a:pt x="36" y="24"/>
                  <a:pt x="35" y="24"/>
                  <a:pt x="34" y="25"/>
                </a:cubicBezTo>
                <a:cubicBezTo>
                  <a:pt x="34" y="26"/>
                  <a:pt x="33" y="26"/>
                  <a:pt x="32" y="26"/>
                </a:cubicBezTo>
                <a:cubicBezTo>
                  <a:pt x="31" y="27"/>
                  <a:pt x="30" y="27"/>
                  <a:pt x="29" y="27"/>
                </a:cubicBezTo>
                <a:cubicBezTo>
                  <a:pt x="37" y="39"/>
                  <a:pt x="37" y="39"/>
                  <a:pt x="37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24" y="27"/>
                  <a:pt x="24" y="27"/>
                  <a:pt x="24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39"/>
                  <a:pt x="21" y="39"/>
                  <a:pt x="21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11"/>
                  <a:pt x="15" y="11"/>
                  <a:pt x="15" y="11"/>
                </a:cubicBezTo>
                <a:lnTo>
                  <a:pt x="26" y="11"/>
                </a:lnTo>
                <a:close/>
                <a:moveTo>
                  <a:pt x="26" y="23"/>
                </a:moveTo>
                <a:cubicBezTo>
                  <a:pt x="27" y="23"/>
                  <a:pt x="29" y="23"/>
                  <a:pt x="30" y="22"/>
                </a:cubicBezTo>
                <a:cubicBezTo>
                  <a:pt x="31" y="22"/>
                  <a:pt x="31" y="21"/>
                  <a:pt x="31" y="19"/>
                </a:cubicBezTo>
                <a:cubicBezTo>
                  <a:pt x="31" y="18"/>
                  <a:pt x="31" y="18"/>
                  <a:pt x="31" y="17"/>
                </a:cubicBezTo>
                <a:cubicBezTo>
                  <a:pt x="30" y="17"/>
                  <a:pt x="30" y="16"/>
                  <a:pt x="29" y="16"/>
                </a:cubicBezTo>
                <a:cubicBezTo>
                  <a:pt x="29" y="16"/>
                  <a:pt x="28" y="16"/>
                  <a:pt x="27" y="16"/>
                </a:cubicBezTo>
                <a:cubicBezTo>
                  <a:pt x="27" y="16"/>
                  <a:pt x="26" y="16"/>
                  <a:pt x="25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23"/>
                  <a:pt x="21" y="23"/>
                  <a:pt x="21" y="23"/>
                </a:cubicBezTo>
                <a:lnTo>
                  <a:pt x="26" y="2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txBody>
          <a:bodyPr/>
          <a:lstStyle/>
          <a:p>
            <a:pPr defTabSz="1630242">
              <a:defRPr/>
            </a:pPr>
            <a:endParaRPr lang="en-US" dirty="0">
              <a:solidFill>
                <a:srgbClr val="000000"/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2784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-1588"/>
            <a:ext cx="6858000" cy="10299701"/>
            <a:chOff x="9569450" y="28575"/>
            <a:chExt cx="6489700" cy="10299701"/>
          </a:xfrm>
        </p:grpSpPr>
        <p:sp>
          <p:nvSpPr>
            <p:cNvPr id="5" name="Freeform 5"/>
            <p:cNvSpPr>
              <a:spLocks/>
            </p:cNvSpPr>
            <p:nvPr userDrawn="1"/>
          </p:nvSpPr>
          <p:spPr bwMode="auto">
            <a:xfrm>
              <a:off x="11161713" y="2840038"/>
              <a:ext cx="2427288" cy="7488238"/>
            </a:xfrm>
            <a:custGeom>
              <a:avLst/>
              <a:gdLst>
                <a:gd name="T0" fmla="*/ 763 w 763"/>
                <a:gd name="T1" fmla="*/ 0 h 2354"/>
                <a:gd name="T2" fmla="*/ 0 w 763"/>
                <a:gd name="T3" fmla="*/ 2354 h 2354"/>
                <a:gd name="T4" fmla="*/ 763 w 763"/>
                <a:gd name="T5" fmla="*/ 2354 h 2354"/>
                <a:gd name="T6" fmla="*/ 763 w 763"/>
                <a:gd name="T7" fmla="*/ 0 h 2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3" h="2354">
                  <a:moveTo>
                    <a:pt x="763" y="0"/>
                  </a:moveTo>
                  <a:cubicBezTo>
                    <a:pt x="362" y="635"/>
                    <a:pt x="102" y="1433"/>
                    <a:pt x="0" y="2354"/>
                  </a:cubicBezTo>
                  <a:cubicBezTo>
                    <a:pt x="763" y="2354"/>
                    <a:pt x="763" y="2354"/>
                    <a:pt x="763" y="2354"/>
                  </a:cubicBezTo>
                  <a:cubicBezTo>
                    <a:pt x="763" y="0"/>
                    <a:pt x="763" y="0"/>
                    <a:pt x="763" y="0"/>
                  </a:cubicBezTo>
                </a:path>
              </a:pathLst>
            </a:custGeom>
            <a:solidFill>
              <a:srgbClr val="D1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3589000" y="28575"/>
              <a:ext cx="2470150" cy="2811463"/>
            </a:xfrm>
            <a:custGeom>
              <a:avLst/>
              <a:gdLst>
                <a:gd name="T0" fmla="*/ 777 w 777"/>
                <a:gd name="T1" fmla="*/ 0 h 884"/>
                <a:gd name="T2" fmla="*/ 0 w 777"/>
                <a:gd name="T3" fmla="*/ 0 h 884"/>
                <a:gd name="T4" fmla="*/ 0 w 777"/>
                <a:gd name="T5" fmla="*/ 884 h 884"/>
                <a:gd name="T6" fmla="*/ 0 w 777"/>
                <a:gd name="T7" fmla="*/ 884 h 884"/>
                <a:gd name="T8" fmla="*/ 0 w 777"/>
                <a:gd name="T9" fmla="*/ 884 h 884"/>
                <a:gd name="T10" fmla="*/ 777 w 777"/>
                <a:gd name="T11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7" h="884">
                  <a:moveTo>
                    <a:pt x="77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84"/>
                    <a:pt x="0" y="884"/>
                    <a:pt x="0" y="884"/>
                  </a:cubicBezTo>
                  <a:cubicBezTo>
                    <a:pt x="0" y="884"/>
                    <a:pt x="0" y="884"/>
                    <a:pt x="0" y="884"/>
                  </a:cubicBezTo>
                  <a:cubicBezTo>
                    <a:pt x="0" y="884"/>
                    <a:pt x="0" y="884"/>
                    <a:pt x="0" y="884"/>
                  </a:cubicBezTo>
                  <a:cubicBezTo>
                    <a:pt x="218" y="540"/>
                    <a:pt x="477" y="243"/>
                    <a:pt x="777" y="0"/>
                  </a:cubicBezTo>
                </a:path>
              </a:pathLst>
            </a:custGeom>
            <a:solidFill>
              <a:srgbClr val="009E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9569450" y="28575"/>
              <a:ext cx="4019550" cy="10299700"/>
            </a:xfrm>
            <a:custGeom>
              <a:avLst/>
              <a:gdLst>
                <a:gd name="T0" fmla="*/ 1264 w 1264"/>
                <a:gd name="T1" fmla="*/ 0 h 3238"/>
                <a:gd name="T2" fmla="*/ 0 w 1264"/>
                <a:gd name="T3" fmla="*/ 0 h 3238"/>
                <a:gd name="T4" fmla="*/ 0 w 1264"/>
                <a:gd name="T5" fmla="*/ 3238 h 3238"/>
                <a:gd name="T6" fmla="*/ 501 w 1264"/>
                <a:gd name="T7" fmla="*/ 3238 h 3238"/>
                <a:gd name="T8" fmla="*/ 1264 w 1264"/>
                <a:gd name="T9" fmla="*/ 884 h 3238"/>
                <a:gd name="T10" fmla="*/ 1264 w 1264"/>
                <a:gd name="T11" fmla="*/ 0 h 3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4" h="3238">
                  <a:moveTo>
                    <a:pt x="126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238"/>
                    <a:pt x="0" y="3238"/>
                    <a:pt x="0" y="3238"/>
                  </a:cubicBezTo>
                  <a:cubicBezTo>
                    <a:pt x="501" y="3238"/>
                    <a:pt x="501" y="3238"/>
                    <a:pt x="501" y="3238"/>
                  </a:cubicBezTo>
                  <a:cubicBezTo>
                    <a:pt x="603" y="2317"/>
                    <a:pt x="863" y="1519"/>
                    <a:pt x="1264" y="884"/>
                  </a:cubicBezTo>
                  <a:cubicBezTo>
                    <a:pt x="1264" y="0"/>
                    <a:pt x="1264" y="0"/>
                    <a:pt x="1264" y="0"/>
                  </a:cubicBezTo>
                </a:path>
              </a:pathLst>
            </a:custGeom>
            <a:solidFill>
              <a:srgbClr val="008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370" y="899204"/>
            <a:ext cx="3738956" cy="1153508"/>
          </a:xfrm>
          <a:prstGeom prst="rect">
            <a:avLst/>
          </a:prstGeom>
        </p:spPr>
      </p:pic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63718" y="2087216"/>
            <a:ext cx="12565285" cy="7676961"/>
          </a:xfrm>
        </p:spPr>
        <p:txBody>
          <a:bodyPr lIns="0" tIns="0" rIns="0" bIns="0"/>
          <a:lstStyle>
            <a:lvl1pPr marL="0" marR="0" indent="0" algn="l" defTabSz="1414476" rtl="0" eaLnBrk="0" fontAlgn="base" latinLnBrk="0" hangingPunct="0">
              <a:lnSpc>
                <a:spcPct val="100000"/>
              </a:lnSpc>
              <a:spcBef>
                <a:spcPts val="5002"/>
              </a:spcBef>
              <a:spcAft>
                <a:spcPts val="0"/>
              </a:spcAft>
              <a:buClr>
                <a:srgbClr val="009EDB"/>
              </a:buClr>
              <a:buSzPct val="100000"/>
              <a:buFont typeface="Arial" panose="020B0604020202020204" pitchFamily="34" charset="0"/>
              <a:buNone/>
              <a:tabLst/>
              <a:defRPr sz="3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620713" marR="0" lvl="0" indent="-620713" algn="l" defTabSz="1414476" rtl="0" eaLnBrk="0" fontAlgn="base" latinLnBrk="0" hangingPunct="0">
              <a:lnSpc>
                <a:spcPct val="100000"/>
              </a:lnSpc>
              <a:spcBef>
                <a:spcPts val="5002"/>
              </a:spcBef>
              <a:spcAft>
                <a:spcPts val="0"/>
              </a:spcAft>
              <a:buClr>
                <a:srgbClr val="009EDB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599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8291175" cy="10288786"/>
          </a:xfrm>
          <a:prstGeom prst="rect">
            <a:avLst/>
          </a:prstGeom>
        </p:spPr>
      </p:pic>
      <p:sp>
        <p:nvSpPr>
          <p:cNvPr id="9" name="Text Placeholder 14"/>
          <p:cNvSpPr>
            <a:spLocks noGrp="1"/>
          </p:cNvSpPr>
          <p:nvPr>
            <p:ph type="body" sz="quarter" idx="70" hasCustomPrompt="1"/>
          </p:nvPr>
        </p:nvSpPr>
        <p:spPr>
          <a:xfrm>
            <a:off x="1" y="-1"/>
            <a:ext cx="12776886" cy="10298113"/>
          </a:xfrm>
          <a:solidFill>
            <a:srgbClr val="069EDB">
              <a:alpha val="7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63229" tIns="81610" rIns="163229" bIns="81610" numCol="1" rtlCol="0" anchor="ctr" anchorCtr="0" compatLnSpc="1">
            <a:prstTxWarp prst="textNoShape">
              <a:avLst/>
            </a:prstTxWarp>
          </a:bodyPr>
          <a:lstStyle>
            <a:lvl1pPr>
              <a:defRPr lang="en-US" sz="3900" dirty="0"/>
            </a:lvl1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737365" y="377910"/>
            <a:ext cx="11767673" cy="87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>
              <a:lnSpc>
                <a:spcPts val="55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717294" y="2300404"/>
            <a:ext cx="11688890" cy="7189960"/>
          </a:xfrm>
          <a:noFill/>
        </p:spPr>
        <p:txBody>
          <a:bodyPr/>
          <a:lstStyle>
            <a:lvl1pPr>
              <a:spcBef>
                <a:spcPts val="1200"/>
              </a:spcBef>
              <a:buClr>
                <a:schemeClr val="bg1"/>
              </a:buClr>
              <a:defRPr lang="en-US" sz="320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6330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1"/>
          <p:cNvSpPr>
            <a:spLocks/>
          </p:cNvSpPr>
          <p:nvPr/>
        </p:nvSpPr>
        <p:spPr bwMode="auto">
          <a:xfrm>
            <a:off x="10328960" y="3497927"/>
            <a:ext cx="3550118" cy="6800186"/>
          </a:xfrm>
          <a:custGeom>
            <a:avLst/>
            <a:gdLst>
              <a:gd name="T0" fmla="*/ 1117 w 1117"/>
              <a:gd name="T1" fmla="*/ 0 h 2146"/>
              <a:gd name="T2" fmla="*/ 0 w 1117"/>
              <a:gd name="T3" fmla="*/ 2146 h 2146"/>
              <a:gd name="T4" fmla="*/ 1117 w 1117"/>
              <a:gd name="T5" fmla="*/ 2146 h 2146"/>
              <a:gd name="T6" fmla="*/ 1117 w 1117"/>
              <a:gd name="T7" fmla="*/ 0 h 2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7" h="2146">
                <a:moveTo>
                  <a:pt x="1117" y="0"/>
                </a:moveTo>
                <a:cubicBezTo>
                  <a:pt x="597" y="605"/>
                  <a:pt x="219" y="1337"/>
                  <a:pt x="0" y="2146"/>
                </a:cubicBezTo>
                <a:cubicBezTo>
                  <a:pt x="1117" y="2146"/>
                  <a:pt x="1117" y="2146"/>
                  <a:pt x="1117" y="2146"/>
                </a:cubicBezTo>
                <a:cubicBezTo>
                  <a:pt x="1117" y="0"/>
                  <a:pt x="1117" y="0"/>
                  <a:pt x="1117" y="0"/>
                </a:cubicBezTo>
              </a:path>
            </a:pathLst>
          </a:cu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reeform 14"/>
          <p:cNvSpPr>
            <a:spLocks/>
          </p:cNvSpPr>
          <p:nvPr/>
        </p:nvSpPr>
        <p:spPr bwMode="auto">
          <a:xfrm>
            <a:off x="13879077" y="0"/>
            <a:ext cx="4307208" cy="3497927"/>
          </a:xfrm>
          <a:custGeom>
            <a:avLst/>
            <a:gdLst>
              <a:gd name="T0" fmla="*/ 1355 w 1355"/>
              <a:gd name="T1" fmla="*/ 0 h 1104"/>
              <a:gd name="T2" fmla="*/ 0 w 1355"/>
              <a:gd name="T3" fmla="*/ 0 h 1104"/>
              <a:gd name="T4" fmla="*/ 0 w 1355"/>
              <a:gd name="T5" fmla="*/ 1104 h 1104"/>
              <a:gd name="T6" fmla="*/ 0 w 1355"/>
              <a:gd name="T7" fmla="*/ 1104 h 1104"/>
              <a:gd name="T8" fmla="*/ 0 w 1355"/>
              <a:gd name="T9" fmla="*/ 1104 h 1104"/>
              <a:gd name="T10" fmla="*/ 1355 w 1355"/>
              <a:gd name="T11" fmla="*/ 0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5" h="1104">
                <a:moveTo>
                  <a:pt x="135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104"/>
                  <a:pt x="0" y="1104"/>
                  <a:pt x="0" y="1104"/>
                </a:cubicBezTo>
                <a:cubicBezTo>
                  <a:pt x="0" y="1104"/>
                  <a:pt x="0" y="1104"/>
                  <a:pt x="0" y="1104"/>
                </a:cubicBezTo>
                <a:cubicBezTo>
                  <a:pt x="0" y="1104"/>
                  <a:pt x="0" y="1104"/>
                  <a:pt x="0" y="1104"/>
                </a:cubicBezTo>
                <a:cubicBezTo>
                  <a:pt x="379" y="662"/>
                  <a:pt x="833" y="288"/>
                  <a:pt x="1355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5"/>
          <p:cNvSpPr>
            <a:spLocks/>
          </p:cNvSpPr>
          <p:nvPr/>
        </p:nvSpPr>
        <p:spPr bwMode="auto">
          <a:xfrm>
            <a:off x="13879077" y="0"/>
            <a:ext cx="4412098" cy="10298113"/>
          </a:xfrm>
          <a:custGeom>
            <a:avLst/>
            <a:gdLst>
              <a:gd name="T0" fmla="*/ 1388 w 1388"/>
              <a:gd name="T1" fmla="*/ 0 h 3250"/>
              <a:gd name="T2" fmla="*/ 1355 w 1388"/>
              <a:gd name="T3" fmla="*/ 0 h 3250"/>
              <a:gd name="T4" fmla="*/ 1355 w 1388"/>
              <a:gd name="T5" fmla="*/ 0 h 3250"/>
              <a:gd name="T6" fmla="*/ 1355 w 1388"/>
              <a:gd name="T7" fmla="*/ 0 h 3250"/>
              <a:gd name="T8" fmla="*/ 0 w 1388"/>
              <a:gd name="T9" fmla="*/ 1104 h 3250"/>
              <a:gd name="T10" fmla="*/ 0 w 1388"/>
              <a:gd name="T11" fmla="*/ 3250 h 3250"/>
              <a:gd name="T12" fmla="*/ 1388 w 1388"/>
              <a:gd name="T13" fmla="*/ 3250 h 3250"/>
              <a:gd name="T14" fmla="*/ 1388 w 1388"/>
              <a:gd name="T15" fmla="*/ 0 h 3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88" h="3250">
                <a:moveTo>
                  <a:pt x="1388" y="0"/>
                </a:moveTo>
                <a:cubicBezTo>
                  <a:pt x="1355" y="0"/>
                  <a:pt x="1355" y="0"/>
                  <a:pt x="1355" y="0"/>
                </a:cubicBezTo>
                <a:cubicBezTo>
                  <a:pt x="1355" y="0"/>
                  <a:pt x="1355" y="0"/>
                  <a:pt x="1355" y="0"/>
                </a:cubicBezTo>
                <a:cubicBezTo>
                  <a:pt x="1355" y="0"/>
                  <a:pt x="1355" y="0"/>
                  <a:pt x="1355" y="0"/>
                </a:cubicBezTo>
                <a:cubicBezTo>
                  <a:pt x="833" y="288"/>
                  <a:pt x="379" y="662"/>
                  <a:pt x="0" y="1104"/>
                </a:cubicBezTo>
                <a:cubicBezTo>
                  <a:pt x="0" y="3250"/>
                  <a:pt x="0" y="3250"/>
                  <a:pt x="0" y="3250"/>
                </a:cubicBezTo>
                <a:cubicBezTo>
                  <a:pt x="1388" y="3250"/>
                  <a:pt x="1388" y="3250"/>
                  <a:pt x="1388" y="3250"/>
                </a:cubicBezTo>
                <a:cubicBezTo>
                  <a:pt x="1388" y="0"/>
                  <a:pt x="1388" y="0"/>
                  <a:pt x="1388" y="0"/>
                </a:cubicBezTo>
              </a:path>
            </a:pathLst>
          </a:custGeom>
          <a:solidFill>
            <a:srgbClr val="0081B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>
            <a:off x="-35349" y="-1"/>
            <a:ext cx="8129508" cy="10298113"/>
          </a:xfrm>
          <a:custGeom>
            <a:avLst/>
            <a:gdLst>
              <a:gd name="connsiteX0" fmla="*/ 0 w 8129508"/>
              <a:gd name="connsiteY0" fmla="*/ 0 h 10298113"/>
              <a:gd name="connsiteX1" fmla="*/ 2306777 w 8129508"/>
              <a:gd name="connsiteY1" fmla="*/ 0 h 10298113"/>
              <a:gd name="connsiteX2" fmla="*/ 8129508 w 8129508"/>
              <a:gd name="connsiteY2" fmla="*/ 10298113 h 10298113"/>
              <a:gd name="connsiteX3" fmla="*/ 0 w 8129508"/>
              <a:gd name="connsiteY3" fmla="*/ 10298113 h 10298113"/>
              <a:gd name="connsiteX4" fmla="*/ 0 w 8129508"/>
              <a:gd name="connsiteY4" fmla="*/ 0 h 1029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9508" h="10298113">
                <a:moveTo>
                  <a:pt x="0" y="0"/>
                </a:moveTo>
                <a:lnTo>
                  <a:pt x="2306777" y="0"/>
                </a:lnTo>
                <a:lnTo>
                  <a:pt x="8129508" y="10298113"/>
                </a:lnTo>
                <a:lnTo>
                  <a:pt x="0" y="1029811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8"/>
          <p:cNvSpPr>
            <a:spLocks noGrp="1"/>
          </p:cNvSpPr>
          <p:nvPr>
            <p:ph type="title" hasCustomPrompt="1"/>
          </p:nvPr>
        </p:nvSpPr>
        <p:spPr>
          <a:xfrm>
            <a:off x="4401710" y="798724"/>
            <a:ext cx="9240876" cy="703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360" tIns="720360" rIns="720360" bIns="720360" numCol="1" rtlCol="0" anchor="ctr" anchorCtr="1" compatLnSpc="1">
            <a:prstTxWarp prst="textNoShape">
              <a:avLst/>
            </a:prstTxWarp>
            <a:normAutofit/>
          </a:bodyPr>
          <a:lstStyle>
            <a:lvl1pPr marL="0" marR="0" indent="0" algn="ctr" defTabSz="1829714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 lang="en-GB" sz="7200" kern="1200" cap="all" spc="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defTabSz="1829714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tabLst/>
              <a:defRPr/>
            </a:pPr>
            <a:r>
              <a:rPr lang="en-US" dirty="0"/>
              <a:t>CLICK TO EDIT TEXT of divider or messaging slides</a:t>
            </a:r>
          </a:p>
        </p:txBody>
      </p:sp>
    </p:spTree>
    <p:extLst>
      <p:ext uri="{BB962C8B-B14F-4D97-AF65-F5344CB8AC3E}">
        <p14:creationId xmlns:p14="http://schemas.microsoft.com/office/powerpoint/2010/main" val="96445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 userDrawn="1"/>
        </p:nvGrpSpPr>
        <p:grpSpPr>
          <a:xfrm>
            <a:off x="0" y="-3175"/>
            <a:ext cx="18327688" cy="10306050"/>
            <a:chOff x="0" y="-3175"/>
            <a:chExt cx="18327688" cy="10306050"/>
          </a:xfrm>
        </p:grpSpPr>
        <p:sp>
          <p:nvSpPr>
            <p:cNvPr id="19" name="Freeform 5"/>
            <p:cNvSpPr>
              <a:spLocks/>
            </p:cNvSpPr>
            <p:nvPr userDrawn="1"/>
          </p:nvSpPr>
          <p:spPr bwMode="auto">
            <a:xfrm>
              <a:off x="0" y="-3175"/>
              <a:ext cx="14576425" cy="10306050"/>
            </a:xfrm>
            <a:custGeom>
              <a:avLst/>
              <a:gdLst>
                <a:gd name="T0" fmla="*/ 4582 w 4582"/>
                <a:gd name="T1" fmla="*/ 0 h 3238"/>
                <a:gd name="T2" fmla="*/ 1502 w 4582"/>
                <a:gd name="T3" fmla="*/ 0 h 3238"/>
                <a:gd name="T4" fmla="*/ 0 w 4582"/>
                <a:gd name="T5" fmla="*/ 2033 h 3238"/>
                <a:gd name="T6" fmla="*/ 0 w 4582"/>
                <a:gd name="T7" fmla="*/ 3238 h 3238"/>
                <a:gd name="T8" fmla="*/ 4012 w 4582"/>
                <a:gd name="T9" fmla="*/ 3238 h 3238"/>
                <a:gd name="T10" fmla="*/ 4582 w 4582"/>
                <a:gd name="T11" fmla="*/ 2368 h 3238"/>
                <a:gd name="T12" fmla="*/ 4582 w 4582"/>
                <a:gd name="T13" fmla="*/ 0 h 3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2" h="3238">
                  <a:moveTo>
                    <a:pt x="4582" y="0"/>
                  </a:moveTo>
                  <a:cubicBezTo>
                    <a:pt x="1502" y="0"/>
                    <a:pt x="1502" y="0"/>
                    <a:pt x="1502" y="0"/>
                  </a:cubicBezTo>
                  <a:cubicBezTo>
                    <a:pt x="1308" y="1026"/>
                    <a:pt x="783" y="1698"/>
                    <a:pt x="0" y="2033"/>
                  </a:cubicBezTo>
                  <a:cubicBezTo>
                    <a:pt x="0" y="3238"/>
                    <a:pt x="0" y="3238"/>
                    <a:pt x="0" y="3238"/>
                  </a:cubicBezTo>
                  <a:cubicBezTo>
                    <a:pt x="4012" y="3238"/>
                    <a:pt x="4012" y="3238"/>
                    <a:pt x="4012" y="3238"/>
                  </a:cubicBezTo>
                  <a:cubicBezTo>
                    <a:pt x="4226" y="2969"/>
                    <a:pt x="4417" y="2679"/>
                    <a:pt x="4582" y="2368"/>
                  </a:cubicBezTo>
                  <a:cubicBezTo>
                    <a:pt x="4582" y="0"/>
                    <a:pt x="4582" y="0"/>
                    <a:pt x="458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 userDrawn="1"/>
          </p:nvSpPr>
          <p:spPr bwMode="auto">
            <a:xfrm>
              <a:off x="14576425" y="-3175"/>
              <a:ext cx="3751263" cy="10306050"/>
            </a:xfrm>
            <a:custGeom>
              <a:avLst/>
              <a:gdLst>
                <a:gd name="T0" fmla="*/ 1179 w 1179"/>
                <a:gd name="T1" fmla="*/ 0 h 3238"/>
                <a:gd name="T2" fmla="*/ 709 w 1179"/>
                <a:gd name="T3" fmla="*/ 0 h 3238"/>
                <a:gd name="T4" fmla="*/ 0 w 1179"/>
                <a:gd name="T5" fmla="*/ 2368 h 3238"/>
                <a:gd name="T6" fmla="*/ 0 w 1179"/>
                <a:gd name="T7" fmla="*/ 3238 h 3238"/>
                <a:gd name="T8" fmla="*/ 1179 w 1179"/>
                <a:gd name="T9" fmla="*/ 3238 h 3238"/>
                <a:gd name="T10" fmla="*/ 1179 w 1179"/>
                <a:gd name="T11" fmla="*/ 0 h 3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9" h="3238">
                  <a:moveTo>
                    <a:pt x="1179" y="0"/>
                  </a:moveTo>
                  <a:cubicBezTo>
                    <a:pt x="709" y="0"/>
                    <a:pt x="709" y="0"/>
                    <a:pt x="709" y="0"/>
                  </a:cubicBezTo>
                  <a:cubicBezTo>
                    <a:pt x="611" y="883"/>
                    <a:pt x="368" y="1676"/>
                    <a:pt x="0" y="2368"/>
                  </a:cubicBezTo>
                  <a:cubicBezTo>
                    <a:pt x="0" y="3238"/>
                    <a:pt x="0" y="3238"/>
                    <a:pt x="0" y="3238"/>
                  </a:cubicBezTo>
                  <a:cubicBezTo>
                    <a:pt x="1179" y="3238"/>
                    <a:pt x="1179" y="3238"/>
                    <a:pt x="1179" y="3238"/>
                  </a:cubicBezTo>
                  <a:cubicBezTo>
                    <a:pt x="1179" y="0"/>
                    <a:pt x="1179" y="0"/>
                    <a:pt x="1179" y="0"/>
                  </a:cubicBezTo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/>
            </p:cNvSpPr>
            <p:nvPr userDrawn="1"/>
          </p:nvSpPr>
          <p:spPr bwMode="auto">
            <a:xfrm>
              <a:off x="14576425" y="-3175"/>
              <a:ext cx="2255838" cy="7537450"/>
            </a:xfrm>
            <a:custGeom>
              <a:avLst/>
              <a:gdLst>
                <a:gd name="T0" fmla="*/ 709 w 709"/>
                <a:gd name="T1" fmla="*/ 0 h 2368"/>
                <a:gd name="T2" fmla="*/ 0 w 709"/>
                <a:gd name="T3" fmla="*/ 0 h 2368"/>
                <a:gd name="T4" fmla="*/ 0 w 709"/>
                <a:gd name="T5" fmla="*/ 2368 h 2368"/>
                <a:gd name="T6" fmla="*/ 709 w 709"/>
                <a:gd name="T7" fmla="*/ 0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" h="2368">
                  <a:moveTo>
                    <a:pt x="70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68"/>
                    <a:pt x="0" y="2368"/>
                    <a:pt x="0" y="2368"/>
                  </a:cubicBezTo>
                  <a:cubicBezTo>
                    <a:pt x="368" y="1676"/>
                    <a:pt x="611" y="883"/>
                    <a:pt x="709" y="0"/>
                  </a:cubicBezTo>
                </a:path>
              </a:pathLst>
            </a:custGeom>
            <a:solidFill>
              <a:srgbClr val="0082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5435035" y="8348644"/>
            <a:ext cx="2224871" cy="849514"/>
            <a:chOff x="14972266" y="563887"/>
            <a:chExt cx="2224871" cy="849514"/>
          </a:xfrm>
        </p:grpSpPr>
        <p:sp>
          <p:nvSpPr>
            <p:cNvPr id="7" name="Freeform 8"/>
            <p:cNvSpPr>
              <a:spLocks/>
            </p:cNvSpPr>
            <p:nvPr userDrawn="1"/>
          </p:nvSpPr>
          <p:spPr bwMode="auto">
            <a:xfrm>
              <a:off x="16539508" y="576857"/>
              <a:ext cx="467099" cy="817088"/>
            </a:xfrm>
            <a:custGeom>
              <a:avLst/>
              <a:gdLst>
                <a:gd name="T0" fmla="*/ 0 w 332"/>
                <a:gd name="T1" fmla="*/ 0 h 551"/>
                <a:gd name="T2" fmla="*/ 834380475 w 332"/>
                <a:gd name="T3" fmla="*/ 0 h 551"/>
                <a:gd name="T4" fmla="*/ 834380475 w 332"/>
                <a:gd name="T5" fmla="*/ 326553043 h 551"/>
                <a:gd name="T6" fmla="*/ 331741635 w 332"/>
                <a:gd name="T7" fmla="*/ 326553043 h 551"/>
                <a:gd name="T8" fmla="*/ 331741635 w 332"/>
                <a:gd name="T9" fmla="*/ 530021499 h 551"/>
                <a:gd name="T10" fmla="*/ 743905484 w 332"/>
                <a:gd name="T11" fmla="*/ 530021499 h 551"/>
                <a:gd name="T12" fmla="*/ 743905484 w 332"/>
                <a:gd name="T13" fmla="*/ 851550649 h 551"/>
                <a:gd name="T14" fmla="*/ 331741635 w 332"/>
                <a:gd name="T15" fmla="*/ 851550649 h 551"/>
                <a:gd name="T16" fmla="*/ 331741635 w 332"/>
                <a:gd name="T17" fmla="*/ 1062554154 h 551"/>
                <a:gd name="T18" fmla="*/ 834380475 w 332"/>
                <a:gd name="T19" fmla="*/ 1062554154 h 551"/>
                <a:gd name="T20" fmla="*/ 834380475 w 332"/>
                <a:gd name="T21" fmla="*/ 1384083304 h 551"/>
                <a:gd name="T22" fmla="*/ 0 w 332"/>
                <a:gd name="T23" fmla="*/ 1384083304 h 551"/>
                <a:gd name="T24" fmla="*/ 0 w 332"/>
                <a:gd name="T25" fmla="*/ 0 h 5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" h="551">
                  <a:moveTo>
                    <a:pt x="0" y="0"/>
                  </a:moveTo>
                  <a:lnTo>
                    <a:pt x="332" y="0"/>
                  </a:lnTo>
                  <a:lnTo>
                    <a:pt x="332" y="130"/>
                  </a:lnTo>
                  <a:lnTo>
                    <a:pt x="132" y="130"/>
                  </a:lnTo>
                  <a:lnTo>
                    <a:pt x="132" y="211"/>
                  </a:lnTo>
                  <a:lnTo>
                    <a:pt x="296" y="211"/>
                  </a:lnTo>
                  <a:lnTo>
                    <a:pt x="296" y="339"/>
                  </a:lnTo>
                  <a:lnTo>
                    <a:pt x="132" y="339"/>
                  </a:lnTo>
                  <a:lnTo>
                    <a:pt x="132" y="423"/>
                  </a:lnTo>
                  <a:lnTo>
                    <a:pt x="332" y="423"/>
                  </a:lnTo>
                  <a:lnTo>
                    <a:pt x="332" y="551"/>
                  </a:lnTo>
                  <a:lnTo>
                    <a:pt x="0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8" name="Freeform 9"/>
            <p:cNvSpPr>
              <a:spLocks/>
            </p:cNvSpPr>
            <p:nvPr userDrawn="1"/>
          </p:nvSpPr>
          <p:spPr bwMode="auto">
            <a:xfrm>
              <a:off x="15881882" y="563887"/>
              <a:ext cx="577729" cy="849514"/>
            </a:xfrm>
            <a:custGeom>
              <a:avLst/>
              <a:gdLst>
                <a:gd name="T0" fmla="*/ 1281005241 w 228"/>
                <a:gd name="T1" fmla="*/ 1005742145 h 317"/>
                <a:gd name="T2" fmla="*/ 1158616841 w 228"/>
                <a:gd name="T3" fmla="*/ 695025501 h 317"/>
                <a:gd name="T4" fmla="*/ 946475046 w 228"/>
                <a:gd name="T5" fmla="*/ 605079780 h 317"/>
                <a:gd name="T6" fmla="*/ 693538069 w 228"/>
                <a:gd name="T7" fmla="*/ 801321871 h 317"/>
                <a:gd name="T8" fmla="*/ 611944852 w 228"/>
                <a:gd name="T9" fmla="*/ 1324636972 h 317"/>
                <a:gd name="T10" fmla="*/ 954635223 w 228"/>
                <a:gd name="T11" fmla="*/ 1995130782 h 317"/>
                <a:gd name="T12" fmla="*/ 1281005241 w 228"/>
                <a:gd name="T13" fmla="*/ 1561761402 h 317"/>
                <a:gd name="T14" fmla="*/ 1860312235 w 228"/>
                <a:gd name="T15" fmla="*/ 1561761402 h 317"/>
                <a:gd name="T16" fmla="*/ 1607375258 w 228"/>
                <a:gd name="T17" fmla="*/ 2147483647 h 317"/>
                <a:gd name="T18" fmla="*/ 987270229 w 228"/>
                <a:gd name="T19" fmla="*/ 2147483647 h 317"/>
                <a:gd name="T20" fmla="*/ 465078772 w 228"/>
                <a:gd name="T21" fmla="*/ 2147483647 h 317"/>
                <a:gd name="T22" fmla="*/ 130548577 w 228"/>
                <a:gd name="T23" fmla="*/ 2003308966 h 317"/>
                <a:gd name="T24" fmla="*/ 0 w 228"/>
                <a:gd name="T25" fmla="*/ 1324636972 h 317"/>
                <a:gd name="T26" fmla="*/ 130548577 w 228"/>
                <a:gd name="T27" fmla="*/ 580550948 h 317"/>
                <a:gd name="T28" fmla="*/ 489556452 w 228"/>
                <a:gd name="T29" fmla="*/ 139006244 h 317"/>
                <a:gd name="T30" fmla="*/ 921997366 w 228"/>
                <a:gd name="T31" fmla="*/ 0 h 317"/>
                <a:gd name="T32" fmla="*/ 1615535435 w 228"/>
                <a:gd name="T33" fmla="*/ 302541320 h 317"/>
                <a:gd name="T34" fmla="*/ 1843994732 w 228"/>
                <a:gd name="T35" fmla="*/ 1005742145 h 317"/>
                <a:gd name="T36" fmla="*/ 1281005241 w 228"/>
                <a:gd name="T37" fmla="*/ 1005742145 h 3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28" h="317">
                  <a:moveTo>
                    <a:pt x="157" y="123"/>
                  </a:moveTo>
                  <a:cubicBezTo>
                    <a:pt x="154" y="105"/>
                    <a:pt x="148" y="91"/>
                    <a:pt x="142" y="85"/>
                  </a:cubicBezTo>
                  <a:cubicBezTo>
                    <a:pt x="133" y="78"/>
                    <a:pt x="124" y="74"/>
                    <a:pt x="116" y="74"/>
                  </a:cubicBezTo>
                  <a:cubicBezTo>
                    <a:pt x="102" y="74"/>
                    <a:pt x="91" y="83"/>
                    <a:pt x="85" y="98"/>
                  </a:cubicBezTo>
                  <a:cubicBezTo>
                    <a:pt x="78" y="116"/>
                    <a:pt x="75" y="137"/>
                    <a:pt x="75" y="162"/>
                  </a:cubicBezTo>
                  <a:cubicBezTo>
                    <a:pt x="75" y="216"/>
                    <a:pt x="89" y="244"/>
                    <a:pt x="117" y="244"/>
                  </a:cubicBezTo>
                  <a:cubicBezTo>
                    <a:pt x="139" y="244"/>
                    <a:pt x="153" y="225"/>
                    <a:pt x="157" y="191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25" y="229"/>
                    <a:pt x="215" y="260"/>
                    <a:pt x="197" y="283"/>
                  </a:cubicBezTo>
                  <a:cubicBezTo>
                    <a:pt x="178" y="306"/>
                    <a:pt x="151" y="317"/>
                    <a:pt x="121" y="317"/>
                  </a:cubicBezTo>
                  <a:cubicBezTo>
                    <a:pt x="97" y="317"/>
                    <a:pt x="75" y="311"/>
                    <a:pt x="57" y="299"/>
                  </a:cubicBezTo>
                  <a:cubicBezTo>
                    <a:pt x="38" y="287"/>
                    <a:pt x="25" y="269"/>
                    <a:pt x="16" y="245"/>
                  </a:cubicBezTo>
                  <a:cubicBezTo>
                    <a:pt x="6" y="223"/>
                    <a:pt x="0" y="193"/>
                    <a:pt x="0" y="162"/>
                  </a:cubicBezTo>
                  <a:cubicBezTo>
                    <a:pt x="0" y="127"/>
                    <a:pt x="6" y="96"/>
                    <a:pt x="16" y="71"/>
                  </a:cubicBezTo>
                  <a:cubicBezTo>
                    <a:pt x="28" y="47"/>
                    <a:pt x="43" y="28"/>
                    <a:pt x="60" y="17"/>
                  </a:cubicBezTo>
                  <a:cubicBezTo>
                    <a:pt x="77" y="7"/>
                    <a:pt x="96" y="0"/>
                    <a:pt x="113" y="0"/>
                  </a:cubicBezTo>
                  <a:cubicBezTo>
                    <a:pt x="152" y="1"/>
                    <a:pt x="182" y="15"/>
                    <a:pt x="198" y="37"/>
                  </a:cubicBezTo>
                  <a:cubicBezTo>
                    <a:pt x="214" y="61"/>
                    <a:pt x="224" y="90"/>
                    <a:pt x="226" y="123"/>
                  </a:cubicBezTo>
                  <a:lnTo>
                    <a:pt x="157" y="1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 userDrawn="1"/>
          </p:nvSpPr>
          <p:spPr bwMode="auto">
            <a:xfrm>
              <a:off x="15623748" y="576857"/>
              <a:ext cx="190526" cy="8170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10" name="Freeform 11"/>
            <p:cNvSpPr>
              <a:spLocks/>
            </p:cNvSpPr>
            <p:nvPr userDrawn="1"/>
          </p:nvSpPr>
          <p:spPr bwMode="auto">
            <a:xfrm>
              <a:off x="14972266" y="576857"/>
              <a:ext cx="546996" cy="817088"/>
            </a:xfrm>
            <a:custGeom>
              <a:avLst/>
              <a:gdLst>
                <a:gd name="T0" fmla="*/ 0 w 386"/>
                <a:gd name="T1" fmla="*/ 0 h 551"/>
                <a:gd name="T2" fmla="*/ 301231077 w 386"/>
                <a:gd name="T3" fmla="*/ 0 h 551"/>
                <a:gd name="T4" fmla="*/ 655619642 w 386"/>
                <a:gd name="T5" fmla="*/ 766144469 h 551"/>
                <a:gd name="T6" fmla="*/ 655619642 w 386"/>
                <a:gd name="T7" fmla="*/ 462198153 h 551"/>
                <a:gd name="T8" fmla="*/ 655619642 w 386"/>
                <a:gd name="T9" fmla="*/ 0 h 551"/>
                <a:gd name="T10" fmla="*/ 977099900 w 386"/>
                <a:gd name="T11" fmla="*/ 0 h 551"/>
                <a:gd name="T12" fmla="*/ 977099900 w 386"/>
                <a:gd name="T13" fmla="*/ 1384083304 h 551"/>
                <a:gd name="T14" fmla="*/ 660682336 w 386"/>
                <a:gd name="T15" fmla="*/ 1384083304 h 551"/>
                <a:gd name="T16" fmla="*/ 313887015 w 386"/>
                <a:gd name="T17" fmla="*/ 638034407 h 551"/>
                <a:gd name="T18" fmla="*/ 313887015 w 386"/>
                <a:gd name="T19" fmla="*/ 959563557 h 551"/>
                <a:gd name="T20" fmla="*/ 313887015 w 386"/>
                <a:gd name="T21" fmla="*/ 1384083304 h 551"/>
                <a:gd name="T22" fmla="*/ 0 w 386"/>
                <a:gd name="T23" fmla="*/ 1384083304 h 551"/>
                <a:gd name="T24" fmla="*/ 0 w 386"/>
                <a:gd name="T25" fmla="*/ 0 h 5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86" h="551">
                  <a:moveTo>
                    <a:pt x="0" y="0"/>
                  </a:moveTo>
                  <a:lnTo>
                    <a:pt x="119" y="0"/>
                  </a:lnTo>
                  <a:lnTo>
                    <a:pt x="259" y="305"/>
                  </a:lnTo>
                  <a:lnTo>
                    <a:pt x="259" y="184"/>
                  </a:lnTo>
                  <a:lnTo>
                    <a:pt x="259" y="0"/>
                  </a:lnTo>
                  <a:lnTo>
                    <a:pt x="386" y="0"/>
                  </a:lnTo>
                  <a:lnTo>
                    <a:pt x="386" y="551"/>
                  </a:lnTo>
                  <a:lnTo>
                    <a:pt x="261" y="551"/>
                  </a:lnTo>
                  <a:lnTo>
                    <a:pt x="124" y="254"/>
                  </a:lnTo>
                  <a:lnTo>
                    <a:pt x="124" y="382"/>
                  </a:lnTo>
                  <a:lnTo>
                    <a:pt x="124" y="551"/>
                  </a:lnTo>
                  <a:lnTo>
                    <a:pt x="0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 userDrawn="1"/>
          </p:nvSpPr>
          <p:spPr bwMode="auto">
            <a:xfrm>
              <a:off x="16459610" y="894615"/>
              <a:ext cx="172090" cy="181574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2" name="Rectangle 13"/>
            <p:cNvSpPr>
              <a:spLocks noChangeArrowheads="1"/>
            </p:cNvSpPr>
            <p:nvPr userDrawn="1"/>
          </p:nvSpPr>
          <p:spPr bwMode="auto">
            <a:xfrm>
              <a:off x="15814272" y="894615"/>
              <a:ext cx="165945" cy="181574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3" name="Rectangle 14"/>
            <p:cNvSpPr>
              <a:spLocks noChangeArrowheads="1"/>
            </p:cNvSpPr>
            <p:nvPr userDrawn="1"/>
          </p:nvSpPr>
          <p:spPr bwMode="auto">
            <a:xfrm>
              <a:off x="15457802" y="894615"/>
              <a:ext cx="165945" cy="181574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4" name="Freeform 15"/>
            <p:cNvSpPr>
              <a:spLocks noEditPoints="1"/>
            </p:cNvSpPr>
            <p:nvPr userDrawn="1"/>
          </p:nvSpPr>
          <p:spPr bwMode="auto">
            <a:xfrm>
              <a:off x="17068069" y="570374"/>
              <a:ext cx="129068" cy="136179"/>
            </a:xfrm>
            <a:custGeom>
              <a:avLst/>
              <a:gdLst>
                <a:gd name="T0" fmla="*/ 16308699 w 51"/>
                <a:gd name="T1" fmla="*/ 124566736 h 50"/>
                <a:gd name="T2" fmla="*/ 65240493 w 51"/>
                <a:gd name="T3" fmla="*/ 58131918 h 50"/>
                <a:gd name="T4" fmla="*/ 130480985 w 51"/>
                <a:gd name="T5" fmla="*/ 16608704 h 50"/>
                <a:gd name="T6" fmla="*/ 203874403 w 51"/>
                <a:gd name="T7" fmla="*/ 0 h 50"/>
                <a:gd name="T8" fmla="*/ 285423595 w 51"/>
                <a:gd name="T9" fmla="*/ 16608704 h 50"/>
                <a:gd name="T10" fmla="*/ 350664088 w 51"/>
                <a:gd name="T11" fmla="*/ 58131918 h 50"/>
                <a:gd name="T12" fmla="*/ 399595881 w 51"/>
                <a:gd name="T13" fmla="*/ 124566736 h 50"/>
                <a:gd name="T14" fmla="*/ 415904580 w 51"/>
                <a:gd name="T15" fmla="*/ 207610258 h 50"/>
                <a:gd name="T16" fmla="*/ 399595881 w 51"/>
                <a:gd name="T17" fmla="*/ 290653780 h 50"/>
                <a:gd name="T18" fmla="*/ 350664088 w 51"/>
                <a:gd name="T19" fmla="*/ 357088598 h 50"/>
                <a:gd name="T20" fmla="*/ 285423595 w 51"/>
                <a:gd name="T21" fmla="*/ 398608906 h 50"/>
                <a:gd name="T22" fmla="*/ 203874403 w 51"/>
                <a:gd name="T23" fmla="*/ 415217610 h 50"/>
                <a:gd name="T24" fmla="*/ 130480985 w 51"/>
                <a:gd name="T25" fmla="*/ 398608906 h 50"/>
                <a:gd name="T26" fmla="*/ 65240493 w 51"/>
                <a:gd name="T27" fmla="*/ 357088598 h 50"/>
                <a:gd name="T28" fmla="*/ 16308699 w 51"/>
                <a:gd name="T29" fmla="*/ 290653780 h 50"/>
                <a:gd name="T30" fmla="*/ 0 w 51"/>
                <a:gd name="T31" fmla="*/ 207610258 h 50"/>
                <a:gd name="T32" fmla="*/ 16308699 w 51"/>
                <a:gd name="T33" fmla="*/ 124566736 h 50"/>
                <a:gd name="T34" fmla="*/ 65240493 w 51"/>
                <a:gd name="T35" fmla="*/ 274045076 h 50"/>
                <a:gd name="T36" fmla="*/ 97860739 w 51"/>
                <a:gd name="T37" fmla="*/ 323871189 h 50"/>
                <a:gd name="T38" fmla="*/ 146789684 w 51"/>
                <a:gd name="T39" fmla="*/ 357088598 h 50"/>
                <a:gd name="T40" fmla="*/ 203874403 w 51"/>
                <a:gd name="T41" fmla="*/ 373697302 h 50"/>
                <a:gd name="T42" fmla="*/ 260959123 w 51"/>
                <a:gd name="T43" fmla="*/ 357088598 h 50"/>
                <a:gd name="T44" fmla="*/ 309890916 w 51"/>
                <a:gd name="T45" fmla="*/ 323871189 h 50"/>
                <a:gd name="T46" fmla="*/ 342508314 w 51"/>
                <a:gd name="T47" fmla="*/ 274045076 h 50"/>
                <a:gd name="T48" fmla="*/ 358819861 w 51"/>
                <a:gd name="T49" fmla="*/ 207610258 h 50"/>
                <a:gd name="T50" fmla="*/ 342508314 w 51"/>
                <a:gd name="T51" fmla="*/ 141175440 h 50"/>
                <a:gd name="T52" fmla="*/ 309890916 w 51"/>
                <a:gd name="T53" fmla="*/ 91349327 h 50"/>
                <a:gd name="T54" fmla="*/ 260959123 w 51"/>
                <a:gd name="T55" fmla="*/ 58131918 h 50"/>
                <a:gd name="T56" fmla="*/ 203874403 w 51"/>
                <a:gd name="T57" fmla="*/ 49826113 h 50"/>
                <a:gd name="T58" fmla="*/ 146789684 w 51"/>
                <a:gd name="T59" fmla="*/ 58131918 h 50"/>
                <a:gd name="T60" fmla="*/ 97860739 w 51"/>
                <a:gd name="T61" fmla="*/ 91349327 h 50"/>
                <a:gd name="T62" fmla="*/ 65240493 w 51"/>
                <a:gd name="T63" fmla="*/ 141175440 h 50"/>
                <a:gd name="T64" fmla="*/ 57084719 w 51"/>
                <a:gd name="T65" fmla="*/ 207610258 h 50"/>
                <a:gd name="T66" fmla="*/ 65240493 w 51"/>
                <a:gd name="T67" fmla="*/ 274045076 h 50"/>
                <a:gd name="T68" fmla="*/ 212030177 w 51"/>
                <a:gd name="T69" fmla="*/ 91349327 h 50"/>
                <a:gd name="T70" fmla="*/ 277270669 w 51"/>
                <a:gd name="T71" fmla="*/ 107958032 h 50"/>
                <a:gd name="T72" fmla="*/ 301735142 w 51"/>
                <a:gd name="T73" fmla="*/ 157784145 h 50"/>
                <a:gd name="T74" fmla="*/ 293579369 w 51"/>
                <a:gd name="T75" fmla="*/ 191001554 h 50"/>
                <a:gd name="T76" fmla="*/ 277270669 w 51"/>
                <a:gd name="T77" fmla="*/ 207610258 h 50"/>
                <a:gd name="T78" fmla="*/ 260959123 w 51"/>
                <a:gd name="T79" fmla="*/ 215913157 h 50"/>
                <a:gd name="T80" fmla="*/ 236494650 w 51"/>
                <a:gd name="T81" fmla="*/ 224218962 h 50"/>
                <a:gd name="T82" fmla="*/ 301735142 w 51"/>
                <a:gd name="T83" fmla="*/ 323871189 h 50"/>
                <a:gd name="T84" fmla="*/ 252803349 w 51"/>
                <a:gd name="T85" fmla="*/ 323871189 h 50"/>
                <a:gd name="T86" fmla="*/ 195718630 w 51"/>
                <a:gd name="T87" fmla="*/ 224218962 h 50"/>
                <a:gd name="T88" fmla="*/ 171254157 w 51"/>
                <a:gd name="T89" fmla="*/ 224218962 h 50"/>
                <a:gd name="T90" fmla="*/ 171254157 w 51"/>
                <a:gd name="T91" fmla="*/ 323871189 h 50"/>
                <a:gd name="T92" fmla="*/ 122325212 w 51"/>
                <a:gd name="T93" fmla="*/ 323871189 h 50"/>
                <a:gd name="T94" fmla="*/ 122325212 w 51"/>
                <a:gd name="T95" fmla="*/ 91349327 h 50"/>
                <a:gd name="T96" fmla="*/ 212030177 w 51"/>
                <a:gd name="T97" fmla="*/ 91349327 h 50"/>
                <a:gd name="T98" fmla="*/ 212030177 w 51"/>
                <a:gd name="T99" fmla="*/ 191001554 h 50"/>
                <a:gd name="T100" fmla="*/ 244650423 w 51"/>
                <a:gd name="T101" fmla="*/ 182695748 h 50"/>
                <a:gd name="T102" fmla="*/ 252803349 w 51"/>
                <a:gd name="T103" fmla="*/ 157784145 h 50"/>
                <a:gd name="T104" fmla="*/ 252803349 w 51"/>
                <a:gd name="T105" fmla="*/ 141175440 h 50"/>
                <a:gd name="T106" fmla="*/ 236494650 w 51"/>
                <a:gd name="T107" fmla="*/ 132869635 h 50"/>
                <a:gd name="T108" fmla="*/ 220185950 w 51"/>
                <a:gd name="T109" fmla="*/ 132869635 h 50"/>
                <a:gd name="T110" fmla="*/ 203874403 w 51"/>
                <a:gd name="T111" fmla="*/ 132869635 h 50"/>
                <a:gd name="T112" fmla="*/ 171254157 w 51"/>
                <a:gd name="T113" fmla="*/ 132869635 h 50"/>
                <a:gd name="T114" fmla="*/ 171254157 w 51"/>
                <a:gd name="T115" fmla="*/ 191001554 h 50"/>
                <a:gd name="T116" fmla="*/ 212030177 w 51"/>
                <a:gd name="T117" fmla="*/ 191001554 h 5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1" h="50">
                  <a:moveTo>
                    <a:pt x="2" y="15"/>
                  </a:moveTo>
                  <a:cubicBezTo>
                    <a:pt x="3" y="12"/>
                    <a:pt x="5" y="9"/>
                    <a:pt x="8" y="7"/>
                  </a:cubicBezTo>
                  <a:cubicBezTo>
                    <a:pt x="10" y="5"/>
                    <a:pt x="13" y="3"/>
                    <a:pt x="16" y="2"/>
                  </a:cubicBezTo>
                  <a:cubicBezTo>
                    <a:pt x="19" y="1"/>
                    <a:pt x="22" y="0"/>
                    <a:pt x="25" y="0"/>
                  </a:cubicBezTo>
                  <a:cubicBezTo>
                    <a:pt x="29" y="0"/>
                    <a:pt x="32" y="1"/>
                    <a:pt x="35" y="2"/>
                  </a:cubicBezTo>
                  <a:cubicBezTo>
                    <a:pt x="38" y="3"/>
                    <a:pt x="41" y="5"/>
                    <a:pt x="43" y="7"/>
                  </a:cubicBezTo>
                  <a:cubicBezTo>
                    <a:pt x="45" y="9"/>
                    <a:pt x="47" y="12"/>
                    <a:pt x="49" y="15"/>
                  </a:cubicBezTo>
                  <a:cubicBezTo>
                    <a:pt x="50" y="18"/>
                    <a:pt x="51" y="21"/>
                    <a:pt x="51" y="25"/>
                  </a:cubicBezTo>
                  <a:cubicBezTo>
                    <a:pt x="51" y="29"/>
                    <a:pt x="50" y="32"/>
                    <a:pt x="49" y="35"/>
                  </a:cubicBezTo>
                  <a:cubicBezTo>
                    <a:pt x="47" y="38"/>
                    <a:pt x="45" y="41"/>
                    <a:pt x="43" y="43"/>
                  </a:cubicBezTo>
                  <a:cubicBezTo>
                    <a:pt x="41" y="45"/>
                    <a:pt x="38" y="47"/>
                    <a:pt x="35" y="48"/>
                  </a:cubicBezTo>
                  <a:cubicBezTo>
                    <a:pt x="32" y="49"/>
                    <a:pt x="29" y="50"/>
                    <a:pt x="25" y="50"/>
                  </a:cubicBezTo>
                  <a:cubicBezTo>
                    <a:pt x="22" y="50"/>
                    <a:pt x="19" y="49"/>
                    <a:pt x="16" y="48"/>
                  </a:cubicBezTo>
                  <a:cubicBezTo>
                    <a:pt x="13" y="47"/>
                    <a:pt x="10" y="45"/>
                    <a:pt x="8" y="43"/>
                  </a:cubicBezTo>
                  <a:cubicBezTo>
                    <a:pt x="5" y="41"/>
                    <a:pt x="3" y="38"/>
                    <a:pt x="2" y="35"/>
                  </a:cubicBezTo>
                  <a:cubicBezTo>
                    <a:pt x="1" y="32"/>
                    <a:pt x="0" y="29"/>
                    <a:pt x="0" y="25"/>
                  </a:cubicBezTo>
                  <a:cubicBezTo>
                    <a:pt x="0" y="21"/>
                    <a:pt x="1" y="18"/>
                    <a:pt x="2" y="15"/>
                  </a:cubicBezTo>
                  <a:close/>
                  <a:moveTo>
                    <a:pt x="8" y="33"/>
                  </a:moveTo>
                  <a:cubicBezTo>
                    <a:pt x="9" y="35"/>
                    <a:pt x="10" y="37"/>
                    <a:pt x="12" y="39"/>
                  </a:cubicBezTo>
                  <a:cubicBezTo>
                    <a:pt x="14" y="41"/>
                    <a:pt x="16" y="42"/>
                    <a:pt x="18" y="43"/>
                  </a:cubicBezTo>
                  <a:cubicBezTo>
                    <a:pt x="20" y="44"/>
                    <a:pt x="23" y="45"/>
                    <a:pt x="25" y="45"/>
                  </a:cubicBezTo>
                  <a:cubicBezTo>
                    <a:pt x="28" y="45"/>
                    <a:pt x="30" y="44"/>
                    <a:pt x="32" y="43"/>
                  </a:cubicBezTo>
                  <a:cubicBezTo>
                    <a:pt x="35" y="42"/>
                    <a:pt x="37" y="41"/>
                    <a:pt x="38" y="39"/>
                  </a:cubicBezTo>
                  <a:cubicBezTo>
                    <a:pt x="40" y="37"/>
                    <a:pt x="41" y="35"/>
                    <a:pt x="42" y="33"/>
                  </a:cubicBezTo>
                  <a:cubicBezTo>
                    <a:pt x="43" y="31"/>
                    <a:pt x="44" y="28"/>
                    <a:pt x="44" y="25"/>
                  </a:cubicBezTo>
                  <a:cubicBezTo>
                    <a:pt x="44" y="22"/>
                    <a:pt x="43" y="20"/>
                    <a:pt x="42" y="17"/>
                  </a:cubicBezTo>
                  <a:cubicBezTo>
                    <a:pt x="41" y="15"/>
                    <a:pt x="40" y="13"/>
                    <a:pt x="38" y="11"/>
                  </a:cubicBezTo>
                  <a:cubicBezTo>
                    <a:pt x="37" y="10"/>
                    <a:pt x="35" y="8"/>
                    <a:pt x="32" y="7"/>
                  </a:cubicBezTo>
                  <a:cubicBezTo>
                    <a:pt x="30" y="6"/>
                    <a:pt x="28" y="6"/>
                    <a:pt x="25" y="6"/>
                  </a:cubicBezTo>
                  <a:cubicBezTo>
                    <a:pt x="23" y="6"/>
                    <a:pt x="20" y="6"/>
                    <a:pt x="18" y="7"/>
                  </a:cubicBezTo>
                  <a:cubicBezTo>
                    <a:pt x="16" y="8"/>
                    <a:pt x="14" y="10"/>
                    <a:pt x="12" y="11"/>
                  </a:cubicBezTo>
                  <a:cubicBezTo>
                    <a:pt x="10" y="13"/>
                    <a:pt x="9" y="15"/>
                    <a:pt x="8" y="17"/>
                  </a:cubicBezTo>
                  <a:cubicBezTo>
                    <a:pt x="7" y="20"/>
                    <a:pt x="7" y="22"/>
                    <a:pt x="7" y="25"/>
                  </a:cubicBezTo>
                  <a:cubicBezTo>
                    <a:pt x="7" y="28"/>
                    <a:pt x="7" y="31"/>
                    <a:pt x="8" y="33"/>
                  </a:cubicBezTo>
                  <a:close/>
                  <a:moveTo>
                    <a:pt x="26" y="11"/>
                  </a:moveTo>
                  <a:cubicBezTo>
                    <a:pt x="29" y="11"/>
                    <a:pt x="32" y="12"/>
                    <a:pt x="34" y="13"/>
                  </a:cubicBezTo>
                  <a:cubicBezTo>
                    <a:pt x="36" y="14"/>
                    <a:pt x="37" y="16"/>
                    <a:pt x="37" y="19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6" y="24"/>
                    <a:pt x="35" y="24"/>
                    <a:pt x="34" y="25"/>
                  </a:cubicBezTo>
                  <a:cubicBezTo>
                    <a:pt x="34" y="26"/>
                    <a:pt x="33" y="26"/>
                    <a:pt x="32" y="26"/>
                  </a:cubicBezTo>
                  <a:cubicBezTo>
                    <a:pt x="31" y="27"/>
                    <a:pt x="30" y="27"/>
                    <a:pt x="29" y="27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11"/>
                    <a:pt x="15" y="11"/>
                    <a:pt x="15" y="11"/>
                  </a:cubicBezTo>
                  <a:lnTo>
                    <a:pt x="26" y="11"/>
                  </a:lnTo>
                  <a:close/>
                  <a:moveTo>
                    <a:pt x="26" y="23"/>
                  </a:moveTo>
                  <a:cubicBezTo>
                    <a:pt x="27" y="23"/>
                    <a:pt x="29" y="23"/>
                    <a:pt x="30" y="22"/>
                  </a:cubicBezTo>
                  <a:cubicBezTo>
                    <a:pt x="31" y="22"/>
                    <a:pt x="31" y="21"/>
                    <a:pt x="31" y="19"/>
                  </a:cubicBezTo>
                  <a:cubicBezTo>
                    <a:pt x="31" y="18"/>
                    <a:pt x="31" y="18"/>
                    <a:pt x="31" y="17"/>
                  </a:cubicBezTo>
                  <a:cubicBezTo>
                    <a:pt x="30" y="17"/>
                    <a:pt x="30" y="16"/>
                    <a:pt x="29" y="16"/>
                  </a:cubicBezTo>
                  <a:cubicBezTo>
                    <a:pt x="29" y="16"/>
                    <a:pt x="28" y="16"/>
                    <a:pt x="27" y="16"/>
                  </a:cubicBezTo>
                  <a:cubicBezTo>
                    <a:pt x="27" y="16"/>
                    <a:pt x="26" y="16"/>
                    <a:pt x="25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23"/>
                    <a:pt x="21" y="23"/>
                    <a:pt x="21" y="23"/>
                  </a:cubicBezTo>
                  <a:lnTo>
                    <a:pt x="26" y="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4724759" y="4395788"/>
            <a:ext cx="8867775" cy="1517650"/>
            <a:chOff x="4716463" y="4395788"/>
            <a:chExt cx="8867775" cy="1517650"/>
          </a:xfrm>
        </p:grpSpPr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4716463" y="4395788"/>
              <a:ext cx="1130300" cy="1485900"/>
            </a:xfrm>
            <a:custGeom>
              <a:avLst/>
              <a:gdLst>
                <a:gd name="T0" fmla="*/ 0 w 712"/>
                <a:gd name="T1" fmla="*/ 47 h 936"/>
                <a:gd name="T2" fmla="*/ 0 w 712"/>
                <a:gd name="T3" fmla="*/ 0 h 936"/>
                <a:gd name="T4" fmla="*/ 712 w 712"/>
                <a:gd name="T5" fmla="*/ 0 h 936"/>
                <a:gd name="T6" fmla="*/ 712 w 712"/>
                <a:gd name="T7" fmla="*/ 47 h 936"/>
                <a:gd name="T8" fmla="*/ 383 w 712"/>
                <a:gd name="T9" fmla="*/ 47 h 936"/>
                <a:gd name="T10" fmla="*/ 383 w 712"/>
                <a:gd name="T11" fmla="*/ 936 h 936"/>
                <a:gd name="T12" fmla="*/ 329 w 712"/>
                <a:gd name="T13" fmla="*/ 936 h 936"/>
                <a:gd name="T14" fmla="*/ 329 w 712"/>
                <a:gd name="T15" fmla="*/ 47 h 936"/>
                <a:gd name="T16" fmla="*/ 0 w 712"/>
                <a:gd name="T17" fmla="*/ 47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2" h="936">
                  <a:moveTo>
                    <a:pt x="0" y="47"/>
                  </a:moveTo>
                  <a:lnTo>
                    <a:pt x="0" y="0"/>
                  </a:lnTo>
                  <a:lnTo>
                    <a:pt x="712" y="0"/>
                  </a:lnTo>
                  <a:lnTo>
                    <a:pt x="712" y="47"/>
                  </a:lnTo>
                  <a:lnTo>
                    <a:pt x="383" y="47"/>
                  </a:lnTo>
                  <a:lnTo>
                    <a:pt x="383" y="936"/>
                  </a:lnTo>
                  <a:lnTo>
                    <a:pt x="329" y="936"/>
                  </a:lnTo>
                  <a:lnTo>
                    <a:pt x="329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5932488" y="4395788"/>
              <a:ext cx="830263" cy="1485900"/>
            </a:xfrm>
            <a:custGeom>
              <a:avLst/>
              <a:gdLst>
                <a:gd name="T0" fmla="*/ 7 w 78"/>
                <a:gd name="T1" fmla="*/ 0 h 137"/>
                <a:gd name="T2" fmla="*/ 7 w 78"/>
                <a:gd name="T3" fmla="*/ 59 h 137"/>
                <a:gd name="T4" fmla="*/ 8 w 78"/>
                <a:gd name="T5" fmla="*/ 59 h 137"/>
                <a:gd name="T6" fmla="*/ 13 w 78"/>
                <a:gd name="T7" fmla="*/ 50 h 137"/>
                <a:gd name="T8" fmla="*/ 21 w 78"/>
                <a:gd name="T9" fmla="*/ 42 h 137"/>
                <a:gd name="T10" fmla="*/ 32 w 78"/>
                <a:gd name="T11" fmla="*/ 38 h 137"/>
                <a:gd name="T12" fmla="*/ 43 w 78"/>
                <a:gd name="T13" fmla="*/ 36 h 137"/>
                <a:gd name="T14" fmla="*/ 58 w 78"/>
                <a:gd name="T15" fmla="*/ 38 h 137"/>
                <a:gd name="T16" fmla="*/ 68 w 78"/>
                <a:gd name="T17" fmla="*/ 44 h 137"/>
                <a:gd name="T18" fmla="*/ 74 w 78"/>
                <a:gd name="T19" fmla="*/ 51 h 137"/>
                <a:gd name="T20" fmla="*/ 77 w 78"/>
                <a:gd name="T21" fmla="*/ 60 h 137"/>
                <a:gd name="T22" fmla="*/ 78 w 78"/>
                <a:gd name="T23" fmla="*/ 69 h 137"/>
                <a:gd name="T24" fmla="*/ 78 w 78"/>
                <a:gd name="T25" fmla="*/ 76 h 137"/>
                <a:gd name="T26" fmla="*/ 78 w 78"/>
                <a:gd name="T27" fmla="*/ 137 h 137"/>
                <a:gd name="T28" fmla="*/ 71 w 78"/>
                <a:gd name="T29" fmla="*/ 137 h 137"/>
                <a:gd name="T30" fmla="*/ 71 w 78"/>
                <a:gd name="T31" fmla="*/ 75 h 137"/>
                <a:gd name="T32" fmla="*/ 71 w 78"/>
                <a:gd name="T33" fmla="*/ 65 h 137"/>
                <a:gd name="T34" fmla="*/ 67 w 78"/>
                <a:gd name="T35" fmla="*/ 55 h 137"/>
                <a:gd name="T36" fmla="*/ 59 w 78"/>
                <a:gd name="T37" fmla="*/ 46 h 137"/>
                <a:gd name="T38" fmla="*/ 43 w 78"/>
                <a:gd name="T39" fmla="*/ 42 h 137"/>
                <a:gd name="T40" fmla="*/ 28 w 78"/>
                <a:gd name="T41" fmla="*/ 45 h 137"/>
                <a:gd name="T42" fmla="*/ 17 w 78"/>
                <a:gd name="T43" fmla="*/ 54 h 137"/>
                <a:gd name="T44" fmla="*/ 10 w 78"/>
                <a:gd name="T45" fmla="*/ 67 h 137"/>
                <a:gd name="T46" fmla="*/ 7 w 78"/>
                <a:gd name="T47" fmla="*/ 84 h 137"/>
                <a:gd name="T48" fmla="*/ 7 w 78"/>
                <a:gd name="T49" fmla="*/ 137 h 137"/>
                <a:gd name="T50" fmla="*/ 0 w 78"/>
                <a:gd name="T51" fmla="*/ 137 h 137"/>
                <a:gd name="T52" fmla="*/ 0 w 78"/>
                <a:gd name="T53" fmla="*/ 0 h 137"/>
                <a:gd name="T54" fmla="*/ 7 w 78"/>
                <a:gd name="T5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8" h="137">
                  <a:moveTo>
                    <a:pt x="7" y="0"/>
                  </a:moveTo>
                  <a:cubicBezTo>
                    <a:pt x="7" y="59"/>
                    <a:pt x="7" y="59"/>
                    <a:pt x="7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9" y="56"/>
                    <a:pt x="11" y="52"/>
                    <a:pt x="13" y="50"/>
                  </a:cubicBezTo>
                  <a:cubicBezTo>
                    <a:pt x="16" y="47"/>
                    <a:pt x="18" y="44"/>
                    <a:pt x="21" y="42"/>
                  </a:cubicBezTo>
                  <a:cubicBezTo>
                    <a:pt x="25" y="40"/>
                    <a:pt x="28" y="39"/>
                    <a:pt x="32" y="38"/>
                  </a:cubicBezTo>
                  <a:cubicBezTo>
                    <a:pt x="36" y="36"/>
                    <a:pt x="39" y="36"/>
                    <a:pt x="43" y="36"/>
                  </a:cubicBezTo>
                  <a:cubicBezTo>
                    <a:pt x="49" y="36"/>
                    <a:pt x="54" y="37"/>
                    <a:pt x="58" y="38"/>
                  </a:cubicBezTo>
                  <a:cubicBezTo>
                    <a:pt x="62" y="39"/>
                    <a:pt x="65" y="41"/>
                    <a:pt x="68" y="44"/>
                  </a:cubicBezTo>
                  <a:cubicBezTo>
                    <a:pt x="70" y="46"/>
                    <a:pt x="72" y="49"/>
                    <a:pt x="74" y="51"/>
                  </a:cubicBezTo>
                  <a:cubicBezTo>
                    <a:pt x="75" y="54"/>
                    <a:pt x="76" y="57"/>
                    <a:pt x="77" y="60"/>
                  </a:cubicBezTo>
                  <a:cubicBezTo>
                    <a:pt x="78" y="63"/>
                    <a:pt x="78" y="66"/>
                    <a:pt x="78" y="69"/>
                  </a:cubicBezTo>
                  <a:cubicBezTo>
                    <a:pt x="78" y="72"/>
                    <a:pt x="78" y="74"/>
                    <a:pt x="78" y="76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2"/>
                    <a:pt x="71" y="69"/>
                    <a:pt x="71" y="65"/>
                  </a:cubicBezTo>
                  <a:cubicBezTo>
                    <a:pt x="70" y="62"/>
                    <a:pt x="69" y="58"/>
                    <a:pt x="67" y="55"/>
                  </a:cubicBezTo>
                  <a:cubicBezTo>
                    <a:pt x="65" y="51"/>
                    <a:pt x="62" y="48"/>
                    <a:pt x="59" y="46"/>
                  </a:cubicBezTo>
                  <a:cubicBezTo>
                    <a:pt x="55" y="44"/>
                    <a:pt x="50" y="42"/>
                    <a:pt x="43" y="42"/>
                  </a:cubicBezTo>
                  <a:cubicBezTo>
                    <a:pt x="37" y="42"/>
                    <a:pt x="32" y="43"/>
                    <a:pt x="28" y="45"/>
                  </a:cubicBezTo>
                  <a:cubicBezTo>
                    <a:pt x="24" y="47"/>
                    <a:pt x="20" y="50"/>
                    <a:pt x="17" y="54"/>
                  </a:cubicBezTo>
                  <a:cubicBezTo>
                    <a:pt x="14" y="58"/>
                    <a:pt x="11" y="62"/>
                    <a:pt x="10" y="67"/>
                  </a:cubicBezTo>
                  <a:cubicBezTo>
                    <a:pt x="8" y="72"/>
                    <a:pt x="7" y="78"/>
                    <a:pt x="7" y="84"/>
                  </a:cubicBezTo>
                  <a:cubicBezTo>
                    <a:pt x="7" y="137"/>
                    <a:pt x="7" y="137"/>
                    <a:pt x="7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/>
            <p:cNvSpPr>
              <a:spLocks noEditPoints="1"/>
            </p:cNvSpPr>
            <p:nvPr/>
          </p:nvSpPr>
          <p:spPr bwMode="auto">
            <a:xfrm>
              <a:off x="6943726" y="4786313"/>
              <a:ext cx="960438" cy="1127125"/>
            </a:xfrm>
            <a:custGeom>
              <a:avLst/>
              <a:gdLst>
                <a:gd name="T0" fmla="*/ 78 w 90"/>
                <a:gd name="T1" fmla="*/ 83 h 104"/>
                <a:gd name="T2" fmla="*/ 78 w 90"/>
                <a:gd name="T3" fmla="*/ 87 h 104"/>
                <a:gd name="T4" fmla="*/ 79 w 90"/>
                <a:gd name="T5" fmla="*/ 91 h 104"/>
                <a:gd name="T6" fmla="*/ 81 w 90"/>
                <a:gd name="T7" fmla="*/ 94 h 104"/>
                <a:gd name="T8" fmla="*/ 85 w 90"/>
                <a:gd name="T9" fmla="*/ 95 h 104"/>
                <a:gd name="T10" fmla="*/ 90 w 90"/>
                <a:gd name="T11" fmla="*/ 94 h 104"/>
                <a:gd name="T12" fmla="*/ 90 w 90"/>
                <a:gd name="T13" fmla="*/ 101 h 104"/>
                <a:gd name="T14" fmla="*/ 87 w 90"/>
                <a:gd name="T15" fmla="*/ 101 h 104"/>
                <a:gd name="T16" fmla="*/ 84 w 90"/>
                <a:gd name="T17" fmla="*/ 101 h 104"/>
                <a:gd name="T18" fmla="*/ 77 w 90"/>
                <a:gd name="T19" fmla="*/ 100 h 104"/>
                <a:gd name="T20" fmla="*/ 73 w 90"/>
                <a:gd name="T21" fmla="*/ 97 h 104"/>
                <a:gd name="T22" fmla="*/ 71 w 90"/>
                <a:gd name="T23" fmla="*/ 93 h 104"/>
                <a:gd name="T24" fmla="*/ 71 w 90"/>
                <a:gd name="T25" fmla="*/ 87 h 104"/>
                <a:gd name="T26" fmla="*/ 71 w 90"/>
                <a:gd name="T27" fmla="*/ 82 h 104"/>
                <a:gd name="T28" fmla="*/ 70 w 90"/>
                <a:gd name="T29" fmla="*/ 82 h 104"/>
                <a:gd name="T30" fmla="*/ 65 w 90"/>
                <a:gd name="T31" fmla="*/ 90 h 104"/>
                <a:gd name="T32" fmla="*/ 57 w 90"/>
                <a:gd name="T33" fmla="*/ 97 h 104"/>
                <a:gd name="T34" fmla="*/ 47 w 90"/>
                <a:gd name="T35" fmla="*/ 102 h 104"/>
                <a:gd name="T36" fmla="*/ 34 w 90"/>
                <a:gd name="T37" fmla="*/ 104 h 104"/>
                <a:gd name="T38" fmla="*/ 21 w 90"/>
                <a:gd name="T39" fmla="*/ 102 h 104"/>
                <a:gd name="T40" fmla="*/ 10 w 90"/>
                <a:gd name="T41" fmla="*/ 97 h 104"/>
                <a:gd name="T42" fmla="*/ 3 w 90"/>
                <a:gd name="T43" fmla="*/ 89 h 104"/>
                <a:gd name="T44" fmla="*/ 0 w 90"/>
                <a:gd name="T45" fmla="*/ 76 h 104"/>
                <a:gd name="T46" fmla="*/ 4 w 90"/>
                <a:gd name="T47" fmla="*/ 62 h 104"/>
                <a:gd name="T48" fmla="*/ 12 w 90"/>
                <a:gd name="T49" fmla="*/ 53 h 104"/>
                <a:gd name="T50" fmla="*/ 24 w 90"/>
                <a:gd name="T51" fmla="*/ 48 h 104"/>
                <a:gd name="T52" fmla="*/ 37 w 90"/>
                <a:gd name="T53" fmla="*/ 46 h 104"/>
                <a:gd name="T54" fmla="*/ 56 w 90"/>
                <a:gd name="T55" fmla="*/ 45 h 104"/>
                <a:gd name="T56" fmla="*/ 66 w 90"/>
                <a:gd name="T57" fmla="*/ 41 h 104"/>
                <a:gd name="T58" fmla="*/ 70 w 90"/>
                <a:gd name="T59" fmla="*/ 36 h 104"/>
                <a:gd name="T60" fmla="*/ 71 w 90"/>
                <a:gd name="T61" fmla="*/ 26 h 104"/>
                <a:gd name="T62" fmla="*/ 70 w 90"/>
                <a:gd name="T63" fmla="*/ 21 h 104"/>
                <a:gd name="T64" fmla="*/ 66 w 90"/>
                <a:gd name="T65" fmla="*/ 14 h 104"/>
                <a:gd name="T66" fmla="*/ 57 w 90"/>
                <a:gd name="T67" fmla="*/ 9 h 104"/>
                <a:gd name="T68" fmla="*/ 43 w 90"/>
                <a:gd name="T69" fmla="*/ 6 h 104"/>
                <a:gd name="T70" fmla="*/ 22 w 90"/>
                <a:gd name="T71" fmla="*/ 13 h 104"/>
                <a:gd name="T72" fmla="*/ 13 w 90"/>
                <a:gd name="T73" fmla="*/ 33 h 104"/>
                <a:gd name="T74" fmla="*/ 6 w 90"/>
                <a:gd name="T75" fmla="*/ 33 h 104"/>
                <a:gd name="T76" fmla="*/ 16 w 90"/>
                <a:gd name="T77" fmla="*/ 8 h 104"/>
                <a:gd name="T78" fmla="*/ 43 w 90"/>
                <a:gd name="T79" fmla="*/ 0 h 104"/>
                <a:gd name="T80" fmla="*/ 56 w 90"/>
                <a:gd name="T81" fmla="*/ 1 h 104"/>
                <a:gd name="T82" fmla="*/ 67 w 90"/>
                <a:gd name="T83" fmla="*/ 5 h 104"/>
                <a:gd name="T84" fmla="*/ 75 w 90"/>
                <a:gd name="T85" fmla="*/ 13 h 104"/>
                <a:gd name="T86" fmla="*/ 78 w 90"/>
                <a:gd name="T87" fmla="*/ 26 h 104"/>
                <a:gd name="T88" fmla="*/ 78 w 90"/>
                <a:gd name="T89" fmla="*/ 83 h 104"/>
                <a:gd name="T90" fmla="*/ 71 w 90"/>
                <a:gd name="T91" fmla="*/ 45 h 104"/>
                <a:gd name="T92" fmla="*/ 65 w 90"/>
                <a:gd name="T93" fmla="*/ 49 h 104"/>
                <a:gd name="T94" fmla="*/ 56 w 90"/>
                <a:gd name="T95" fmla="*/ 51 h 104"/>
                <a:gd name="T96" fmla="*/ 46 w 90"/>
                <a:gd name="T97" fmla="*/ 52 h 104"/>
                <a:gd name="T98" fmla="*/ 35 w 90"/>
                <a:gd name="T99" fmla="*/ 53 h 104"/>
                <a:gd name="T100" fmla="*/ 15 w 90"/>
                <a:gd name="T101" fmla="*/ 59 h 104"/>
                <a:gd name="T102" fmla="*/ 8 w 90"/>
                <a:gd name="T103" fmla="*/ 76 h 104"/>
                <a:gd name="T104" fmla="*/ 14 w 90"/>
                <a:gd name="T105" fmla="*/ 91 h 104"/>
                <a:gd name="T106" fmla="*/ 34 w 90"/>
                <a:gd name="T107" fmla="*/ 97 h 104"/>
                <a:gd name="T108" fmla="*/ 54 w 90"/>
                <a:gd name="T109" fmla="*/ 93 h 104"/>
                <a:gd name="T110" fmla="*/ 65 w 90"/>
                <a:gd name="T111" fmla="*/ 82 h 104"/>
                <a:gd name="T112" fmla="*/ 70 w 90"/>
                <a:gd name="T113" fmla="*/ 71 h 104"/>
                <a:gd name="T114" fmla="*/ 71 w 90"/>
                <a:gd name="T115" fmla="*/ 64 h 104"/>
                <a:gd name="T116" fmla="*/ 71 w 90"/>
                <a:gd name="T117" fmla="*/ 4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0" h="104">
                  <a:moveTo>
                    <a:pt x="78" y="83"/>
                  </a:moveTo>
                  <a:cubicBezTo>
                    <a:pt x="78" y="84"/>
                    <a:pt x="78" y="86"/>
                    <a:pt x="78" y="87"/>
                  </a:cubicBezTo>
                  <a:cubicBezTo>
                    <a:pt x="78" y="89"/>
                    <a:pt x="78" y="90"/>
                    <a:pt x="79" y="91"/>
                  </a:cubicBezTo>
                  <a:cubicBezTo>
                    <a:pt x="79" y="92"/>
                    <a:pt x="80" y="93"/>
                    <a:pt x="81" y="94"/>
                  </a:cubicBezTo>
                  <a:cubicBezTo>
                    <a:pt x="82" y="95"/>
                    <a:pt x="83" y="95"/>
                    <a:pt x="85" y="95"/>
                  </a:cubicBezTo>
                  <a:cubicBezTo>
                    <a:pt x="86" y="95"/>
                    <a:pt x="88" y="95"/>
                    <a:pt x="90" y="94"/>
                  </a:cubicBezTo>
                  <a:cubicBezTo>
                    <a:pt x="90" y="101"/>
                    <a:pt x="90" y="101"/>
                    <a:pt x="90" y="101"/>
                  </a:cubicBezTo>
                  <a:cubicBezTo>
                    <a:pt x="89" y="101"/>
                    <a:pt x="88" y="101"/>
                    <a:pt x="87" y="101"/>
                  </a:cubicBezTo>
                  <a:cubicBezTo>
                    <a:pt x="86" y="101"/>
                    <a:pt x="85" y="101"/>
                    <a:pt x="84" y="101"/>
                  </a:cubicBezTo>
                  <a:cubicBezTo>
                    <a:pt x="81" y="101"/>
                    <a:pt x="79" y="101"/>
                    <a:pt x="77" y="100"/>
                  </a:cubicBezTo>
                  <a:cubicBezTo>
                    <a:pt x="75" y="99"/>
                    <a:pt x="74" y="98"/>
                    <a:pt x="73" y="97"/>
                  </a:cubicBezTo>
                  <a:cubicBezTo>
                    <a:pt x="72" y="96"/>
                    <a:pt x="72" y="94"/>
                    <a:pt x="71" y="93"/>
                  </a:cubicBezTo>
                  <a:cubicBezTo>
                    <a:pt x="71" y="91"/>
                    <a:pt x="71" y="89"/>
                    <a:pt x="71" y="87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69" y="85"/>
                    <a:pt x="68" y="87"/>
                    <a:pt x="65" y="90"/>
                  </a:cubicBezTo>
                  <a:cubicBezTo>
                    <a:pt x="63" y="93"/>
                    <a:pt x="61" y="95"/>
                    <a:pt x="57" y="97"/>
                  </a:cubicBezTo>
                  <a:cubicBezTo>
                    <a:pt x="54" y="99"/>
                    <a:pt x="51" y="101"/>
                    <a:pt x="47" y="102"/>
                  </a:cubicBezTo>
                  <a:cubicBezTo>
                    <a:pt x="43" y="103"/>
                    <a:pt x="38" y="104"/>
                    <a:pt x="34" y="104"/>
                  </a:cubicBezTo>
                  <a:cubicBezTo>
                    <a:pt x="29" y="104"/>
                    <a:pt x="25" y="103"/>
                    <a:pt x="21" y="102"/>
                  </a:cubicBezTo>
                  <a:cubicBezTo>
                    <a:pt x="16" y="101"/>
                    <a:pt x="13" y="100"/>
                    <a:pt x="10" y="97"/>
                  </a:cubicBezTo>
                  <a:cubicBezTo>
                    <a:pt x="7" y="95"/>
                    <a:pt x="5" y="92"/>
                    <a:pt x="3" y="89"/>
                  </a:cubicBezTo>
                  <a:cubicBezTo>
                    <a:pt x="1" y="85"/>
                    <a:pt x="0" y="81"/>
                    <a:pt x="0" y="76"/>
                  </a:cubicBezTo>
                  <a:cubicBezTo>
                    <a:pt x="0" y="70"/>
                    <a:pt x="2" y="65"/>
                    <a:pt x="4" y="62"/>
                  </a:cubicBezTo>
                  <a:cubicBezTo>
                    <a:pt x="6" y="58"/>
                    <a:pt x="9" y="55"/>
                    <a:pt x="12" y="53"/>
                  </a:cubicBezTo>
                  <a:cubicBezTo>
                    <a:pt x="16" y="51"/>
                    <a:pt x="20" y="49"/>
                    <a:pt x="24" y="48"/>
                  </a:cubicBezTo>
                  <a:cubicBezTo>
                    <a:pt x="29" y="47"/>
                    <a:pt x="33" y="47"/>
                    <a:pt x="37" y="46"/>
                  </a:cubicBezTo>
                  <a:cubicBezTo>
                    <a:pt x="45" y="46"/>
                    <a:pt x="51" y="45"/>
                    <a:pt x="56" y="45"/>
                  </a:cubicBezTo>
                  <a:cubicBezTo>
                    <a:pt x="61" y="44"/>
                    <a:pt x="64" y="43"/>
                    <a:pt x="66" y="41"/>
                  </a:cubicBezTo>
                  <a:cubicBezTo>
                    <a:pt x="68" y="40"/>
                    <a:pt x="70" y="38"/>
                    <a:pt x="70" y="36"/>
                  </a:cubicBezTo>
                  <a:cubicBezTo>
                    <a:pt x="71" y="33"/>
                    <a:pt x="71" y="30"/>
                    <a:pt x="71" y="26"/>
                  </a:cubicBezTo>
                  <a:cubicBezTo>
                    <a:pt x="71" y="25"/>
                    <a:pt x="71" y="23"/>
                    <a:pt x="70" y="21"/>
                  </a:cubicBezTo>
                  <a:cubicBezTo>
                    <a:pt x="69" y="19"/>
                    <a:pt x="68" y="17"/>
                    <a:pt x="66" y="14"/>
                  </a:cubicBezTo>
                  <a:cubicBezTo>
                    <a:pt x="64" y="12"/>
                    <a:pt x="61" y="10"/>
                    <a:pt x="57" y="9"/>
                  </a:cubicBezTo>
                  <a:cubicBezTo>
                    <a:pt x="54" y="7"/>
                    <a:pt x="49" y="6"/>
                    <a:pt x="43" y="6"/>
                  </a:cubicBezTo>
                  <a:cubicBezTo>
                    <a:pt x="35" y="6"/>
                    <a:pt x="27" y="9"/>
                    <a:pt x="22" y="13"/>
                  </a:cubicBezTo>
                  <a:cubicBezTo>
                    <a:pt x="16" y="18"/>
                    <a:pt x="13" y="24"/>
                    <a:pt x="13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22"/>
                    <a:pt x="10" y="14"/>
                    <a:pt x="16" y="8"/>
                  </a:cubicBezTo>
                  <a:cubicBezTo>
                    <a:pt x="23" y="3"/>
                    <a:pt x="32" y="0"/>
                    <a:pt x="43" y="0"/>
                  </a:cubicBezTo>
                  <a:cubicBezTo>
                    <a:pt x="48" y="0"/>
                    <a:pt x="52" y="0"/>
                    <a:pt x="56" y="1"/>
                  </a:cubicBezTo>
                  <a:cubicBezTo>
                    <a:pt x="60" y="2"/>
                    <a:pt x="64" y="3"/>
                    <a:pt x="67" y="5"/>
                  </a:cubicBezTo>
                  <a:cubicBezTo>
                    <a:pt x="70" y="7"/>
                    <a:pt x="73" y="10"/>
                    <a:pt x="75" y="13"/>
                  </a:cubicBezTo>
                  <a:cubicBezTo>
                    <a:pt x="77" y="16"/>
                    <a:pt x="78" y="21"/>
                    <a:pt x="78" y="26"/>
                  </a:cubicBezTo>
                  <a:lnTo>
                    <a:pt x="78" y="83"/>
                  </a:lnTo>
                  <a:close/>
                  <a:moveTo>
                    <a:pt x="71" y="45"/>
                  </a:moveTo>
                  <a:cubicBezTo>
                    <a:pt x="69" y="47"/>
                    <a:pt x="67" y="48"/>
                    <a:pt x="65" y="49"/>
                  </a:cubicBezTo>
                  <a:cubicBezTo>
                    <a:pt x="62" y="50"/>
                    <a:pt x="59" y="50"/>
                    <a:pt x="56" y="51"/>
                  </a:cubicBezTo>
                  <a:cubicBezTo>
                    <a:pt x="53" y="51"/>
                    <a:pt x="49" y="51"/>
                    <a:pt x="46" y="52"/>
                  </a:cubicBezTo>
                  <a:cubicBezTo>
                    <a:pt x="42" y="52"/>
                    <a:pt x="38" y="52"/>
                    <a:pt x="35" y="53"/>
                  </a:cubicBezTo>
                  <a:cubicBezTo>
                    <a:pt x="26" y="54"/>
                    <a:pt x="19" y="56"/>
                    <a:pt x="15" y="59"/>
                  </a:cubicBezTo>
                  <a:cubicBezTo>
                    <a:pt x="10" y="63"/>
                    <a:pt x="8" y="68"/>
                    <a:pt x="8" y="76"/>
                  </a:cubicBezTo>
                  <a:cubicBezTo>
                    <a:pt x="8" y="82"/>
                    <a:pt x="10" y="87"/>
                    <a:pt x="14" y="91"/>
                  </a:cubicBezTo>
                  <a:cubicBezTo>
                    <a:pt x="18" y="95"/>
                    <a:pt x="25" y="97"/>
                    <a:pt x="34" y="97"/>
                  </a:cubicBezTo>
                  <a:cubicBezTo>
                    <a:pt x="42" y="97"/>
                    <a:pt x="49" y="96"/>
                    <a:pt x="54" y="93"/>
                  </a:cubicBezTo>
                  <a:cubicBezTo>
                    <a:pt x="58" y="90"/>
                    <a:pt x="62" y="86"/>
                    <a:pt x="65" y="82"/>
                  </a:cubicBezTo>
                  <a:cubicBezTo>
                    <a:pt x="67" y="78"/>
                    <a:pt x="69" y="75"/>
                    <a:pt x="70" y="71"/>
                  </a:cubicBezTo>
                  <a:cubicBezTo>
                    <a:pt x="70" y="67"/>
                    <a:pt x="71" y="65"/>
                    <a:pt x="71" y="64"/>
                  </a:cubicBezTo>
                  <a:lnTo>
                    <a:pt x="71" y="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8021638" y="4786313"/>
              <a:ext cx="841375" cy="1095375"/>
            </a:xfrm>
            <a:custGeom>
              <a:avLst/>
              <a:gdLst>
                <a:gd name="T0" fmla="*/ 0 w 79"/>
                <a:gd name="T1" fmla="*/ 2 h 101"/>
                <a:gd name="T2" fmla="*/ 8 w 79"/>
                <a:gd name="T3" fmla="*/ 2 h 101"/>
                <a:gd name="T4" fmla="*/ 8 w 79"/>
                <a:gd name="T5" fmla="*/ 23 h 101"/>
                <a:gd name="T6" fmla="*/ 8 w 79"/>
                <a:gd name="T7" fmla="*/ 23 h 101"/>
                <a:gd name="T8" fmla="*/ 14 w 79"/>
                <a:gd name="T9" fmla="*/ 14 h 101"/>
                <a:gd name="T10" fmla="*/ 22 w 79"/>
                <a:gd name="T11" fmla="*/ 6 h 101"/>
                <a:gd name="T12" fmla="*/ 32 w 79"/>
                <a:gd name="T13" fmla="*/ 2 h 101"/>
                <a:gd name="T14" fmla="*/ 44 w 79"/>
                <a:gd name="T15" fmla="*/ 0 h 101"/>
                <a:gd name="T16" fmla="*/ 58 w 79"/>
                <a:gd name="T17" fmla="*/ 2 h 101"/>
                <a:gd name="T18" fmla="*/ 68 w 79"/>
                <a:gd name="T19" fmla="*/ 8 h 101"/>
                <a:gd name="T20" fmla="*/ 74 w 79"/>
                <a:gd name="T21" fmla="*/ 15 h 101"/>
                <a:gd name="T22" fmla="*/ 78 w 79"/>
                <a:gd name="T23" fmla="*/ 24 h 101"/>
                <a:gd name="T24" fmla="*/ 79 w 79"/>
                <a:gd name="T25" fmla="*/ 33 h 101"/>
                <a:gd name="T26" fmla="*/ 79 w 79"/>
                <a:gd name="T27" fmla="*/ 40 h 101"/>
                <a:gd name="T28" fmla="*/ 79 w 79"/>
                <a:gd name="T29" fmla="*/ 101 h 101"/>
                <a:gd name="T30" fmla="*/ 72 w 79"/>
                <a:gd name="T31" fmla="*/ 101 h 101"/>
                <a:gd name="T32" fmla="*/ 72 w 79"/>
                <a:gd name="T33" fmla="*/ 39 h 101"/>
                <a:gd name="T34" fmla="*/ 71 w 79"/>
                <a:gd name="T35" fmla="*/ 29 h 101"/>
                <a:gd name="T36" fmla="*/ 68 w 79"/>
                <a:gd name="T37" fmla="*/ 19 h 101"/>
                <a:gd name="T38" fmla="*/ 59 w 79"/>
                <a:gd name="T39" fmla="*/ 10 h 101"/>
                <a:gd name="T40" fmla="*/ 43 w 79"/>
                <a:gd name="T41" fmla="*/ 6 h 101"/>
                <a:gd name="T42" fmla="*/ 28 w 79"/>
                <a:gd name="T43" fmla="*/ 9 h 101"/>
                <a:gd name="T44" fmla="*/ 17 w 79"/>
                <a:gd name="T45" fmla="*/ 18 h 101"/>
                <a:gd name="T46" fmla="*/ 10 w 79"/>
                <a:gd name="T47" fmla="*/ 31 h 101"/>
                <a:gd name="T48" fmla="*/ 8 w 79"/>
                <a:gd name="T49" fmla="*/ 48 h 101"/>
                <a:gd name="T50" fmla="*/ 8 w 79"/>
                <a:gd name="T51" fmla="*/ 101 h 101"/>
                <a:gd name="T52" fmla="*/ 0 w 79"/>
                <a:gd name="T53" fmla="*/ 101 h 101"/>
                <a:gd name="T54" fmla="*/ 0 w 79"/>
                <a:gd name="T55" fmla="*/ 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9" h="101">
                  <a:moveTo>
                    <a:pt x="0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9" y="20"/>
                    <a:pt x="11" y="16"/>
                    <a:pt x="14" y="14"/>
                  </a:cubicBezTo>
                  <a:cubicBezTo>
                    <a:pt x="16" y="11"/>
                    <a:pt x="19" y="8"/>
                    <a:pt x="22" y="6"/>
                  </a:cubicBezTo>
                  <a:cubicBezTo>
                    <a:pt x="25" y="4"/>
                    <a:pt x="28" y="3"/>
                    <a:pt x="32" y="2"/>
                  </a:cubicBezTo>
                  <a:cubicBezTo>
                    <a:pt x="36" y="0"/>
                    <a:pt x="40" y="0"/>
                    <a:pt x="44" y="0"/>
                  </a:cubicBezTo>
                  <a:cubicBezTo>
                    <a:pt x="49" y="0"/>
                    <a:pt x="54" y="1"/>
                    <a:pt x="58" y="2"/>
                  </a:cubicBezTo>
                  <a:cubicBezTo>
                    <a:pt x="62" y="3"/>
                    <a:pt x="66" y="5"/>
                    <a:pt x="68" y="8"/>
                  </a:cubicBezTo>
                  <a:cubicBezTo>
                    <a:pt x="71" y="10"/>
                    <a:pt x="73" y="13"/>
                    <a:pt x="74" y="15"/>
                  </a:cubicBezTo>
                  <a:cubicBezTo>
                    <a:pt x="76" y="18"/>
                    <a:pt x="77" y="21"/>
                    <a:pt x="78" y="24"/>
                  </a:cubicBezTo>
                  <a:cubicBezTo>
                    <a:pt x="78" y="27"/>
                    <a:pt x="79" y="30"/>
                    <a:pt x="79" y="33"/>
                  </a:cubicBezTo>
                  <a:cubicBezTo>
                    <a:pt x="79" y="36"/>
                    <a:pt x="79" y="38"/>
                    <a:pt x="79" y="40"/>
                  </a:cubicBezTo>
                  <a:cubicBezTo>
                    <a:pt x="79" y="101"/>
                    <a:pt x="79" y="101"/>
                    <a:pt x="79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2" y="36"/>
                    <a:pt x="71" y="33"/>
                    <a:pt x="71" y="29"/>
                  </a:cubicBezTo>
                  <a:cubicBezTo>
                    <a:pt x="71" y="26"/>
                    <a:pt x="69" y="22"/>
                    <a:pt x="68" y="19"/>
                  </a:cubicBezTo>
                  <a:cubicBezTo>
                    <a:pt x="66" y="15"/>
                    <a:pt x="63" y="12"/>
                    <a:pt x="59" y="10"/>
                  </a:cubicBezTo>
                  <a:cubicBezTo>
                    <a:pt x="55" y="8"/>
                    <a:pt x="50" y="6"/>
                    <a:pt x="43" y="6"/>
                  </a:cubicBezTo>
                  <a:cubicBezTo>
                    <a:pt x="38" y="6"/>
                    <a:pt x="33" y="7"/>
                    <a:pt x="28" y="9"/>
                  </a:cubicBezTo>
                  <a:cubicBezTo>
                    <a:pt x="24" y="11"/>
                    <a:pt x="20" y="14"/>
                    <a:pt x="17" y="18"/>
                  </a:cubicBezTo>
                  <a:cubicBezTo>
                    <a:pt x="14" y="22"/>
                    <a:pt x="12" y="26"/>
                    <a:pt x="10" y="31"/>
                  </a:cubicBezTo>
                  <a:cubicBezTo>
                    <a:pt x="9" y="36"/>
                    <a:pt x="8" y="42"/>
                    <a:pt x="8" y="48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0" y="101"/>
                    <a:pt x="0" y="101"/>
                    <a:pt x="0" y="101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9097963" y="4395788"/>
              <a:ext cx="873125" cy="1485900"/>
            </a:xfrm>
            <a:custGeom>
              <a:avLst/>
              <a:gdLst>
                <a:gd name="T0" fmla="*/ 0 w 550"/>
                <a:gd name="T1" fmla="*/ 0 h 936"/>
                <a:gd name="T2" fmla="*/ 47 w 550"/>
                <a:gd name="T3" fmla="*/ 0 h 936"/>
                <a:gd name="T4" fmla="*/ 47 w 550"/>
                <a:gd name="T5" fmla="*/ 621 h 936"/>
                <a:gd name="T6" fmla="*/ 456 w 550"/>
                <a:gd name="T7" fmla="*/ 259 h 936"/>
                <a:gd name="T8" fmla="*/ 530 w 550"/>
                <a:gd name="T9" fmla="*/ 259 h 936"/>
                <a:gd name="T10" fmla="*/ 235 w 550"/>
                <a:gd name="T11" fmla="*/ 512 h 936"/>
                <a:gd name="T12" fmla="*/ 550 w 550"/>
                <a:gd name="T13" fmla="*/ 936 h 936"/>
                <a:gd name="T14" fmla="*/ 483 w 550"/>
                <a:gd name="T15" fmla="*/ 936 h 936"/>
                <a:gd name="T16" fmla="*/ 201 w 550"/>
                <a:gd name="T17" fmla="*/ 553 h 936"/>
                <a:gd name="T18" fmla="*/ 47 w 550"/>
                <a:gd name="T19" fmla="*/ 683 h 936"/>
                <a:gd name="T20" fmla="*/ 47 w 550"/>
                <a:gd name="T21" fmla="*/ 936 h 936"/>
                <a:gd name="T22" fmla="*/ 0 w 550"/>
                <a:gd name="T23" fmla="*/ 936 h 936"/>
                <a:gd name="T24" fmla="*/ 0 w 550"/>
                <a:gd name="T25" fmla="*/ 0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0" h="936">
                  <a:moveTo>
                    <a:pt x="0" y="0"/>
                  </a:moveTo>
                  <a:lnTo>
                    <a:pt x="47" y="0"/>
                  </a:lnTo>
                  <a:lnTo>
                    <a:pt x="47" y="621"/>
                  </a:lnTo>
                  <a:lnTo>
                    <a:pt x="456" y="259"/>
                  </a:lnTo>
                  <a:lnTo>
                    <a:pt x="530" y="259"/>
                  </a:lnTo>
                  <a:lnTo>
                    <a:pt x="235" y="512"/>
                  </a:lnTo>
                  <a:lnTo>
                    <a:pt x="550" y="936"/>
                  </a:lnTo>
                  <a:lnTo>
                    <a:pt x="483" y="936"/>
                  </a:lnTo>
                  <a:lnTo>
                    <a:pt x="201" y="553"/>
                  </a:lnTo>
                  <a:lnTo>
                    <a:pt x="47" y="683"/>
                  </a:lnTo>
                  <a:lnTo>
                    <a:pt x="47" y="936"/>
                  </a:lnTo>
                  <a:lnTo>
                    <a:pt x="0" y="9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10450513" y="4395788"/>
              <a:ext cx="1268413" cy="1485900"/>
            </a:xfrm>
            <a:custGeom>
              <a:avLst/>
              <a:gdLst>
                <a:gd name="T0" fmla="*/ 739 w 799"/>
                <a:gd name="T1" fmla="*/ 0 h 936"/>
                <a:gd name="T2" fmla="*/ 799 w 799"/>
                <a:gd name="T3" fmla="*/ 0 h 936"/>
                <a:gd name="T4" fmla="*/ 430 w 799"/>
                <a:gd name="T5" fmla="*/ 546 h 936"/>
                <a:gd name="T6" fmla="*/ 430 w 799"/>
                <a:gd name="T7" fmla="*/ 936 h 936"/>
                <a:gd name="T8" fmla="*/ 370 w 799"/>
                <a:gd name="T9" fmla="*/ 936 h 936"/>
                <a:gd name="T10" fmla="*/ 370 w 799"/>
                <a:gd name="T11" fmla="*/ 546 h 936"/>
                <a:gd name="T12" fmla="*/ 0 w 799"/>
                <a:gd name="T13" fmla="*/ 0 h 936"/>
                <a:gd name="T14" fmla="*/ 68 w 799"/>
                <a:gd name="T15" fmla="*/ 0 h 936"/>
                <a:gd name="T16" fmla="*/ 403 w 799"/>
                <a:gd name="T17" fmla="*/ 498 h 936"/>
                <a:gd name="T18" fmla="*/ 739 w 799"/>
                <a:gd name="T19" fmla="*/ 0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9" h="936">
                  <a:moveTo>
                    <a:pt x="739" y="0"/>
                  </a:moveTo>
                  <a:lnTo>
                    <a:pt x="799" y="0"/>
                  </a:lnTo>
                  <a:lnTo>
                    <a:pt x="430" y="546"/>
                  </a:lnTo>
                  <a:lnTo>
                    <a:pt x="430" y="936"/>
                  </a:lnTo>
                  <a:lnTo>
                    <a:pt x="370" y="936"/>
                  </a:lnTo>
                  <a:lnTo>
                    <a:pt x="370" y="546"/>
                  </a:lnTo>
                  <a:lnTo>
                    <a:pt x="0" y="0"/>
                  </a:lnTo>
                  <a:lnTo>
                    <a:pt x="68" y="0"/>
                  </a:lnTo>
                  <a:lnTo>
                    <a:pt x="403" y="49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11591926" y="4786313"/>
              <a:ext cx="969963" cy="1127125"/>
            </a:xfrm>
            <a:custGeom>
              <a:avLst/>
              <a:gdLst>
                <a:gd name="T0" fmla="*/ 0 w 91"/>
                <a:gd name="T1" fmla="*/ 52 h 104"/>
                <a:gd name="T2" fmla="*/ 3 w 91"/>
                <a:gd name="T3" fmla="*/ 32 h 104"/>
                <a:gd name="T4" fmla="*/ 12 w 91"/>
                <a:gd name="T5" fmla="*/ 15 h 104"/>
                <a:gd name="T6" fmla="*/ 26 w 91"/>
                <a:gd name="T7" fmla="*/ 4 h 104"/>
                <a:gd name="T8" fmla="*/ 46 w 91"/>
                <a:gd name="T9" fmla="*/ 0 h 104"/>
                <a:gd name="T10" fmla="*/ 65 w 91"/>
                <a:gd name="T11" fmla="*/ 4 h 104"/>
                <a:gd name="T12" fmla="*/ 79 w 91"/>
                <a:gd name="T13" fmla="*/ 15 h 104"/>
                <a:gd name="T14" fmla="*/ 88 w 91"/>
                <a:gd name="T15" fmla="*/ 32 h 104"/>
                <a:gd name="T16" fmla="*/ 91 w 91"/>
                <a:gd name="T17" fmla="*/ 52 h 104"/>
                <a:gd name="T18" fmla="*/ 88 w 91"/>
                <a:gd name="T19" fmla="*/ 72 h 104"/>
                <a:gd name="T20" fmla="*/ 79 w 91"/>
                <a:gd name="T21" fmla="*/ 88 h 104"/>
                <a:gd name="T22" fmla="*/ 65 w 91"/>
                <a:gd name="T23" fmla="*/ 100 h 104"/>
                <a:gd name="T24" fmla="*/ 46 w 91"/>
                <a:gd name="T25" fmla="*/ 104 h 104"/>
                <a:gd name="T26" fmla="*/ 26 w 91"/>
                <a:gd name="T27" fmla="*/ 100 h 104"/>
                <a:gd name="T28" fmla="*/ 12 w 91"/>
                <a:gd name="T29" fmla="*/ 88 h 104"/>
                <a:gd name="T30" fmla="*/ 3 w 91"/>
                <a:gd name="T31" fmla="*/ 72 h 104"/>
                <a:gd name="T32" fmla="*/ 0 w 91"/>
                <a:gd name="T33" fmla="*/ 52 h 104"/>
                <a:gd name="T34" fmla="*/ 7 w 91"/>
                <a:gd name="T35" fmla="*/ 52 h 104"/>
                <a:gd name="T36" fmla="*/ 10 w 91"/>
                <a:gd name="T37" fmla="*/ 69 h 104"/>
                <a:gd name="T38" fmla="*/ 17 w 91"/>
                <a:gd name="T39" fmla="*/ 83 h 104"/>
                <a:gd name="T40" fmla="*/ 29 w 91"/>
                <a:gd name="T41" fmla="*/ 94 h 104"/>
                <a:gd name="T42" fmla="*/ 46 w 91"/>
                <a:gd name="T43" fmla="*/ 97 h 104"/>
                <a:gd name="T44" fmla="*/ 62 w 91"/>
                <a:gd name="T45" fmla="*/ 94 h 104"/>
                <a:gd name="T46" fmla="*/ 74 w 91"/>
                <a:gd name="T47" fmla="*/ 83 h 104"/>
                <a:gd name="T48" fmla="*/ 81 w 91"/>
                <a:gd name="T49" fmla="*/ 69 h 104"/>
                <a:gd name="T50" fmla="*/ 84 w 91"/>
                <a:gd name="T51" fmla="*/ 52 h 104"/>
                <a:gd name="T52" fmla="*/ 81 w 91"/>
                <a:gd name="T53" fmla="*/ 35 h 104"/>
                <a:gd name="T54" fmla="*/ 74 w 91"/>
                <a:gd name="T55" fmla="*/ 20 h 104"/>
                <a:gd name="T56" fmla="*/ 62 w 91"/>
                <a:gd name="T57" fmla="*/ 10 h 104"/>
                <a:gd name="T58" fmla="*/ 46 w 91"/>
                <a:gd name="T59" fmla="*/ 6 h 104"/>
                <a:gd name="T60" fmla="*/ 29 w 91"/>
                <a:gd name="T61" fmla="*/ 10 h 104"/>
                <a:gd name="T62" fmla="*/ 17 w 91"/>
                <a:gd name="T63" fmla="*/ 20 h 104"/>
                <a:gd name="T64" fmla="*/ 10 w 91"/>
                <a:gd name="T65" fmla="*/ 35 h 104"/>
                <a:gd name="T66" fmla="*/ 7 w 91"/>
                <a:gd name="T67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104">
                  <a:moveTo>
                    <a:pt x="0" y="52"/>
                  </a:moveTo>
                  <a:cubicBezTo>
                    <a:pt x="0" y="45"/>
                    <a:pt x="1" y="38"/>
                    <a:pt x="3" y="32"/>
                  </a:cubicBezTo>
                  <a:cubicBezTo>
                    <a:pt x="5" y="26"/>
                    <a:pt x="8" y="20"/>
                    <a:pt x="12" y="15"/>
                  </a:cubicBezTo>
                  <a:cubicBezTo>
                    <a:pt x="16" y="11"/>
                    <a:pt x="20" y="7"/>
                    <a:pt x="26" y="4"/>
                  </a:cubicBezTo>
                  <a:cubicBezTo>
                    <a:pt x="32" y="1"/>
                    <a:pt x="38" y="0"/>
                    <a:pt x="46" y="0"/>
                  </a:cubicBezTo>
                  <a:cubicBezTo>
                    <a:pt x="53" y="0"/>
                    <a:pt x="59" y="1"/>
                    <a:pt x="65" y="4"/>
                  </a:cubicBezTo>
                  <a:cubicBezTo>
                    <a:pt x="71" y="7"/>
                    <a:pt x="75" y="11"/>
                    <a:pt x="79" y="15"/>
                  </a:cubicBezTo>
                  <a:cubicBezTo>
                    <a:pt x="83" y="20"/>
                    <a:pt x="86" y="26"/>
                    <a:pt x="88" y="32"/>
                  </a:cubicBezTo>
                  <a:cubicBezTo>
                    <a:pt x="90" y="38"/>
                    <a:pt x="91" y="45"/>
                    <a:pt x="91" y="52"/>
                  </a:cubicBezTo>
                  <a:cubicBezTo>
                    <a:pt x="91" y="59"/>
                    <a:pt x="90" y="66"/>
                    <a:pt x="88" y="72"/>
                  </a:cubicBezTo>
                  <a:cubicBezTo>
                    <a:pt x="86" y="78"/>
                    <a:pt x="83" y="84"/>
                    <a:pt x="79" y="88"/>
                  </a:cubicBezTo>
                  <a:cubicBezTo>
                    <a:pt x="75" y="93"/>
                    <a:pt x="71" y="97"/>
                    <a:pt x="65" y="100"/>
                  </a:cubicBezTo>
                  <a:cubicBezTo>
                    <a:pt x="59" y="102"/>
                    <a:pt x="53" y="104"/>
                    <a:pt x="46" y="104"/>
                  </a:cubicBezTo>
                  <a:cubicBezTo>
                    <a:pt x="38" y="104"/>
                    <a:pt x="32" y="102"/>
                    <a:pt x="26" y="100"/>
                  </a:cubicBezTo>
                  <a:cubicBezTo>
                    <a:pt x="20" y="97"/>
                    <a:pt x="16" y="93"/>
                    <a:pt x="12" y="88"/>
                  </a:cubicBezTo>
                  <a:cubicBezTo>
                    <a:pt x="8" y="84"/>
                    <a:pt x="5" y="78"/>
                    <a:pt x="3" y="72"/>
                  </a:cubicBezTo>
                  <a:cubicBezTo>
                    <a:pt x="1" y="66"/>
                    <a:pt x="0" y="59"/>
                    <a:pt x="0" y="52"/>
                  </a:cubicBezTo>
                  <a:close/>
                  <a:moveTo>
                    <a:pt x="7" y="52"/>
                  </a:moveTo>
                  <a:cubicBezTo>
                    <a:pt x="7" y="58"/>
                    <a:pt x="8" y="63"/>
                    <a:pt x="10" y="69"/>
                  </a:cubicBezTo>
                  <a:cubicBezTo>
                    <a:pt x="12" y="74"/>
                    <a:pt x="14" y="79"/>
                    <a:pt x="17" y="83"/>
                  </a:cubicBezTo>
                  <a:cubicBezTo>
                    <a:pt x="20" y="88"/>
                    <a:pt x="24" y="91"/>
                    <a:pt x="29" y="94"/>
                  </a:cubicBezTo>
                  <a:cubicBezTo>
                    <a:pt x="34" y="96"/>
                    <a:pt x="39" y="97"/>
                    <a:pt x="46" y="97"/>
                  </a:cubicBezTo>
                  <a:cubicBezTo>
                    <a:pt x="52" y="97"/>
                    <a:pt x="57" y="96"/>
                    <a:pt x="62" y="94"/>
                  </a:cubicBezTo>
                  <a:cubicBezTo>
                    <a:pt x="67" y="91"/>
                    <a:pt x="71" y="88"/>
                    <a:pt x="74" y="83"/>
                  </a:cubicBezTo>
                  <a:cubicBezTo>
                    <a:pt x="77" y="79"/>
                    <a:pt x="80" y="74"/>
                    <a:pt x="81" y="69"/>
                  </a:cubicBezTo>
                  <a:cubicBezTo>
                    <a:pt x="83" y="63"/>
                    <a:pt x="84" y="58"/>
                    <a:pt x="84" y="52"/>
                  </a:cubicBezTo>
                  <a:cubicBezTo>
                    <a:pt x="84" y="46"/>
                    <a:pt x="83" y="40"/>
                    <a:pt x="81" y="35"/>
                  </a:cubicBezTo>
                  <a:cubicBezTo>
                    <a:pt x="80" y="29"/>
                    <a:pt x="77" y="24"/>
                    <a:pt x="74" y="20"/>
                  </a:cubicBezTo>
                  <a:cubicBezTo>
                    <a:pt x="71" y="16"/>
                    <a:pt x="67" y="13"/>
                    <a:pt x="62" y="10"/>
                  </a:cubicBezTo>
                  <a:cubicBezTo>
                    <a:pt x="57" y="8"/>
                    <a:pt x="52" y="6"/>
                    <a:pt x="46" y="6"/>
                  </a:cubicBezTo>
                  <a:cubicBezTo>
                    <a:pt x="39" y="6"/>
                    <a:pt x="34" y="8"/>
                    <a:pt x="29" y="10"/>
                  </a:cubicBezTo>
                  <a:cubicBezTo>
                    <a:pt x="24" y="13"/>
                    <a:pt x="20" y="16"/>
                    <a:pt x="17" y="20"/>
                  </a:cubicBezTo>
                  <a:cubicBezTo>
                    <a:pt x="14" y="24"/>
                    <a:pt x="12" y="29"/>
                    <a:pt x="10" y="35"/>
                  </a:cubicBezTo>
                  <a:cubicBezTo>
                    <a:pt x="8" y="40"/>
                    <a:pt x="7" y="46"/>
                    <a:pt x="7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/>
          </p:nvSpPr>
          <p:spPr bwMode="auto">
            <a:xfrm>
              <a:off x="12742863" y="4806950"/>
              <a:ext cx="841375" cy="1106488"/>
            </a:xfrm>
            <a:custGeom>
              <a:avLst/>
              <a:gdLst>
                <a:gd name="T0" fmla="*/ 79 w 79"/>
                <a:gd name="T1" fmla="*/ 99 h 102"/>
                <a:gd name="T2" fmla="*/ 71 w 79"/>
                <a:gd name="T3" fmla="*/ 99 h 102"/>
                <a:gd name="T4" fmla="*/ 71 w 79"/>
                <a:gd name="T5" fmla="*/ 78 h 102"/>
                <a:gd name="T6" fmla="*/ 71 w 79"/>
                <a:gd name="T7" fmla="*/ 78 h 102"/>
                <a:gd name="T8" fmla="*/ 65 w 79"/>
                <a:gd name="T9" fmla="*/ 88 h 102"/>
                <a:gd name="T10" fmla="*/ 57 w 79"/>
                <a:gd name="T11" fmla="*/ 95 h 102"/>
                <a:gd name="T12" fmla="*/ 47 w 79"/>
                <a:gd name="T13" fmla="*/ 100 h 102"/>
                <a:gd name="T14" fmla="*/ 35 w 79"/>
                <a:gd name="T15" fmla="*/ 102 h 102"/>
                <a:gd name="T16" fmla="*/ 21 w 79"/>
                <a:gd name="T17" fmla="*/ 100 h 102"/>
                <a:gd name="T18" fmla="*/ 11 w 79"/>
                <a:gd name="T19" fmla="*/ 94 h 102"/>
                <a:gd name="T20" fmla="*/ 5 w 79"/>
                <a:gd name="T21" fmla="*/ 86 h 102"/>
                <a:gd name="T22" fmla="*/ 2 w 79"/>
                <a:gd name="T23" fmla="*/ 77 h 102"/>
                <a:gd name="T24" fmla="*/ 0 w 79"/>
                <a:gd name="T25" fmla="*/ 69 h 102"/>
                <a:gd name="T26" fmla="*/ 0 w 79"/>
                <a:gd name="T27" fmla="*/ 62 h 102"/>
                <a:gd name="T28" fmla="*/ 0 w 79"/>
                <a:gd name="T29" fmla="*/ 0 h 102"/>
                <a:gd name="T30" fmla="*/ 7 w 79"/>
                <a:gd name="T31" fmla="*/ 0 h 102"/>
                <a:gd name="T32" fmla="*/ 7 w 79"/>
                <a:gd name="T33" fmla="*/ 63 h 102"/>
                <a:gd name="T34" fmla="*/ 8 w 79"/>
                <a:gd name="T35" fmla="*/ 72 h 102"/>
                <a:gd name="T36" fmla="*/ 11 w 79"/>
                <a:gd name="T37" fmla="*/ 83 h 102"/>
                <a:gd name="T38" fmla="*/ 20 w 79"/>
                <a:gd name="T39" fmla="*/ 92 h 102"/>
                <a:gd name="T40" fmla="*/ 36 w 79"/>
                <a:gd name="T41" fmla="*/ 95 h 102"/>
                <a:gd name="T42" fmla="*/ 51 w 79"/>
                <a:gd name="T43" fmla="*/ 92 h 102"/>
                <a:gd name="T44" fmla="*/ 62 w 79"/>
                <a:gd name="T45" fmla="*/ 84 h 102"/>
                <a:gd name="T46" fmla="*/ 69 w 79"/>
                <a:gd name="T47" fmla="*/ 71 h 102"/>
                <a:gd name="T48" fmla="*/ 71 w 79"/>
                <a:gd name="T49" fmla="*/ 54 h 102"/>
                <a:gd name="T50" fmla="*/ 71 w 79"/>
                <a:gd name="T51" fmla="*/ 0 h 102"/>
                <a:gd name="T52" fmla="*/ 79 w 79"/>
                <a:gd name="T53" fmla="*/ 0 h 102"/>
                <a:gd name="T54" fmla="*/ 79 w 79"/>
                <a:gd name="T55" fmla="*/ 9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9" h="102">
                  <a:moveTo>
                    <a:pt x="79" y="99"/>
                  </a:moveTo>
                  <a:cubicBezTo>
                    <a:pt x="71" y="99"/>
                    <a:pt x="71" y="99"/>
                    <a:pt x="71" y="99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0" y="82"/>
                    <a:pt x="68" y="85"/>
                    <a:pt x="65" y="88"/>
                  </a:cubicBezTo>
                  <a:cubicBezTo>
                    <a:pt x="63" y="91"/>
                    <a:pt x="60" y="93"/>
                    <a:pt x="57" y="95"/>
                  </a:cubicBezTo>
                  <a:cubicBezTo>
                    <a:pt x="54" y="98"/>
                    <a:pt x="51" y="99"/>
                    <a:pt x="47" y="100"/>
                  </a:cubicBezTo>
                  <a:cubicBezTo>
                    <a:pt x="43" y="101"/>
                    <a:pt x="39" y="102"/>
                    <a:pt x="35" y="102"/>
                  </a:cubicBezTo>
                  <a:cubicBezTo>
                    <a:pt x="30" y="102"/>
                    <a:pt x="25" y="101"/>
                    <a:pt x="21" y="100"/>
                  </a:cubicBezTo>
                  <a:cubicBezTo>
                    <a:pt x="17" y="98"/>
                    <a:pt x="13" y="96"/>
                    <a:pt x="11" y="94"/>
                  </a:cubicBezTo>
                  <a:cubicBezTo>
                    <a:pt x="8" y="92"/>
                    <a:pt x="6" y="89"/>
                    <a:pt x="5" y="86"/>
                  </a:cubicBezTo>
                  <a:cubicBezTo>
                    <a:pt x="3" y="83"/>
                    <a:pt x="2" y="80"/>
                    <a:pt x="2" y="77"/>
                  </a:cubicBezTo>
                  <a:cubicBezTo>
                    <a:pt x="1" y="74"/>
                    <a:pt x="0" y="72"/>
                    <a:pt x="0" y="69"/>
                  </a:cubicBezTo>
                  <a:cubicBezTo>
                    <a:pt x="0" y="66"/>
                    <a:pt x="0" y="64"/>
                    <a:pt x="0" y="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7" y="65"/>
                    <a:pt x="8" y="69"/>
                    <a:pt x="8" y="72"/>
                  </a:cubicBezTo>
                  <a:cubicBezTo>
                    <a:pt x="8" y="76"/>
                    <a:pt x="10" y="79"/>
                    <a:pt x="11" y="83"/>
                  </a:cubicBezTo>
                  <a:cubicBezTo>
                    <a:pt x="13" y="86"/>
                    <a:pt x="16" y="89"/>
                    <a:pt x="20" y="92"/>
                  </a:cubicBezTo>
                  <a:cubicBezTo>
                    <a:pt x="24" y="94"/>
                    <a:pt x="29" y="95"/>
                    <a:pt x="36" y="95"/>
                  </a:cubicBezTo>
                  <a:cubicBezTo>
                    <a:pt x="41" y="95"/>
                    <a:pt x="46" y="94"/>
                    <a:pt x="51" y="92"/>
                  </a:cubicBezTo>
                  <a:cubicBezTo>
                    <a:pt x="55" y="90"/>
                    <a:pt x="59" y="87"/>
                    <a:pt x="62" y="84"/>
                  </a:cubicBezTo>
                  <a:cubicBezTo>
                    <a:pt x="65" y="80"/>
                    <a:pt x="67" y="76"/>
                    <a:pt x="69" y="71"/>
                  </a:cubicBezTo>
                  <a:cubicBezTo>
                    <a:pt x="70" y="65"/>
                    <a:pt x="71" y="60"/>
                    <a:pt x="71" y="54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9" y="0"/>
                    <a:pt x="79" y="0"/>
                    <a:pt x="79" y="0"/>
                  </a:cubicBezTo>
                  <a:lnTo>
                    <a:pt x="79" y="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8324513" cy="1030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6"/>
          <p:cNvSpPr>
            <a:spLocks/>
          </p:cNvSpPr>
          <p:nvPr userDrawn="1"/>
        </p:nvSpPr>
        <p:spPr bwMode="auto">
          <a:xfrm>
            <a:off x="0" y="-3175"/>
            <a:ext cx="4778375" cy="6470650"/>
          </a:xfrm>
          <a:custGeom>
            <a:avLst/>
            <a:gdLst>
              <a:gd name="T0" fmla="*/ 1502 w 1502"/>
              <a:gd name="T1" fmla="*/ 0 h 2033"/>
              <a:gd name="T2" fmla="*/ 0 w 1502"/>
              <a:gd name="T3" fmla="*/ 2033 h 2033"/>
              <a:gd name="T4" fmla="*/ 1502 w 1502"/>
              <a:gd name="T5" fmla="*/ 0 h 2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02" h="2033">
                <a:moveTo>
                  <a:pt x="1502" y="0"/>
                </a:moveTo>
                <a:cubicBezTo>
                  <a:pt x="1308" y="1026"/>
                  <a:pt x="783" y="1698"/>
                  <a:pt x="0" y="2033"/>
                </a:cubicBezTo>
                <a:cubicBezTo>
                  <a:pt x="783" y="1698"/>
                  <a:pt x="1308" y="1026"/>
                  <a:pt x="1502" y="0"/>
                </a:cubicBezTo>
              </a:path>
            </a:pathLst>
          </a:custGeom>
          <a:solidFill>
            <a:srgbClr val="B0C8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3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85919" y="1778333"/>
            <a:ext cx="16932039" cy="757521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63229" tIns="81610" rIns="163229" bIns="8161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737364" y="377910"/>
            <a:ext cx="16932039" cy="87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reeform 5"/>
          <p:cNvSpPr/>
          <p:nvPr userDrawn="1"/>
        </p:nvSpPr>
        <p:spPr>
          <a:xfrm>
            <a:off x="-19049" y="0"/>
            <a:ext cx="1273969" cy="2504209"/>
          </a:xfrm>
          <a:custGeom>
            <a:avLst/>
            <a:gdLst>
              <a:gd name="connsiteX0" fmla="*/ 0 w 1273969"/>
              <a:gd name="connsiteY0" fmla="*/ 0 h 2504209"/>
              <a:gd name="connsiteX1" fmla="*/ 92686 w 1273969"/>
              <a:gd name="connsiteY1" fmla="*/ 0 h 2504209"/>
              <a:gd name="connsiteX2" fmla="*/ 1273969 w 1273969"/>
              <a:gd name="connsiteY2" fmla="*/ 0 h 2504209"/>
              <a:gd name="connsiteX3" fmla="*/ 48403 w 1273969"/>
              <a:gd name="connsiteY3" fmla="*/ 2360826 h 2504209"/>
              <a:gd name="connsiteX4" fmla="*/ 0 w 1273969"/>
              <a:gd name="connsiteY4" fmla="*/ 2504209 h 2504209"/>
              <a:gd name="connsiteX5" fmla="*/ 0 w 1273969"/>
              <a:gd name="connsiteY5" fmla="*/ 0 h 250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3969" h="2504209">
                <a:moveTo>
                  <a:pt x="0" y="0"/>
                </a:moveTo>
                <a:lnTo>
                  <a:pt x="92686" y="0"/>
                </a:lnTo>
                <a:cubicBezTo>
                  <a:pt x="408068" y="0"/>
                  <a:pt x="796231" y="0"/>
                  <a:pt x="1273969" y="0"/>
                </a:cubicBezTo>
                <a:cubicBezTo>
                  <a:pt x="785373" y="670095"/>
                  <a:pt x="377833" y="1455269"/>
                  <a:pt x="48403" y="2360826"/>
                </a:cubicBezTo>
                <a:lnTo>
                  <a:pt x="0" y="25042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5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8291175" cy="10298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14500" y="1771181"/>
            <a:ext cx="16932039" cy="7807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63229" tIns="81610" rIns="163229" bIns="8161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First Bullet</a:t>
            </a:r>
          </a:p>
          <a:p>
            <a:pPr marL="960438" lvl="1" indent="-338138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80000"/>
            </a:pPr>
            <a:r>
              <a:rPr lang="en-US" dirty="0"/>
              <a:t>Second level</a:t>
            </a:r>
          </a:p>
        </p:txBody>
      </p:sp>
      <p:sp>
        <p:nvSpPr>
          <p:cNvPr id="5125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737364" y="377910"/>
            <a:ext cx="16932039" cy="87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Short Title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83458" y="9602349"/>
            <a:ext cx="722671" cy="548279"/>
          </a:xfrm>
          <a:prstGeom prst="rect">
            <a:avLst/>
          </a:prstGeom>
        </p:spPr>
        <p:txBody>
          <a:bodyPr vert="horz" wrap="square" lIns="163229" tIns="81610" rIns="163229" bIns="81610" numCol="1" anchor="ctr" anchorCtr="0" compatLnSpc="1">
            <a:prstTxWarp prst="textNoShape">
              <a:avLst/>
            </a:prstTxWarp>
          </a:bodyPr>
          <a:lstStyle>
            <a:lvl1pPr algn="r">
              <a:defRPr sz="2000" smtClean="0">
                <a:solidFill>
                  <a:schemeClr val="tx2"/>
                </a:solidFill>
                <a:latin typeface="Arial MT Std Light" panose="020B0302030403020204" pitchFamily="34" charset="0"/>
              </a:defRPr>
            </a:lvl1pPr>
          </a:lstStyle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7092245" y="9730154"/>
            <a:ext cx="911710" cy="356946"/>
            <a:chOff x="6790450" y="359210"/>
            <a:chExt cx="2176366" cy="787582"/>
          </a:xfrm>
        </p:grpSpPr>
        <p:sp>
          <p:nvSpPr>
            <p:cNvPr id="16" name="Freeform 8"/>
            <p:cNvSpPr>
              <a:spLocks/>
            </p:cNvSpPr>
            <p:nvPr userDrawn="1"/>
          </p:nvSpPr>
          <p:spPr bwMode="auto">
            <a:xfrm>
              <a:off x="8323524" y="371234"/>
              <a:ext cx="456916" cy="757520"/>
            </a:xfrm>
            <a:custGeom>
              <a:avLst/>
              <a:gdLst>
                <a:gd name="T0" fmla="*/ 0 w 332"/>
                <a:gd name="T1" fmla="*/ 0 h 551"/>
                <a:gd name="T2" fmla="*/ 834380475 w 332"/>
                <a:gd name="T3" fmla="*/ 0 h 551"/>
                <a:gd name="T4" fmla="*/ 834380475 w 332"/>
                <a:gd name="T5" fmla="*/ 326553043 h 551"/>
                <a:gd name="T6" fmla="*/ 331741635 w 332"/>
                <a:gd name="T7" fmla="*/ 326553043 h 551"/>
                <a:gd name="T8" fmla="*/ 331741635 w 332"/>
                <a:gd name="T9" fmla="*/ 530021499 h 551"/>
                <a:gd name="T10" fmla="*/ 743905484 w 332"/>
                <a:gd name="T11" fmla="*/ 530021499 h 551"/>
                <a:gd name="T12" fmla="*/ 743905484 w 332"/>
                <a:gd name="T13" fmla="*/ 851550649 h 551"/>
                <a:gd name="T14" fmla="*/ 331741635 w 332"/>
                <a:gd name="T15" fmla="*/ 851550649 h 551"/>
                <a:gd name="T16" fmla="*/ 331741635 w 332"/>
                <a:gd name="T17" fmla="*/ 1062554154 h 551"/>
                <a:gd name="T18" fmla="*/ 834380475 w 332"/>
                <a:gd name="T19" fmla="*/ 1062554154 h 551"/>
                <a:gd name="T20" fmla="*/ 834380475 w 332"/>
                <a:gd name="T21" fmla="*/ 1384083304 h 551"/>
                <a:gd name="T22" fmla="*/ 0 w 332"/>
                <a:gd name="T23" fmla="*/ 1384083304 h 551"/>
                <a:gd name="T24" fmla="*/ 0 w 332"/>
                <a:gd name="T25" fmla="*/ 0 h 5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" h="551">
                  <a:moveTo>
                    <a:pt x="0" y="0"/>
                  </a:moveTo>
                  <a:lnTo>
                    <a:pt x="332" y="0"/>
                  </a:lnTo>
                  <a:lnTo>
                    <a:pt x="332" y="130"/>
                  </a:lnTo>
                  <a:lnTo>
                    <a:pt x="132" y="130"/>
                  </a:lnTo>
                  <a:lnTo>
                    <a:pt x="132" y="211"/>
                  </a:lnTo>
                  <a:lnTo>
                    <a:pt x="296" y="211"/>
                  </a:lnTo>
                  <a:lnTo>
                    <a:pt x="296" y="339"/>
                  </a:lnTo>
                  <a:lnTo>
                    <a:pt x="132" y="339"/>
                  </a:lnTo>
                  <a:lnTo>
                    <a:pt x="132" y="423"/>
                  </a:lnTo>
                  <a:lnTo>
                    <a:pt x="332" y="423"/>
                  </a:lnTo>
                  <a:lnTo>
                    <a:pt x="332" y="551"/>
                  </a:lnTo>
                  <a:lnTo>
                    <a:pt x="0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7680235" y="359210"/>
              <a:ext cx="565134" cy="787582"/>
            </a:xfrm>
            <a:custGeom>
              <a:avLst/>
              <a:gdLst>
                <a:gd name="T0" fmla="*/ 1281005241 w 228"/>
                <a:gd name="T1" fmla="*/ 1005742145 h 317"/>
                <a:gd name="T2" fmla="*/ 1158616841 w 228"/>
                <a:gd name="T3" fmla="*/ 695025501 h 317"/>
                <a:gd name="T4" fmla="*/ 946475046 w 228"/>
                <a:gd name="T5" fmla="*/ 605079780 h 317"/>
                <a:gd name="T6" fmla="*/ 693538069 w 228"/>
                <a:gd name="T7" fmla="*/ 801321871 h 317"/>
                <a:gd name="T8" fmla="*/ 611944852 w 228"/>
                <a:gd name="T9" fmla="*/ 1324636972 h 317"/>
                <a:gd name="T10" fmla="*/ 954635223 w 228"/>
                <a:gd name="T11" fmla="*/ 1995130782 h 317"/>
                <a:gd name="T12" fmla="*/ 1281005241 w 228"/>
                <a:gd name="T13" fmla="*/ 1561761402 h 317"/>
                <a:gd name="T14" fmla="*/ 1860312235 w 228"/>
                <a:gd name="T15" fmla="*/ 1561761402 h 317"/>
                <a:gd name="T16" fmla="*/ 1607375258 w 228"/>
                <a:gd name="T17" fmla="*/ 2147483647 h 317"/>
                <a:gd name="T18" fmla="*/ 987270229 w 228"/>
                <a:gd name="T19" fmla="*/ 2147483647 h 317"/>
                <a:gd name="T20" fmla="*/ 465078772 w 228"/>
                <a:gd name="T21" fmla="*/ 2147483647 h 317"/>
                <a:gd name="T22" fmla="*/ 130548577 w 228"/>
                <a:gd name="T23" fmla="*/ 2003308966 h 317"/>
                <a:gd name="T24" fmla="*/ 0 w 228"/>
                <a:gd name="T25" fmla="*/ 1324636972 h 317"/>
                <a:gd name="T26" fmla="*/ 130548577 w 228"/>
                <a:gd name="T27" fmla="*/ 580550948 h 317"/>
                <a:gd name="T28" fmla="*/ 489556452 w 228"/>
                <a:gd name="T29" fmla="*/ 139006244 h 317"/>
                <a:gd name="T30" fmla="*/ 921997366 w 228"/>
                <a:gd name="T31" fmla="*/ 0 h 317"/>
                <a:gd name="T32" fmla="*/ 1615535435 w 228"/>
                <a:gd name="T33" fmla="*/ 302541320 h 317"/>
                <a:gd name="T34" fmla="*/ 1843994732 w 228"/>
                <a:gd name="T35" fmla="*/ 1005742145 h 317"/>
                <a:gd name="T36" fmla="*/ 1281005241 w 228"/>
                <a:gd name="T37" fmla="*/ 1005742145 h 3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28" h="317">
                  <a:moveTo>
                    <a:pt x="157" y="123"/>
                  </a:moveTo>
                  <a:cubicBezTo>
                    <a:pt x="154" y="105"/>
                    <a:pt x="148" y="91"/>
                    <a:pt x="142" y="85"/>
                  </a:cubicBezTo>
                  <a:cubicBezTo>
                    <a:pt x="133" y="78"/>
                    <a:pt x="124" y="74"/>
                    <a:pt x="116" y="74"/>
                  </a:cubicBezTo>
                  <a:cubicBezTo>
                    <a:pt x="102" y="74"/>
                    <a:pt x="91" y="83"/>
                    <a:pt x="85" y="98"/>
                  </a:cubicBezTo>
                  <a:cubicBezTo>
                    <a:pt x="78" y="116"/>
                    <a:pt x="75" y="137"/>
                    <a:pt x="75" y="162"/>
                  </a:cubicBezTo>
                  <a:cubicBezTo>
                    <a:pt x="75" y="216"/>
                    <a:pt x="89" y="244"/>
                    <a:pt x="117" y="244"/>
                  </a:cubicBezTo>
                  <a:cubicBezTo>
                    <a:pt x="139" y="244"/>
                    <a:pt x="153" y="225"/>
                    <a:pt x="157" y="191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25" y="229"/>
                    <a:pt x="215" y="260"/>
                    <a:pt x="197" y="283"/>
                  </a:cubicBezTo>
                  <a:cubicBezTo>
                    <a:pt x="178" y="306"/>
                    <a:pt x="151" y="317"/>
                    <a:pt x="121" y="317"/>
                  </a:cubicBezTo>
                  <a:cubicBezTo>
                    <a:pt x="97" y="317"/>
                    <a:pt x="75" y="311"/>
                    <a:pt x="57" y="299"/>
                  </a:cubicBezTo>
                  <a:cubicBezTo>
                    <a:pt x="38" y="287"/>
                    <a:pt x="25" y="269"/>
                    <a:pt x="16" y="245"/>
                  </a:cubicBezTo>
                  <a:cubicBezTo>
                    <a:pt x="6" y="223"/>
                    <a:pt x="0" y="193"/>
                    <a:pt x="0" y="162"/>
                  </a:cubicBezTo>
                  <a:cubicBezTo>
                    <a:pt x="0" y="127"/>
                    <a:pt x="6" y="96"/>
                    <a:pt x="16" y="71"/>
                  </a:cubicBezTo>
                  <a:cubicBezTo>
                    <a:pt x="28" y="47"/>
                    <a:pt x="43" y="28"/>
                    <a:pt x="60" y="17"/>
                  </a:cubicBezTo>
                  <a:cubicBezTo>
                    <a:pt x="77" y="7"/>
                    <a:pt x="96" y="0"/>
                    <a:pt x="113" y="0"/>
                  </a:cubicBezTo>
                  <a:cubicBezTo>
                    <a:pt x="152" y="1"/>
                    <a:pt x="182" y="15"/>
                    <a:pt x="198" y="37"/>
                  </a:cubicBezTo>
                  <a:cubicBezTo>
                    <a:pt x="214" y="61"/>
                    <a:pt x="224" y="90"/>
                    <a:pt x="226" y="123"/>
                  </a:cubicBezTo>
                  <a:lnTo>
                    <a:pt x="157" y="1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 userDrawn="1"/>
          </p:nvSpPr>
          <p:spPr bwMode="auto">
            <a:xfrm>
              <a:off x="7427729" y="371234"/>
              <a:ext cx="186372" cy="7575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19" name="Freeform 11"/>
            <p:cNvSpPr>
              <a:spLocks/>
            </p:cNvSpPr>
            <p:nvPr userDrawn="1"/>
          </p:nvSpPr>
          <p:spPr bwMode="auto">
            <a:xfrm>
              <a:off x="6790450" y="371234"/>
              <a:ext cx="535071" cy="757520"/>
            </a:xfrm>
            <a:custGeom>
              <a:avLst/>
              <a:gdLst>
                <a:gd name="T0" fmla="*/ 0 w 386"/>
                <a:gd name="T1" fmla="*/ 0 h 551"/>
                <a:gd name="T2" fmla="*/ 301231077 w 386"/>
                <a:gd name="T3" fmla="*/ 0 h 551"/>
                <a:gd name="T4" fmla="*/ 655619642 w 386"/>
                <a:gd name="T5" fmla="*/ 766144469 h 551"/>
                <a:gd name="T6" fmla="*/ 655619642 w 386"/>
                <a:gd name="T7" fmla="*/ 462198153 h 551"/>
                <a:gd name="T8" fmla="*/ 655619642 w 386"/>
                <a:gd name="T9" fmla="*/ 0 h 551"/>
                <a:gd name="T10" fmla="*/ 977099900 w 386"/>
                <a:gd name="T11" fmla="*/ 0 h 551"/>
                <a:gd name="T12" fmla="*/ 977099900 w 386"/>
                <a:gd name="T13" fmla="*/ 1384083304 h 551"/>
                <a:gd name="T14" fmla="*/ 660682336 w 386"/>
                <a:gd name="T15" fmla="*/ 1384083304 h 551"/>
                <a:gd name="T16" fmla="*/ 313887015 w 386"/>
                <a:gd name="T17" fmla="*/ 638034407 h 551"/>
                <a:gd name="T18" fmla="*/ 313887015 w 386"/>
                <a:gd name="T19" fmla="*/ 959563557 h 551"/>
                <a:gd name="T20" fmla="*/ 313887015 w 386"/>
                <a:gd name="T21" fmla="*/ 1384083304 h 551"/>
                <a:gd name="T22" fmla="*/ 0 w 386"/>
                <a:gd name="T23" fmla="*/ 1384083304 h 551"/>
                <a:gd name="T24" fmla="*/ 0 w 386"/>
                <a:gd name="T25" fmla="*/ 0 h 5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86" h="551">
                  <a:moveTo>
                    <a:pt x="0" y="0"/>
                  </a:moveTo>
                  <a:lnTo>
                    <a:pt x="119" y="0"/>
                  </a:lnTo>
                  <a:lnTo>
                    <a:pt x="259" y="305"/>
                  </a:lnTo>
                  <a:lnTo>
                    <a:pt x="259" y="184"/>
                  </a:lnTo>
                  <a:lnTo>
                    <a:pt x="259" y="0"/>
                  </a:lnTo>
                  <a:lnTo>
                    <a:pt x="386" y="0"/>
                  </a:lnTo>
                  <a:lnTo>
                    <a:pt x="386" y="551"/>
                  </a:lnTo>
                  <a:lnTo>
                    <a:pt x="261" y="551"/>
                  </a:lnTo>
                  <a:lnTo>
                    <a:pt x="124" y="254"/>
                  </a:lnTo>
                  <a:lnTo>
                    <a:pt x="124" y="382"/>
                  </a:lnTo>
                  <a:lnTo>
                    <a:pt x="124" y="551"/>
                  </a:lnTo>
                  <a:lnTo>
                    <a:pt x="0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20" name="Rectangle 12"/>
            <p:cNvSpPr>
              <a:spLocks noChangeArrowheads="1"/>
            </p:cNvSpPr>
            <p:nvPr userDrawn="1"/>
          </p:nvSpPr>
          <p:spPr bwMode="auto">
            <a:xfrm>
              <a:off x="8245368" y="665827"/>
              <a:ext cx="168338" cy="168337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21" name="Rectangle 13"/>
            <p:cNvSpPr>
              <a:spLocks noChangeArrowheads="1"/>
            </p:cNvSpPr>
            <p:nvPr userDrawn="1"/>
          </p:nvSpPr>
          <p:spPr bwMode="auto">
            <a:xfrm>
              <a:off x="7614100" y="665827"/>
              <a:ext cx="162327" cy="168337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22" name="Rectangle 14"/>
            <p:cNvSpPr>
              <a:spLocks noChangeArrowheads="1"/>
            </p:cNvSpPr>
            <p:nvPr userDrawn="1"/>
          </p:nvSpPr>
          <p:spPr bwMode="auto">
            <a:xfrm>
              <a:off x="7265401" y="665827"/>
              <a:ext cx="162327" cy="168337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23" name="Freeform 15"/>
            <p:cNvSpPr>
              <a:spLocks noEditPoints="1"/>
            </p:cNvSpPr>
            <p:nvPr userDrawn="1"/>
          </p:nvSpPr>
          <p:spPr bwMode="auto">
            <a:xfrm>
              <a:off x="8840561" y="365224"/>
              <a:ext cx="126255" cy="126251"/>
            </a:xfrm>
            <a:custGeom>
              <a:avLst/>
              <a:gdLst>
                <a:gd name="T0" fmla="*/ 16308699 w 51"/>
                <a:gd name="T1" fmla="*/ 124566736 h 50"/>
                <a:gd name="T2" fmla="*/ 65240493 w 51"/>
                <a:gd name="T3" fmla="*/ 58131918 h 50"/>
                <a:gd name="T4" fmla="*/ 130480985 w 51"/>
                <a:gd name="T5" fmla="*/ 16608704 h 50"/>
                <a:gd name="T6" fmla="*/ 203874403 w 51"/>
                <a:gd name="T7" fmla="*/ 0 h 50"/>
                <a:gd name="T8" fmla="*/ 285423595 w 51"/>
                <a:gd name="T9" fmla="*/ 16608704 h 50"/>
                <a:gd name="T10" fmla="*/ 350664088 w 51"/>
                <a:gd name="T11" fmla="*/ 58131918 h 50"/>
                <a:gd name="T12" fmla="*/ 399595881 w 51"/>
                <a:gd name="T13" fmla="*/ 124566736 h 50"/>
                <a:gd name="T14" fmla="*/ 415904580 w 51"/>
                <a:gd name="T15" fmla="*/ 207610258 h 50"/>
                <a:gd name="T16" fmla="*/ 399595881 w 51"/>
                <a:gd name="T17" fmla="*/ 290653780 h 50"/>
                <a:gd name="T18" fmla="*/ 350664088 w 51"/>
                <a:gd name="T19" fmla="*/ 357088598 h 50"/>
                <a:gd name="T20" fmla="*/ 285423595 w 51"/>
                <a:gd name="T21" fmla="*/ 398608906 h 50"/>
                <a:gd name="T22" fmla="*/ 203874403 w 51"/>
                <a:gd name="T23" fmla="*/ 415217610 h 50"/>
                <a:gd name="T24" fmla="*/ 130480985 w 51"/>
                <a:gd name="T25" fmla="*/ 398608906 h 50"/>
                <a:gd name="T26" fmla="*/ 65240493 w 51"/>
                <a:gd name="T27" fmla="*/ 357088598 h 50"/>
                <a:gd name="T28" fmla="*/ 16308699 w 51"/>
                <a:gd name="T29" fmla="*/ 290653780 h 50"/>
                <a:gd name="T30" fmla="*/ 0 w 51"/>
                <a:gd name="T31" fmla="*/ 207610258 h 50"/>
                <a:gd name="T32" fmla="*/ 16308699 w 51"/>
                <a:gd name="T33" fmla="*/ 124566736 h 50"/>
                <a:gd name="T34" fmla="*/ 65240493 w 51"/>
                <a:gd name="T35" fmla="*/ 274045076 h 50"/>
                <a:gd name="T36" fmla="*/ 97860739 w 51"/>
                <a:gd name="T37" fmla="*/ 323871189 h 50"/>
                <a:gd name="T38" fmla="*/ 146789684 w 51"/>
                <a:gd name="T39" fmla="*/ 357088598 h 50"/>
                <a:gd name="T40" fmla="*/ 203874403 w 51"/>
                <a:gd name="T41" fmla="*/ 373697302 h 50"/>
                <a:gd name="T42" fmla="*/ 260959123 w 51"/>
                <a:gd name="T43" fmla="*/ 357088598 h 50"/>
                <a:gd name="T44" fmla="*/ 309890916 w 51"/>
                <a:gd name="T45" fmla="*/ 323871189 h 50"/>
                <a:gd name="T46" fmla="*/ 342508314 w 51"/>
                <a:gd name="T47" fmla="*/ 274045076 h 50"/>
                <a:gd name="T48" fmla="*/ 358819861 w 51"/>
                <a:gd name="T49" fmla="*/ 207610258 h 50"/>
                <a:gd name="T50" fmla="*/ 342508314 w 51"/>
                <a:gd name="T51" fmla="*/ 141175440 h 50"/>
                <a:gd name="T52" fmla="*/ 309890916 w 51"/>
                <a:gd name="T53" fmla="*/ 91349327 h 50"/>
                <a:gd name="T54" fmla="*/ 260959123 w 51"/>
                <a:gd name="T55" fmla="*/ 58131918 h 50"/>
                <a:gd name="T56" fmla="*/ 203874403 w 51"/>
                <a:gd name="T57" fmla="*/ 49826113 h 50"/>
                <a:gd name="T58" fmla="*/ 146789684 w 51"/>
                <a:gd name="T59" fmla="*/ 58131918 h 50"/>
                <a:gd name="T60" fmla="*/ 97860739 w 51"/>
                <a:gd name="T61" fmla="*/ 91349327 h 50"/>
                <a:gd name="T62" fmla="*/ 65240493 w 51"/>
                <a:gd name="T63" fmla="*/ 141175440 h 50"/>
                <a:gd name="T64" fmla="*/ 57084719 w 51"/>
                <a:gd name="T65" fmla="*/ 207610258 h 50"/>
                <a:gd name="T66" fmla="*/ 65240493 w 51"/>
                <a:gd name="T67" fmla="*/ 274045076 h 50"/>
                <a:gd name="T68" fmla="*/ 212030177 w 51"/>
                <a:gd name="T69" fmla="*/ 91349327 h 50"/>
                <a:gd name="T70" fmla="*/ 277270669 w 51"/>
                <a:gd name="T71" fmla="*/ 107958032 h 50"/>
                <a:gd name="T72" fmla="*/ 301735142 w 51"/>
                <a:gd name="T73" fmla="*/ 157784145 h 50"/>
                <a:gd name="T74" fmla="*/ 293579369 w 51"/>
                <a:gd name="T75" fmla="*/ 191001554 h 50"/>
                <a:gd name="T76" fmla="*/ 277270669 w 51"/>
                <a:gd name="T77" fmla="*/ 207610258 h 50"/>
                <a:gd name="T78" fmla="*/ 260959123 w 51"/>
                <a:gd name="T79" fmla="*/ 215913157 h 50"/>
                <a:gd name="T80" fmla="*/ 236494650 w 51"/>
                <a:gd name="T81" fmla="*/ 224218962 h 50"/>
                <a:gd name="T82" fmla="*/ 301735142 w 51"/>
                <a:gd name="T83" fmla="*/ 323871189 h 50"/>
                <a:gd name="T84" fmla="*/ 252803349 w 51"/>
                <a:gd name="T85" fmla="*/ 323871189 h 50"/>
                <a:gd name="T86" fmla="*/ 195718630 w 51"/>
                <a:gd name="T87" fmla="*/ 224218962 h 50"/>
                <a:gd name="T88" fmla="*/ 171254157 w 51"/>
                <a:gd name="T89" fmla="*/ 224218962 h 50"/>
                <a:gd name="T90" fmla="*/ 171254157 w 51"/>
                <a:gd name="T91" fmla="*/ 323871189 h 50"/>
                <a:gd name="T92" fmla="*/ 122325212 w 51"/>
                <a:gd name="T93" fmla="*/ 323871189 h 50"/>
                <a:gd name="T94" fmla="*/ 122325212 w 51"/>
                <a:gd name="T95" fmla="*/ 91349327 h 50"/>
                <a:gd name="T96" fmla="*/ 212030177 w 51"/>
                <a:gd name="T97" fmla="*/ 91349327 h 50"/>
                <a:gd name="T98" fmla="*/ 212030177 w 51"/>
                <a:gd name="T99" fmla="*/ 191001554 h 50"/>
                <a:gd name="T100" fmla="*/ 244650423 w 51"/>
                <a:gd name="T101" fmla="*/ 182695748 h 50"/>
                <a:gd name="T102" fmla="*/ 252803349 w 51"/>
                <a:gd name="T103" fmla="*/ 157784145 h 50"/>
                <a:gd name="T104" fmla="*/ 252803349 w 51"/>
                <a:gd name="T105" fmla="*/ 141175440 h 50"/>
                <a:gd name="T106" fmla="*/ 236494650 w 51"/>
                <a:gd name="T107" fmla="*/ 132869635 h 50"/>
                <a:gd name="T108" fmla="*/ 220185950 w 51"/>
                <a:gd name="T109" fmla="*/ 132869635 h 50"/>
                <a:gd name="T110" fmla="*/ 203874403 w 51"/>
                <a:gd name="T111" fmla="*/ 132869635 h 50"/>
                <a:gd name="T112" fmla="*/ 171254157 w 51"/>
                <a:gd name="T113" fmla="*/ 132869635 h 50"/>
                <a:gd name="T114" fmla="*/ 171254157 w 51"/>
                <a:gd name="T115" fmla="*/ 191001554 h 50"/>
                <a:gd name="T116" fmla="*/ 212030177 w 51"/>
                <a:gd name="T117" fmla="*/ 191001554 h 5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1" h="50">
                  <a:moveTo>
                    <a:pt x="2" y="15"/>
                  </a:moveTo>
                  <a:cubicBezTo>
                    <a:pt x="3" y="12"/>
                    <a:pt x="5" y="9"/>
                    <a:pt x="8" y="7"/>
                  </a:cubicBezTo>
                  <a:cubicBezTo>
                    <a:pt x="10" y="5"/>
                    <a:pt x="13" y="3"/>
                    <a:pt x="16" y="2"/>
                  </a:cubicBezTo>
                  <a:cubicBezTo>
                    <a:pt x="19" y="1"/>
                    <a:pt x="22" y="0"/>
                    <a:pt x="25" y="0"/>
                  </a:cubicBezTo>
                  <a:cubicBezTo>
                    <a:pt x="29" y="0"/>
                    <a:pt x="32" y="1"/>
                    <a:pt x="35" y="2"/>
                  </a:cubicBezTo>
                  <a:cubicBezTo>
                    <a:pt x="38" y="3"/>
                    <a:pt x="41" y="5"/>
                    <a:pt x="43" y="7"/>
                  </a:cubicBezTo>
                  <a:cubicBezTo>
                    <a:pt x="45" y="9"/>
                    <a:pt x="47" y="12"/>
                    <a:pt x="49" y="15"/>
                  </a:cubicBezTo>
                  <a:cubicBezTo>
                    <a:pt x="50" y="18"/>
                    <a:pt x="51" y="21"/>
                    <a:pt x="51" y="25"/>
                  </a:cubicBezTo>
                  <a:cubicBezTo>
                    <a:pt x="51" y="29"/>
                    <a:pt x="50" y="32"/>
                    <a:pt x="49" y="35"/>
                  </a:cubicBezTo>
                  <a:cubicBezTo>
                    <a:pt x="47" y="38"/>
                    <a:pt x="45" y="41"/>
                    <a:pt x="43" y="43"/>
                  </a:cubicBezTo>
                  <a:cubicBezTo>
                    <a:pt x="41" y="45"/>
                    <a:pt x="38" y="47"/>
                    <a:pt x="35" y="48"/>
                  </a:cubicBezTo>
                  <a:cubicBezTo>
                    <a:pt x="32" y="49"/>
                    <a:pt x="29" y="50"/>
                    <a:pt x="25" y="50"/>
                  </a:cubicBezTo>
                  <a:cubicBezTo>
                    <a:pt x="22" y="50"/>
                    <a:pt x="19" y="49"/>
                    <a:pt x="16" y="48"/>
                  </a:cubicBezTo>
                  <a:cubicBezTo>
                    <a:pt x="13" y="47"/>
                    <a:pt x="10" y="45"/>
                    <a:pt x="8" y="43"/>
                  </a:cubicBezTo>
                  <a:cubicBezTo>
                    <a:pt x="5" y="41"/>
                    <a:pt x="3" y="38"/>
                    <a:pt x="2" y="35"/>
                  </a:cubicBezTo>
                  <a:cubicBezTo>
                    <a:pt x="1" y="32"/>
                    <a:pt x="0" y="29"/>
                    <a:pt x="0" y="25"/>
                  </a:cubicBezTo>
                  <a:cubicBezTo>
                    <a:pt x="0" y="21"/>
                    <a:pt x="1" y="18"/>
                    <a:pt x="2" y="15"/>
                  </a:cubicBezTo>
                  <a:close/>
                  <a:moveTo>
                    <a:pt x="8" y="33"/>
                  </a:moveTo>
                  <a:cubicBezTo>
                    <a:pt x="9" y="35"/>
                    <a:pt x="10" y="37"/>
                    <a:pt x="12" y="39"/>
                  </a:cubicBezTo>
                  <a:cubicBezTo>
                    <a:pt x="14" y="41"/>
                    <a:pt x="16" y="42"/>
                    <a:pt x="18" y="43"/>
                  </a:cubicBezTo>
                  <a:cubicBezTo>
                    <a:pt x="20" y="44"/>
                    <a:pt x="23" y="45"/>
                    <a:pt x="25" y="45"/>
                  </a:cubicBezTo>
                  <a:cubicBezTo>
                    <a:pt x="28" y="45"/>
                    <a:pt x="30" y="44"/>
                    <a:pt x="32" y="43"/>
                  </a:cubicBezTo>
                  <a:cubicBezTo>
                    <a:pt x="35" y="42"/>
                    <a:pt x="37" y="41"/>
                    <a:pt x="38" y="39"/>
                  </a:cubicBezTo>
                  <a:cubicBezTo>
                    <a:pt x="40" y="37"/>
                    <a:pt x="41" y="35"/>
                    <a:pt x="42" y="33"/>
                  </a:cubicBezTo>
                  <a:cubicBezTo>
                    <a:pt x="43" y="31"/>
                    <a:pt x="44" y="28"/>
                    <a:pt x="44" y="25"/>
                  </a:cubicBezTo>
                  <a:cubicBezTo>
                    <a:pt x="44" y="22"/>
                    <a:pt x="43" y="20"/>
                    <a:pt x="42" y="17"/>
                  </a:cubicBezTo>
                  <a:cubicBezTo>
                    <a:pt x="41" y="15"/>
                    <a:pt x="40" y="13"/>
                    <a:pt x="38" y="11"/>
                  </a:cubicBezTo>
                  <a:cubicBezTo>
                    <a:pt x="37" y="10"/>
                    <a:pt x="35" y="8"/>
                    <a:pt x="32" y="7"/>
                  </a:cubicBezTo>
                  <a:cubicBezTo>
                    <a:pt x="30" y="6"/>
                    <a:pt x="28" y="6"/>
                    <a:pt x="25" y="6"/>
                  </a:cubicBezTo>
                  <a:cubicBezTo>
                    <a:pt x="23" y="6"/>
                    <a:pt x="20" y="6"/>
                    <a:pt x="18" y="7"/>
                  </a:cubicBezTo>
                  <a:cubicBezTo>
                    <a:pt x="16" y="8"/>
                    <a:pt x="14" y="10"/>
                    <a:pt x="12" y="11"/>
                  </a:cubicBezTo>
                  <a:cubicBezTo>
                    <a:pt x="10" y="13"/>
                    <a:pt x="9" y="15"/>
                    <a:pt x="8" y="17"/>
                  </a:cubicBezTo>
                  <a:cubicBezTo>
                    <a:pt x="7" y="20"/>
                    <a:pt x="7" y="22"/>
                    <a:pt x="7" y="25"/>
                  </a:cubicBezTo>
                  <a:cubicBezTo>
                    <a:pt x="7" y="28"/>
                    <a:pt x="7" y="31"/>
                    <a:pt x="8" y="33"/>
                  </a:cubicBezTo>
                  <a:close/>
                  <a:moveTo>
                    <a:pt x="26" y="11"/>
                  </a:moveTo>
                  <a:cubicBezTo>
                    <a:pt x="29" y="11"/>
                    <a:pt x="32" y="12"/>
                    <a:pt x="34" y="13"/>
                  </a:cubicBezTo>
                  <a:cubicBezTo>
                    <a:pt x="36" y="14"/>
                    <a:pt x="37" y="16"/>
                    <a:pt x="37" y="19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6" y="24"/>
                    <a:pt x="35" y="24"/>
                    <a:pt x="34" y="25"/>
                  </a:cubicBezTo>
                  <a:cubicBezTo>
                    <a:pt x="34" y="26"/>
                    <a:pt x="33" y="26"/>
                    <a:pt x="32" y="26"/>
                  </a:cubicBezTo>
                  <a:cubicBezTo>
                    <a:pt x="31" y="27"/>
                    <a:pt x="30" y="27"/>
                    <a:pt x="29" y="27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11"/>
                    <a:pt x="15" y="11"/>
                    <a:pt x="15" y="11"/>
                  </a:cubicBezTo>
                  <a:lnTo>
                    <a:pt x="26" y="11"/>
                  </a:lnTo>
                  <a:close/>
                  <a:moveTo>
                    <a:pt x="26" y="23"/>
                  </a:moveTo>
                  <a:cubicBezTo>
                    <a:pt x="27" y="23"/>
                    <a:pt x="29" y="23"/>
                    <a:pt x="30" y="22"/>
                  </a:cubicBezTo>
                  <a:cubicBezTo>
                    <a:pt x="31" y="22"/>
                    <a:pt x="31" y="21"/>
                    <a:pt x="31" y="19"/>
                  </a:cubicBezTo>
                  <a:cubicBezTo>
                    <a:pt x="31" y="18"/>
                    <a:pt x="31" y="18"/>
                    <a:pt x="31" y="17"/>
                  </a:cubicBezTo>
                  <a:cubicBezTo>
                    <a:pt x="30" y="17"/>
                    <a:pt x="30" y="16"/>
                    <a:pt x="29" y="16"/>
                  </a:cubicBezTo>
                  <a:cubicBezTo>
                    <a:pt x="29" y="16"/>
                    <a:pt x="28" y="16"/>
                    <a:pt x="27" y="16"/>
                  </a:cubicBezTo>
                  <a:cubicBezTo>
                    <a:pt x="27" y="16"/>
                    <a:pt x="26" y="16"/>
                    <a:pt x="25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23"/>
                    <a:pt x="21" y="23"/>
                    <a:pt x="21" y="23"/>
                  </a:cubicBezTo>
                  <a:lnTo>
                    <a:pt x="26" y="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11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20" r:id="rId2"/>
    <p:sldLayoutId id="2147484365" r:id="rId3"/>
    <p:sldLayoutId id="2147484377" r:id="rId4"/>
    <p:sldLayoutId id="2147484386" r:id="rId5"/>
    <p:sldLayoutId id="2147484427" r:id="rId6"/>
  </p:sldLayoutIdLst>
  <p:hf hdr="0" ftr="0" dt="0"/>
  <p:txStyles>
    <p:titleStyle>
      <a:lvl1pPr marL="0" indent="0" algn="l" rtl="0" eaLnBrk="0" fontAlgn="base" hangingPunct="0">
        <a:spcBef>
          <a:spcPct val="0"/>
        </a:spcBef>
        <a:spcAft>
          <a:spcPct val="0"/>
        </a:spcAft>
        <a:defRPr sz="5000" b="0" kern="1200" cap="none" baseline="0">
          <a:solidFill>
            <a:schemeClr val="tx1">
              <a:lumMod val="95000"/>
              <a:lumOff val="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150269" indent="167274"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bg1"/>
          </a:solidFill>
          <a:latin typeface="Arial" pitchFamily="34" charset="0"/>
        </a:defRPr>
      </a:lvl2pPr>
      <a:lvl3pPr marL="150269" indent="167274"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bg1"/>
          </a:solidFill>
          <a:latin typeface="Arial" pitchFamily="34" charset="0"/>
        </a:defRPr>
      </a:lvl3pPr>
      <a:lvl4pPr marL="150269" indent="167274"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bg1"/>
          </a:solidFill>
          <a:latin typeface="Arial" pitchFamily="34" charset="0"/>
        </a:defRPr>
      </a:lvl4pPr>
      <a:lvl5pPr marL="150269" indent="167274"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bg1"/>
          </a:solidFill>
          <a:latin typeface="Arial" pitchFamily="34" charset="0"/>
        </a:defRPr>
      </a:lvl5pPr>
      <a:lvl6pPr marL="816156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6pPr>
      <a:lvl7pPr marL="1632302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7pPr>
      <a:lvl8pPr marL="2448448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8pPr>
      <a:lvl9pPr marL="3264604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9pPr>
    </p:titleStyle>
    <p:bodyStyle>
      <a:lvl1pPr marL="447963" indent="-447963" algn="l" defTabSz="1414476" rtl="0" eaLnBrk="0" fontAlgn="base" hangingPunct="0">
        <a:spcBef>
          <a:spcPts val="1000"/>
        </a:spcBef>
        <a:spcAft>
          <a:spcPts val="0"/>
        </a:spcAft>
        <a:buClr>
          <a:srgbClr val="009EDB"/>
        </a:buClr>
        <a:buSzPct val="100000"/>
        <a:buFont typeface="Arial" panose="020B0604020202020204" pitchFamily="34" charset="0"/>
        <a:buChar char="•"/>
        <a:defRPr sz="3200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079500" indent="-457200" algn="l" rtl="0" eaLnBrk="0" fontAlgn="base" hangingPunct="0">
        <a:spcBef>
          <a:spcPts val="600"/>
        </a:spcBef>
        <a:spcAft>
          <a:spcPts val="0"/>
        </a:spcAft>
        <a:buClr>
          <a:schemeClr val="bg2">
            <a:lumMod val="75000"/>
          </a:schemeClr>
        </a:buClr>
        <a:buSzPct val="80000"/>
        <a:buFont typeface="Arial" panose="020B0604020202020204" pitchFamily="34" charset="0"/>
        <a:buChar char="•"/>
        <a:defRPr lang="en-US" sz="28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19909" indent="-32038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443124" indent="-320382" algn="l" rtl="0" eaLnBrk="0" fontAlgn="base" hangingPunct="0">
        <a:spcBef>
          <a:spcPct val="20000"/>
        </a:spcBef>
        <a:spcAft>
          <a:spcPct val="0"/>
        </a:spcAft>
        <a:buClr>
          <a:srgbClr val="7685C2"/>
        </a:buClr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6335" indent="-320382" algn="l" rtl="0" eaLnBrk="0" fontAlgn="base" hangingPunct="0">
        <a:spcBef>
          <a:spcPct val="20000"/>
        </a:spcBef>
        <a:spcAft>
          <a:spcPct val="0"/>
        </a:spcAft>
        <a:buClr>
          <a:srgbClr val="AFB7DB"/>
        </a:buClr>
        <a:buSzPct val="80000"/>
        <a:buFont typeface="Wingdings" pitchFamily="2" charset="2"/>
        <a:buChar char="§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4488831" indent="-408079" algn="l" defTabSz="1632302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4975" indent="-408079" algn="l" defTabSz="1632302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1133" indent="-408079" algn="l" defTabSz="1632302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7282" indent="-408079" algn="l" defTabSz="1632302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30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156" algn="l" defTabSz="163230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302" algn="l" defTabSz="163230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8448" algn="l" defTabSz="163230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4604" algn="l" defTabSz="163230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0753" algn="l" defTabSz="163230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6904" algn="l" defTabSz="163230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3054" algn="l" defTabSz="163230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29212" algn="l" defTabSz="163230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5330" y="847898"/>
            <a:ext cx="11387635" cy="6299941"/>
          </a:xfrm>
        </p:spPr>
        <p:txBody>
          <a:bodyPr/>
          <a:lstStyle/>
          <a:p>
            <a:pPr defTabSz="1373063">
              <a:lnSpc>
                <a:spcPct val="100000"/>
              </a:lnSpc>
              <a:spcBef>
                <a:spcPts val="0"/>
              </a:spcBef>
            </a:pPr>
            <a:r>
              <a:rPr lang="en-US" sz="6600" cap="none" dirty="0">
                <a:solidFill>
                  <a:srgbClr val="FFFFFF"/>
                </a:solidFill>
                <a:ea typeface="+mn-ea"/>
              </a:rPr>
              <a:t>Effective IntelliJ</a:t>
            </a:r>
            <a:br>
              <a:rPr lang="en-US" sz="8000" cap="none" dirty="0">
                <a:solidFill>
                  <a:srgbClr val="FFFFFF"/>
                </a:solidFill>
                <a:ea typeface="+mn-ea"/>
              </a:rPr>
            </a:br>
            <a:endParaRPr lang="en-US" sz="8000" cap="none" dirty="0">
              <a:solidFill>
                <a:srgbClr val="FFFFFF"/>
              </a:solidFill>
              <a:ea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48554" y="6453034"/>
            <a:ext cx="9387111" cy="2301860"/>
          </a:xfrm>
        </p:spPr>
        <p:txBody>
          <a:bodyPr>
            <a:normAutofit/>
          </a:bodyPr>
          <a:lstStyle/>
          <a:p>
            <a:r>
              <a:rPr lang="en-US" sz="5400" cap="none" dirty="0">
                <a:solidFill>
                  <a:srgbClr val="FFFFFF"/>
                </a:solidFill>
                <a:ea typeface="+mn-ea"/>
              </a:rPr>
              <a:t>Part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184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9567" y="1251931"/>
            <a:ext cx="16932039" cy="8225790"/>
          </a:xfrm>
        </p:spPr>
        <p:txBody>
          <a:bodyPr>
            <a:normAutofit/>
          </a:bodyPr>
          <a:lstStyle/>
          <a:p>
            <a:r>
              <a:rPr lang="en-US" dirty="0" err="1"/>
              <a:t>ctrl+shift+left</a:t>
            </a:r>
            <a:r>
              <a:rPr lang="en-US" dirty="0"/>
              <a:t>/right – select word</a:t>
            </a:r>
          </a:p>
          <a:p>
            <a:pPr lvl="1"/>
            <a:r>
              <a:rPr lang="en-US" dirty="0" err="1"/>
              <a:t>ctrl+left</a:t>
            </a:r>
            <a:r>
              <a:rPr lang="en-US" dirty="0"/>
              <a:t>/right – move over word</a:t>
            </a:r>
          </a:p>
          <a:p>
            <a:r>
              <a:rPr lang="pl-PL" dirty="0"/>
              <a:t>ctrl+w/ctrl+shift+w</a:t>
            </a:r>
            <a:r>
              <a:rPr lang="en-US" dirty="0"/>
              <a:t> – select/unselect section - loop - function...</a:t>
            </a:r>
          </a:p>
          <a:p>
            <a:r>
              <a:rPr lang="en-US" dirty="0" err="1"/>
              <a:t>alt+shift+up</a:t>
            </a:r>
            <a:r>
              <a:rPr lang="en-US" dirty="0"/>
              <a:t>/down – move lines up/down</a:t>
            </a:r>
          </a:p>
          <a:p>
            <a:r>
              <a:rPr lang="en-US" dirty="0" err="1"/>
              <a:t>ctrl+P</a:t>
            </a:r>
            <a:r>
              <a:rPr lang="en-US" dirty="0"/>
              <a:t> – show parameter of a function.</a:t>
            </a:r>
          </a:p>
          <a:p>
            <a:r>
              <a:rPr lang="en-US" dirty="0"/>
              <a:t>ctrl+alt+shift+left/right – move parameters inside function</a:t>
            </a:r>
          </a:p>
          <a:p>
            <a:r>
              <a:rPr lang="en-US" dirty="0"/>
              <a:t>alt+enter on empty string – language inject – </a:t>
            </a:r>
            <a:r>
              <a:rPr lang="en-US" dirty="0" err="1"/>
              <a:t>alt+enter</a:t>
            </a:r>
            <a:r>
              <a:rPr lang="en-US" dirty="0"/>
              <a:t> again – edit inject text – alt+f4 finish editing.</a:t>
            </a:r>
          </a:p>
          <a:p>
            <a:endParaRPr lang="en-US" dirty="0"/>
          </a:p>
        </p:txBody>
      </p:sp>
      <p:sp>
        <p:nvSpPr>
          <p:cNvPr id="6" name="Title 14"/>
          <p:cNvSpPr>
            <a:spLocks noGrp="1"/>
          </p:cNvSpPr>
          <p:nvPr>
            <p:ph type="title"/>
          </p:nvPr>
        </p:nvSpPr>
        <p:spPr>
          <a:xfrm>
            <a:off x="905313" y="377910"/>
            <a:ext cx="16932039" cy="874021"/>
          </a:xfrm>
        </p:spPr>
        <p:txBody>
          <a:bodyPr/>
          <a:lstStyle/>
          <a:p>
            <a:r>
              <a:rPr lang="en-US" dirty="0"/>
              <a:t>Keys</a:t>
            </a:r>
          </a:p>
        </p:txBody>
      </p:sp>
    </p:spTree>
    <p:extLst>
      <p:ext uri="{BB962C8B-B14F-4D97-AF65-F5344CB8AC3E}">
        <p14:creationId xmlns:p14="http://schemas.microsoft.com/office/powerpoint/2010/main" val="421713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completion</a:t>
            </a:r>
          </a:p>
        </p:txBody>
      </p:sp>
    </p:spTree>
    <p:extLst>
      <p:ext uri="{BB962C8B-B14F-4D97-AF65-F5344CB8AC3E}">
        <p14:creationId xmlns:p14="http://schemas.microsoft.com/office/powerpoint/2010/main" val="2945474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Show implementing classes</a:t>
            </a:r>
          </a:p>
          <a:p>
            <a:r>
              <a:rPr lang="en-US" dirty="0"/>
              <a:t>Show even more options</a:t>
            </a:r>
          </a:p>
          <a:p>
            <a:r>
              <a:rPr lang="en-US" dirty="0"/>
              <a:t>Filling functions with import</a:t>
            </a:r>
          </a:p>
          <a:p>
            <a:r>
              <a:rPr lang="en-US" dirty="0"/>
              <a:t>Prefix filling</a:t>
            </a:r>
          </a:p>
          <a:p>
            <a:r>
              <a:rPr lang="en-US" dirty="0"/>
              <a:t>Generate code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4"/>
          <p:cNvSpPr>
            <a:spLocks noGrp="1"/>
          </p:cNvSpPr>
          <p:nvPr>
            <p:ph type="title"/>
          </p:nvPr>
        </p:nvSpPr>
        <p:spPr>
          <a:xfrm>
            <a:off x="905313" y="377910"/>
            <a:ext cx="16932039" cy="874021"/>
          </a:xfrm>
        </p:spPr>
        <p:txBody>
          <a:bodyPr/>
          <a:lstStyle/>
          <a:p>
            <a:r>
              <a:rPr lang="en-US" dirty="0"/>
              <a:t>Code Completion</a:t>
            </a:r>
          </a:p>
        </p:txBody>
      </p:sp>
    </p:spTree>
    <p:extLst>
      <p:ext uri="{BB962C8B-B14F-4D97-AF65-F5344CB8AC3E}">
        <p14:creationId xmlns:p14="http://schemas.microsoft.com/office/powerpoint/2010/main" val="302816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9567" y="1251931"/>
            <a:ext cx="16932039" cy="8225790"/>
          </a:xfrm>
        </p:spPr>
        <p:txBody>
          <a:bodyPr>
            <a:normAutofit/>
          </a:bodyPr>
          <a:lstStyle/>
          <a:p>
            <a:r>
              <a:rPr lang="en-US" dirty="0" err="1"/>
              <a:t>ctrl+shift+left</a:t>
            </a:r>
            <a:r>
              <a:rPr lang="en-US" dirty="0"/>
              <a:t>/right – select word</a:t>
            </a:r>
          </a:p>
          <a:p>
            <a:pPr lvl="1"/>
            <a:r>
              <a:rPr lang="en-US" dirty="0" err="1"/>
              <a:t>ctrl+left</a:t>
            </a:r>
            <a:r>
              <a:rPr lang="en-US" dirty="0"/>
              <a:t>/right – move over word</a:t>
            </a:r>
          </a:p>
          <a:p>
            <a:r>
              <a:rPr lang="pl-PL" dirty="0"/>
              <a:t>ctrl+w/ctrl+shift+w</a:t>
            </a:r>
            <a:r>
              <a:rPr lang="en-US" dirty="0"/>
              <a:t> – select/unselect section - loop - function...</a:t>
            </a:r>
          </a:p>
          <a:p>
            <a:r>
              <a:rPr lang="en-US" dirty="0" err="1"/>
              <a:t>alt+shift+up</a:t>
            </a:r>
            <a:r>
              <a:rPr lang="en-US" dirty="0"/>
              <a:t>/down – move lines up/down</a:t>
            </a:r>
          </a:p>
          <a:p>
            <a:r>
              <a:rPr lang="en-US" dirty="0" err="1"/>
              <a:t>ctrl+P</a:t>
            </a:r>
            <a:r>
              <a:rPr lang="en-US" dirty="0"/>
              <a:t> – show parameter of a function.</a:t>
            </a:r>
          </a:p>
          <a:p>
            <a:r>
              <a:rPr lang="en-US" dirty="0"/>
              <a:t>ctrl+alt+shift+left/right – move parameters inside function</a:t>
            </a:r>
          </a:p>
          <a:p>
            <a:r>
              <a:rPr lang="en-US" dirty="0" err="1"/>
              <a:t>ctrl+j</a:t>
            </a:r>
            <a:r>
              <a:rPr lang="en-US" dirty="0"/>
              <a:t> – Start with item. then press ctrl+j and type: examples - null/nn, notnull, try, for, forr, </a:t>
            </a:r>
            <a:r>
              <a:rPr lang="en-US" dirty="0" err="1"/>
              <a:t>syncronized</a:t>
            </a:r>
            <a:r>
              <a:rPr lang="en-US" dirty="0"/>
              <a:t>…</a:t>
            </a:r>
          </a:p>
          <a:p>
            <a:r>
              <a:rPr lang="en-US" dirty="0"/>
              <a:t>alt+insert - generate methods - works really good in Unit tests</a:t>
            </a:r>
          </a:p>
          <a:p>
            <a:endParaRPr lang="en-US" dirty="0"/>
          </a:p>
        </p:txBody>
      </p:sp>
      <p:sp>
        <p:nvSpPr>
          <p:cNvPr id="6" name="Title 14"/>
          <p:cNvSpPr>
            <a:spLocks noGrp="1"/>
          </p:cNvSpPr>
          <p:nvPr>
            <p:ph type="title"/>
          </p:nvPr>
        </p:nvSpPr>
        <p:spPr>
          <a:xfrm>
            <a:off x="905313" y="377910"/>
            <a:ext cx="16932039" cy="874021"/>
          </a:xfrm>
        </p:spPr>
        <p:txBody>
          <a:bodyPr/>
          <a:lstStyle/>
          <a:p>
            <a:r>
              <a:rPr lang="en-US" dirty="0"/>
              <a:t>Keys</a:t>
            </a:r>
          </a:p>
        </p:txBody>
      </p:sp>
    </p:spTree>
    <p:extLst>
      <p:ext uri="{BB962C8B-B14F-4D97-AF65-F5344CB8AC3E}">
        <p14:creationId xmlns:p14="http://schemas.microsoft.com/office/powerpoint/2010/main" val="55250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Code</a:t>
            </a:r>
          </a:p>
        </p:txBody>
      </p:sp>
    </p:spTree>
    <p:extLst>
      <p:ext uri="{BB962C8B-B14F-4D97-AF65-F5344CB8AC3E}">
        <p14:creationId xmlns:p14="http://schemas.microsoft.com/office/powerpoint/2010/main" val="2820785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Rearrange code indentation</a:t>
            </a:r>
          </a:p>
          <a:p>
            <a:r>
              <a:rPr lang="en-US" dirty="0"/>
              <a:t>Optimize Imports</a:t>
            </a:r>
          </a:p>
          <a:p>
            <a:r>
              <a:rPr lang="en-US" dirty="0"/>
              <a:t>Sonar + multiple lines fix</a:t>
            </a:r>
          </a:p>
          <a:p>
            <a:endParaRPr lang="en-US" dirty="0"/>
          </a:p>
        </p:txBody>
      </p:sp>
      <p:sp>
        <p:nvSpPr>
          <p:cNvPr id="6" name="Title 14"/>
          <p:cNvSpPr>
            <a:spLocks noGrp="1"/>
          </p:cNvSpPr>
          <p:nvPr>
            <p:ph type="title"/>
          </p:nvPr>
        </p:nvSpPr>
        <p:spPr>
          <a:xfrm>
            <a:off x="905313" y="377910"/>
            <a:ext cx="16932039" cy="874021"/>
          </a:xfrm>
        </p:spPr>
        <p:txBody>
          <a:bodyPr/>
          <a:lstStyle/>
          <a:p>
            <a:r>
              <a:rPr lang="en-US" dirty="0"/>
              <a:t>Clean Code</a:t>
            </a:r>
          </a:p>
        </p:txBody>
      </p:sp>
    </p:spTree>
    <p:extLst>
      <p:ext uri="{BB962C8B-B14F-4D97-AF65-F5344CB8AC3E}">
        <p14:creationId xmlns:p14="http://schemas.microsoft.com/office/powerpoint/2010/main" val="93972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9567" y="1251931"/>
            <a:ext cx="16932039" cy="8225790"/>
          </a:xfrm>
        </p:spPr>
        <p:txBody>
          <a:bodyPr>
            <a:normAutofit/>
          </a:bodyPr>
          <a:lstStyle/>
          <a:p>
            <a:r>
              <a:rPr lang="en-US" dirty="0"/>
              <a:t>ctrl+alt+l rearrange code – can be done on whole file, on a block of code, on whole directory + other things like imports</a:t>
            </a:r>
          </a:p>
          <a:p>
            <a:r>
              <a:rPr lang="en-US" dirty="0" err="1"/>
              <a:t>ctrl+alt+o</a:t>
            </a:r>
            <a:r>
              <a:rPr lang="en-US" dirty="0"/>
              <a:t> – optimize imports. Also can optimize before commit. Also with rearrange code and also can be done on the fly via settings.</a:t>
            </a:r>
          </a:p>
        </p:txBody>
      </p:sp>
      <p:sp>
        <p:nvSpPr>
          <p:cNvPr id="6" name="Title 14"/>
          <p:cNvSpPr>
            <a:spLocks noGrp="1"/>
          </p:cNvSpPr>
          <p:nvPr>
            <p:ph type="title"/>
          </p:nvPr>
        </p:nvSpPr>
        <p:spPr>
          <a:xfrm>
            <a:off x="905313" y="377910"/>
            <a:ext cx="16932039" cy="874021"/>
          </a:xfrm>
        </p:spPr>
        <p:txBody>
          <a:bodyPr/>
          <a:lstStyle/>
          <a:p>
            <a:r>
              <a:rPr lang="en-US" dirty="0"/>
              <a:t>Keys</a:t>
            </a:r>
          </a:p>
        </p:txBody>
      </p:sp>
    </p:spTree>
    <p:extLst>
      <p:ext uri="{BB962C8B-B14F-4D97-AF65-F5344CB8AC3E}">
        <p14:creationId xmlns:p14="http://schemas.microsoft.com/office/powerpoint/2010/main" val="352684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Project</a:t>
            </a:r>
          </a:p>
        </p:txBody>
      </p:sp>
    </p:spTree>
    <p:extLst>
      <p:ext uri="{BB962C8B-B14F-4D97-AF65-F5344CB8AC3E}">
        <p14:creationId xmlns:p14="http://schemas.microsoft.com/office/powerpoint/2010/main" val="3540683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</a:t>
            </a:r>
          </a:p>
          <a:p>
            <a:pPr lvl="1"/>
            <a:r>
              <a:rPr lang="en-US" dirty="0"/>
              <a:t>Hot key</a:t>
            </a:r>
          </a:p>
          <a:p>
            <a:pPr lvl="1"/>
            <a:r>
              <a:rPr lang="en-US" dirty="0" err="1"/>
              <a:t>Springboot</a:t>
            </a:r>
            <a:r>
              <a:rPr lang="en-US" dirty="0"/>
              <a:t> </a:t>
            </a:r>
            <a:r>
              <a:rPr lang="en-US" dirty="0" err="1"/>
              <a:t>devtools</a:t>
            </a:r>
            <a:endParaRPr lang="en-US" dirty="0"/>
          </a:p>
          <a:p>
            <a:r>
              <a:rPr lang="en-US" dirty="0"/>
              <a:t>Fix errors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itle 14"/>
          <p:cNvSpPr>
            <a:spLocks noGrp="1"/>
          </p:cNvSpPr>
          <p:nvPr>
            <p:ph type="title"/>
          </p:nvPr>
        </p:nvSpPr>
        <p:spPr>
          <a:xfrm>
            <a:off x="905313" y="377910"/>
            <a:ext cx="16932039" cy="874021"/>
          </a:xfrm>
        </p:spPr>
        <p:txBody>
          <a:bodyPr/>
          <a:lstStyle/>
          <a:p>
            <a:r>
              <a:rPr lang="en-US" dirty="0"/>
              <a:t>Build Project</a:t>
            </a:r>
          </a:p>
        </p:txBody>
      </p:sp>
    </p:spTree>
    <p:extLst>
      <p:ext uri="{BB962C8B-B14F-4D97-AF65-F5344CB8AC3E}">
        <p14:creationId xmlns:p14="http://schemas.microsoft.com/office/powerpoint/2010/main" val="857182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9567" y="1251931"/>
            <a:ext cx="16932039" cy="8225790"/>
          </a:xfrm>
        </p:spPr>
        <p:txBody>
          <a:bodyPr>
            <a:normAutofit/>
          </a:bodyPr>
          <a:lstStyle/>
          <a:p>
            <a:r>
              <a:rPr lang="en-US" dirty="0"/>
              <a:t>ctrl+f9 – build project</a:t>
            </a:r>
          </a:p>
          <a:p>
            <a:r>
              <a:rPr lang="en-US" dirty="0"/>
              <a:t>alt+ctrl+up/down – if there are errors with compilation, move between errors</a:t>
            </a:r>
          </a:p>
        </p:txBody>
      </p:sp>
      <p:sp>
        <p:nvSpPr>
          <p:cNvPr id="6" name="Title 14"/>
          <p:cNvSpPr>
            <a:spLocks noGrp="1"/>
          </p:cNvSpPr>
          <p:nvPr>
            <p:ph type="title"/>
          </p:nvPr>
        </p:nvSpPr>
        <p:spPr>
          <a:xfrm>
            <a:off x="905313" y="377910"/>
            <a:ext cx="16932039" cy="874021"/>
          </a:xfrm>
        </p:spPr>
        <p:txBody>
          <a:bodyPr/>
          <a:lstStyle/>
          <a:p>
            <a:r>
              <a:rPr lang="en-US" dirty="0"/>
              <a:t>Keys</a:t>
            </a:r>
          </a:p>
        </p:txBody>
      </p:sp>
    </p:spTree>
    <p:extLst>
      <p:ext uri="{BB962C8B-B14F-4D97-AF65-F5344CB8AC3E}">
        <p14:creationId xmlns:p14="http://schemas.microsoft.com/office/powerpoint/2010/main" val="419796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984882" y="2161861"/>
            <a:ext cx="12948555" cy="7676961"/>
          </a:xfrm>
        </p:spPr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Effective hotkeys</a:t>
            </a:r>
          </a:p>
          <a:p>
            <a:r>
              <a:rPr lang="en-US" dirty="0"/>
              <a:t>What next?</a:t>
            </a:r>
          </a:p>
        </p:txBody>
      </p:sp>
    </p:spTree>
    <p:extLst>
      <p:ext uri="{BB962C8B-B14F-4D97-AF65-F5344CB8AC3E}">
        <p14:creationId xmlns:p14="http://schemas.microsoft.com/office/powerpoint/2010/main" val="973688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928496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Open commit window</a:t>
            </a:r>
          </a:p>
          <a:p>
            <a:pPr lvl="1"/>
            <a:r>
              <a:rPr lang="en-US" dirty="0"/>
              <a:t>File compare</a:t>
            </a:r>
          </a:p>
          <a:p>
            <a:pPr lvl="1"/>
            <a:r>
              <a:rPr lang="en-US" dirty="0"/>
              <a:t>Revert changes</a:t>
            </a:r>
          </a:p>
          <a:p>
            <a:r>
              <a:rPr lang="en-US" dirty="0"/>
              <a:t>Show git options on a file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itle 14"/>
          <p:cNvSpPr>
            <a:spLocks noGrp="1"/>
          </p:cNvSpPr>
          <p:nvPr>
            <p:ph type="title"/>
          </p:nvPr>
        </p:nvSpPr>
        <p:spPr>
          <a:xfrm>
            <a:off x="905313" y="377910"/>
            <a:ext cx="16932039" cy="874021"/>
          </a:xfrm>
        </p:spPr>
        <p:txBody>
          <a:bodyPr/>
          <a:lstStyle/>
          <a:p>
            <a:r>
              <a:rPr lang="en-US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526099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9567" y="1251931"/>
            <a:ext cx="16932039" cy="8225790"/>
          </a:xfrm>
        </p:spPr>
        <p:txBody>
          <a:bodyPr>
            <a:normAutofit/>
          </a:bodyPr>
          <a:lstStyle/>
          <a:p>
            <a:r>
              <a:rPr lang="en-US" dirty="0" err="1"/>
              <a:t>ctrl+K</a:t>
            </a:r>
            <a:r>
              <a:rPr lang="en-US" dirty="0"/>
              <a:t> – open commit window</a:t>
            </a:r>
          </a:p>
          <a:p>
            <a:r>
              <a:rPr lang="en-US" dirty="0" err="1"/>
              <a:t>ctrl+D</a:t>
            </a:r>
            <a:r>
              <a:rPr lang="en-US" dirty="0"/>
              <a:t> – open file compare</a:t>
            </a:r>
          </a:p>
          <a:p>
            <a:r>
              <a:rPr lang="en-US" dirty="0" err="1"/>
              <a:t>ctrl+alt+z</a:t>
            </a:r>
            <a:r>
              <a:rPr lang="en-US" dirty="0"/>
              <a:t> – revert changes</a:t>
            </a:r>
          </a:p>
          <a:p>
            <a:r>
              <a:rPr lang="en-US" dirty="0"/>
              <a:t>alt+~ – sow git options such as annotate on file</a:t>
            </a:r>
          </a:p>
        </p:txBody>
      </p:sp>
      <p:sp>
        <p:nvSpPr>
          <p:cNvPr id="6" name="Title 14"/>
          <p:cNvSpPr>
            <a:spLocks noGrp="1"/>
          </p:cNvSpPr>
          <p:nvPr>
            <p:ph type="title"/>
          </p:nvPr>
        </p:nvSpPr>
        <p:spPr>
          <a:xfrm>
            <a:off x="905313" y="377910"/>
            <a:ext cx="16932039" cy="874021"/>
          </a:xfrm>
        </p:spPr>
        <p:txBody>
          <a:bodyPr/>
          <a:lstStyle/>
          <a:p>
            <a:r>
              <a:rPr lang="en-US" dirty="0"/>
              <a:t>Keys</a:t>
            </a:r>
          </a:p>
        </p:txBody>
      </p:sp>
    </p:spTree>
    <p:extLst>
      <p:ext uri="{BB962C8B-B14F-4D97-AF65-F5344CB8AC3E}">
        <p14:creationId xmlns:p14="http://schemas.microsoft.com/office/powerpoint/2010/main" val="356195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1630697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Settings</a:t>
            </a:r>
          </a:p>
          <a:p>
            <a:r>
              <a:rPr lang="en-US" dirty="0"/>
              <a:t>Additional fast settings</a:t>
            </a:r>
          </a:p>
          <a:p>
            <a:r>
              <a:rPr lang="en-US" dirty="0"/>
              <a:t>Search actions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itle 14"/>
          <p:cNvSpPr>
            <a:spLocks noGrp="1"/>
          </p:cNvSpPr>
          <p:nvPr>
            <p:ph type="title"/>
          </p:nvPr>
        </p:nvSpPr>
        <p:spPr>
          <a:xfrm>
            <a:off x="905313" y="377910"/>
            <a:ext cx="16932039" cy="874021"/>
          </a:xfrm>
        </p:spPr>
        <p:txBody>
          <a:bodyPr/>
          <a:lstStyle/>
          <a:p>
            <a:r>
              <a:rPr lang="en-US" dirty="0"/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559080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9567" y="1251931"/>
            <a:ext cx="16932039" cy="8225790"/>
          </a:xfrm>
        </p:spPr>
        <p:txBody>
          <a:bodyPr>
            <a:normAutofit/>
          </a:bodyPr>
          <a:lstStyle/>
          <a:p>
            <a:r>
              <a:rPr lang="en-US" dirty="0" err="1"/>
              <a:t>alt+ctrl+S</a:t>
            </a:r>
            <a:r>
              <a:rPr lang="en-US" dirty="0"/>
              <a:t> – open settings</a:t>
            </a:r>
          </a:p>
          <a:p>
            <a:r>
              <a:rPr lang="en-US" dirty="0" err="1"/>
              <a:t>alt+ctrl+shift+S</a:t>
            </a:r>
            <a:r>
              <a:rPr lang="en-US" dirty="0"/>
              <a:t> – open project settings</a:t>
            </a:r>
          </a:p>
          <a:p>
            <a:r>
              <a:rPr lang="en-US" dirty="0"/>
              <a:t>ctrl+~ – fast settings</a:t>
            </a:r>
          </a:p>
          <a:p>
            <a:r>
              <a:rPr lang="en-US" dirty="0" err="1"/>
              <a:t>ctrl+shift+a</a:t>
            </a:r>
            <a:r>
              <a:rPr lang="en-US" dirty="0"/>
              <a:t> – find actions</a:t>
            </a:r>
          </a:p>
          <a:p>
            <a:endParaRPr lang="en-US" dirty="0"/>
          </a:p>
        </p:txBody>
      </p:sp>
      <p:sp>
        <p:nvSpPr>
          <p:cNvPr id="6" name="Title 14"/>
          <p:cNvSpPr>
            <a:spLocks noGrp="1"/>
          </p:cNvSpPr>
          <p:nvPr>
            <p:ph type="title"/>
          </p:nvPr>
        </p:nvSpPr>
        <p:spPr>
          <a:xfrm>
            <a:off x="905313" y="377910"/>
            <a:ext cx="16932039" cy="874021"/>
          </a:xfrm>
        </p:spPr>
        <p:txBody>
          <a:bodyPr/>
          <a:lstStyle/>
          <a:p>
            <a:r>
              <a:rPr lang="en-US" dirty="0"/>
              <a:t>Keys</a:t>
            </a:r>
          </a:p>
        </p:txBody>
      </p:sp>
    </p:spTree>
    <p:extLst>
      <p:ext uri="{BB962C8B-B14F-4D97-AF65-F5344CB8AC3E}">
        <p14:creationId xmlns:p14="http://schemas.microsoft.com/office/powerpoint/2010/main" val="391403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01710" y="798724"/>
            <a:ext cx="9781218" cy="7033496"/>
          </a:xfrm>
        </p:spPr>
        <p:txBody>
          <a:bodyPr/>
          <a:lstStyle/>
          <a:p>
            <a:r>
              <a:rPr lang="en-US" dirty="0"/>
              <a:t>Homework, Questions,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II?</a:t>
            </a:r>
          </a:p>
        </p:txBody>
      </p:sp>
    </p:spTree>
    <p:extLst>
      <p:ext uri="{BB962C8B-B14F-4D97-AF65-F5344CB8AC3E}">
        <p14:creationId xmlns:p14="http://schemas.microsoft.com/office/powerpoint/2010/main" val="3378293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433036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85919" y="1778333"/>
            <a:ext cx="16932039" cy="7575217"/>
          </a:xfrm>
        </p:spPr>
        <p:txBody>
          <a:bodyPr>
            <a:normAutofit/>
          </a:bodyPr>
          <a:lstStyle/>
          <a:p>
            <a:r>
              <a:rPr lang="en-US" dirty="0"/>
              <a:t>Faster coding</a:t>
            </a:r>
          </a:p>
          <a:p>
            <a:pPr lvl="1"/>
            <a:r>
              <a:rPr lang="en-US" dirty="0"/>
              <a:t>Easier to navigate</a:t>
            </a:r>
          </a:p>
          <a:p>
            <a:pPr lvl="1"/>
            <a:r>
              <a:rPr lang="en-US" dirty="0"/>
              <a:t>Better selection options</a:t>
            </a:r>
          </a:p>
          <a:p>
            <a:pPr lvl="1"/>
            <a:r>
              <a:rPr lang="en-US" dirty="0"/>
              <a:t>Code completion</a:t>
            </a:r>
          </a:p>
          <a:p>
            <a:r>
              <a:rPr lang="en-US" dirty="0"/>
              <a:t>Cleaner code</a:t>
            </a:r>
          </a:p>
          <a:p>
            <a:pPr lvl="1"/>
            <a:r>
              <a:rPr lang="en-US" dirty="0"/>
              <a:t>Remove unused code</a:t>
            </a:r>
          </a:p>
          <a:p>
            <a:pPr lvl="1"/>
            <a:r>
              <a:rPr lang="en-US" dirty="0"/>
              <a:t>Remove unused imports</a:t>
            </a:r>
          </a:p>
          <a:p>
            <a:pPr lvl="1"/>
            <a:r>
              <a:rPr lang="en-US" dirty="0"/>
              <a:t>Rearrange classes together</a:t>
            </a:r>
          </a:p>
        </p:txBody>
      </p:sp>
    </p:spTree>
    <p:extLst>
      <p:ext uri="{BB962C8B-B14F-4D97-AF65-F5344CB8AC3E}">
        <p14:creationId xmlns:p14="http://schemas.microsoft.com/office/powerpoint/2010/main" val="315033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235401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Move between files that were visited</a:t>
            </a:r>
          </a:p>
          <a:p>
            <a:r>
              <a:rPr lang="en-US" dirty="0"/>
              <a:t>List of last visited/changed files</a:t>
            </a:r>
          </a:p>
          <a:p>
            <a:r>
              <a:rPr lang="en-US" dirty="0"/>
              <a:t>Bookmarks </a:t>
            </a:r>
          </a:p>
          <a:p>
            <a:r>
              <a:rPr lang="en-US" dirty="0"/>
              <a:t>Open everything/file/class/function/action</a:t>
            </a:r>
          </a:p>
          <a:p>
            <a:endParaRPr lang="en-US" dirty="0"/>
          </a:p>
        </p:txBody>
      </p:sp>
      <p:sp>
        <p:nvSpPr>
          <p:cNvPr id="6" name="Title 14"/>
          <p:cNvSpPr>
            <a:spLocks noGrp="1"/>
          </p:cNvSpPr>
          <p:nvPr>
            <p:ph type="title"/>
          </p:nvPr>
        </p:nvSpPr>
        <p:spPr>
          <a:xfrm>
            <a:off x="905313" y="377910"/>
            <a:ext cx="16932039" cy="874021"/>
          </a:xfrm>
        </p:spPr>
        <p:txBody>
          <a:bodyPr/>
          <a:lstStyle/>
          <a:p>
            <a:r>
              <a:rPr lang="en-US" dirty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217623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9567" y="1251931"/>
            <a:ext cx="16932039" cy="82257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ctrl+alt+left/right move betwen classes.</a:t>
            </a:r>
          </a:p>
          <a:p>
            <a:r>
              <a:rPr lang="en-US" dirty="0" err="1"/>
              <a:t>ctrl+e</a:t>
            </a:r>
            <a:r>
              <a:rPr lang="en-US" dirty="0"/>
              <a:t> – recent files</a:t>
            </a:r>
          </a:p>
          <a:p>
            <a:r>
              <a:rPr lang="en-US" dirty="0" err="1"/>
              <a:t>ctrl+shift+e</a:t>
            </a:r>
            <a:r>
              <a:rPr lang="en-US" dirty="0"/>
              <a:t> – recent files with code samples</a:t>
            </a:r>
          </a:p>
          <a:p>
            <a:pPr lvl="1"/>
            <a:r>
              <a:rPr lang="en-US" dirty="0"/>
              <a:t>Show only edited files</a:t>
            </a:r>
          </a:p>
          <a:p>
            <a:endParaRPr lang="en-US" dirty="0"/>
          </a:p>
          <a:p>
            <a:r>
              <a:rPr lang="en-US" dirty="0" err="1"/>
              <a:t>shift+shift</a:t>
            </a:r>
            <a:r>
              <a:rPr lang="en-US" dirty="0"/>
              <a:t> – open everything</a:t>
            </a:r>
          </a:p>
          <a:p>
            <a:r>
              <a:rPr lang="en-US" dirty="0" err="1"/>
              <a:t>ctrl+N</a:t>
            </a:r>
            <a:r>
              <a:rPr lang="en-US" dirty="0"/>
              <a:t> – open class</a:t>
            </a:r>
          </a:p>
          <a:p>
            <a:r>
              <a:rPr lang="en-US" dirty="0" err="1"/>
              <a:t>ctrl+shift+N</a:t>
            </a:r>
            <a:r>
              <a:rPr lang="en-US" dirty="0"/>
              <a:t> – open files</a:t>
            </a:r>
          </a:p>
          <a:p>
            <a:r>
              <a:rPr lang="en-US" dirty="0" err="1"/>
              <a:t>ctrl+alt+shift+N</a:t>
            </a:r>
            <a:r>
              <a:rPr lang="en-US" dirty="0"/>
              <a:t> – open functions</a:t>
            </a:r>
          </a:p>
          <a:p>
            <a:r>
              <a:rPr lang="en-US" dirty="0" err="1"/>
              <a:t>ctrl+shift+a</a:t>
            </a:r>
            <a:r>
              <a:rPr lang="en-US" dirty="0"/>
              <a:t> – search actions (can search settings)</a:t>
            </a:r>
          </a:p>
          <a:p>
            <a:r>
              <a:rPr lang="en-US" dirty="0"/>
              <a:t>When searching file, add "/" at the end to search folders.</a:t>
            </a:r>
          </a:p>
          <a:p>
            <a:endParaRPr lang="en-US" dirty="0"/>
          </a:p>
          <a:p>
            <a:r>
              <a:rPr lang="en-US" dirty="0"/>
              <a:t>alt+2 – open bookmarks</a:t>
            </a:r>
          </a:p>
          <a:p>
            <a:r>
              <a:rPr lang="en-US" dirty="0"/>
              <a:t>F11 – on a line of code add to bookmarks</a:t>
            </a:r>
          </a:p>
          <a:p>
            <a:r>
              <a:rPr lang="en-US" dirty="0"/>
              <a:t>ctrl+F11 – add mnemonic bookmark </a:t>
            </a:r>
          </a:p>
        </p:txBody>
      </p:sp>
      <p:sp>
        <p:nvSpPr>
          <p:cNvPr id="6" name="Title 14"/>
          <p:cNvSpPr>
            <a:spLocks noGrp="1"/>
          </p:cNvSpPr>
          <p:nvPr>
            <p:ph type="title"/>
          </p:nvPr>
        </p:nvSpPr>
        <p:spPr>
          <a:xfrm>
            <a:off x="905313" y="377910"/>
            <a:ext cx="16932039" cy="874021"/>
          </a:xfrm>
        </p:spPr>
        <p:txBody>
          <a:bodyPr/>
          <a:lstStyle/>
          <a:p>
            <a:r>
              <a:rPr lang="en-US" dirty="0"/>
              <a:t>Keys</a:t>
            </a:r>
          </a:p>
        </p:txBody>
      </p:sp>
    </p:spTree>
    <p:extLst>
      <p:ext uri="{BB962C8B-B14F-4D97-AF65-F5344CB8AC3E}">
        <p14:creationId xmlns:p14="http://schemas.microsoft.com/office/powerpoint/2010/main" val="385059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editing</a:t>
            </a:r>
          </a:p>
        </p:txBody>
      </p:sp>
    </p:spTree>
    <p:extLst>
      <p:ext uri="{BB962C8B-B14F-4D97-AF65-F5344CB8AC3E}">
        <p14:creationId xmlns:p14="http://schemas.microsoft.com/office/powerpoint/2010/main" val="160595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Code selection</a:t>
            </a:r>
          </a:p>
          <a:p>
            <a:r>
              <a:rPr lang="en-US" dirty="0"/>
              <a:t>Move lines</a:t>
            </a:r>
          </a:p>
          <a:p>
            <a:r>
              <a:rPr lang="en-US" dirty="0"/>
              <a:t>See function parameters</a:t>
            </a:r>
          </a:p>
          <a:p>
            <a:r>
              <a:rPr lang="en-US" dirty="0"/>
              <a:t>Move parameters in function call</a:t>
            </a:r>
          </a:p>
          <a:p>
            <a:r>
              <a:rPr lang="en-US" dirty="0"/>
              <a:t>Language inject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4"/>
          <p:cNvSpPr>
            <a:spLocks noGrp="1"/>
          </p:cNvSpPr>
          <p:nvPr>
            <p:ph type="title"/>
          </p:nvPr>
        </p:nvSpPr>
        <p:spPr>
          <a:xfrm>
            <a:off x="905313" y="377910"/>
            <a:ext cx="16932039" cy="874021"/>
          </a:xfrm>
        </p:spPr>
        <p:txBody>
          <a:bodyPr/>
          <a:lstStyle/>
          <a:p>
            <a:r>
              <a:rPr lang="en-US" dirty="0"/>
              <a:t>Code Editing</a:t>
            </a:r>
          </a:p>
        </p:txBody>
      </p:sp>
    </p:spTree>
    <p:extLst>
      <p:ext uri="{BB962C8B-B14F-4D97-AF65-F5344CB8AC3E}">
        <p14:creationId xmlns:p14="http://schemas.microsoft.com/office/powerpoint/2010/main" val="262780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8_Master slide">
  <a:themeElements>
    <a:clrScheme name="nice 2016">
      <a:dk1>
        <a:srgbClr val="404041"/>
      </a:dk1>
      <a:lt1>
        <a:sysClr val="window" lastClr="FFFFFF"/>
      </a:lt1>
      <a:dk2>
        <a:srgbClr val="404041"/>
      </a:dk2>
      <a:lt2>
        <a:srgbClr val="D0D2D3"/>
      </a:lt2>
      <a:accent1>
        <a:srgbClr val="069EDB"/>
      </a:accent1>
      <a:accent2>
        <a:srgbClr val="AFC836"/>
      </a:accent2>
      <a:accent3>
        <a:srgbClr val="7D3CC8"/>
      </a:accent3>
      <a:accent4>
        <a:srgbClr val="E7268D"/>
      </a:accent4>
      <a:accent5>
        <a:srgbClr val="E15A0E"/>
      </a:accent5>
      <a:accent6>
        <a:srgbClr val="F8C00B"/>
      </a:accent6>
      <a:hlink>
        <a:srgbClr val="0582B5"/>
      </a:hlink>
      <a:folHlink>
        <a:srgbClr val="9B99A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7041</TotalTime>
  <Words>659</Words>
  <Application>Microsoft Office PowerPoint</Application>
  <PresentationFormat>Custom</PresentationFormat>
  <Paragraphs>127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 MT Std Light</vt:lpstr>
      <vt:lpstr>Calibri</vt:lpstr>
      <vt:lpstr>Wingdings</vt:lpstr>
      <vt:lpstr>8_Master slide</vt:lpstr>
      <vt:lpstr>Effective IntelliJ </vt:lpstr>
      <vt:lpstr>PowerPoint Presentation</vt:lpstr>
      <vt:lpstr>Motivation</vt:lpstr>
      <vt:lpstr>Motivation</vt:lpstr>
      <vt:lpstr>Navigation</vt:lpstr>
      <vt:lpstr>Navigation</vt:lpstr>
      <vt:lpstr>Keys</vt:lpstr>
      <vt:lpstr>Code editing</vt:lpstr>
      <vt:lpstr>Code Editing</vt:lpstr>
      <vt:lpstr>Keys</vt:lpstr>
      <vt:lpstr>Code completion</vt:lpstr>
      <vt:lpstr>Code Completion</vt:lpstr>
      <vt:lpstr>Keys</vt:lpstr>
      <vt:lpstr>Clean Code</vt:lpstr>
      <vt:lpstr>Clean Code</vt:lpstr>
      <vt:lpstr>Keys</vt:lpstr>
      <vt:lpstr>Build Project</vt:lpstr>
      <vt:lpstr>Build Project</vt:lpstr>
      <vt:lpstr>Keys</vt:lpstr>
      <vt:lpstr>GIT</vt:lpstr>
      <vt:lpstr>Git</vt:lpstr>
      <vt:lpstr>Keys</vt:lpstr>
      <vt:lpstr>Settings</vt:lpstr>
      <vt:lpstr>General</vt:lpstr>
      <vt:lpstr>Keys</vt:lpstr>
      <vt:lpstr>Homework, Questions,   Part II?</vt:lpstr>
      <vt:lpstr>PowerPoint Presentation</vt:lpstr>
    </vt:vector>
  </TitlesOfParts>
  <Company>Nice_Systems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ituser</dc:creator>
  <cp:lastModifiedBy>Andrey Dobrikov</cp:lastModifiedBy>
  <cp:revision>3265</cp:revision>
  <cp:lastPrinted>2015-08-26T07:59:35Z</cp:lastPrinted>
  <dcterms:created xsi:type="dcterms:W3CDTF">2010-02-10T10:28:43Z</dcterms:created>
  <dcterms:modified xsi:type="dcterms:W3CDTF">2022-06-06T05:19:10Z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10223892</vt:lpwstr>
  </property>
  <property fmtid="{D5CDD505-2E9C-101B-9397-08002B2CF9AE}" pid="3" name="NXPowerLiteSettings">
    <vt:lpwstr>F84006B004C800</vt:lpwstr>
  </property>
  <property fmtid="{D5CDD505-2E9C-101B-9397-08002B2CF9AE}" pid="4" name="NXPowerLiteVersion">
    <vt:lpwstr>D5.0.3</vt:lpwstr>
  </property>
  <property fmtid="{D5CDD505-2E9C-101B-9397-08002B2CF9AE}" pid="5" name="Owner">
    <vt:lpwstr>Galit Belkind</vt:lpwstr>
  </property>
  <property fmtid="{D5CDD505-2E9C-101B-9397-08002B2CF9AE}" pid="6" name="SPSDescription">
    <vt:lpwstr/>
  </property>
  <property fmtid="{D5CDD505-2E9C-101B-9397-08002B2CF9AE}" pid="7" name="Status">
    <vt:lpwstr/>
  </property>
</Properties>
</file>