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66" r:id="rId3"/>
    <p:sldId id="260" r:id="rId4"/>
    <p:sldId id="261" r:id="rId5"/>
    <p:sldId id="262" r:id="rId6"/>
    <p:sldId id="263" r:id="rId7"/>
    <p:sldId id="264" r:id="rId8"/>
    <p:sldId id="268" r:id="rId9"/>
  </p:sldIdLst>
  <p:sldSz cx="6400800" cy="9144000"/>
  <p:notesSz cx="6858000" cy="9144000"/>
  <p:defaultTextStyle>
    <a:defPPr>
      <a:defRPr lang="en-US"/>
    </a:defPPr>
    <a:lvl1pPr marL="0" algn="l" defTabSz="12635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1772" algn="l" defTabSz="12635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63546" algn="l" defTabSz="12635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95318" algn="l" defTabSz="12635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27091" algn="l" defTabSz="12635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58864" algn="l" defTabSz="12635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90635" algn="l" defTabSz="12635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22408" algn="l" defTabSz="12635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54181" algn="l" defTabSz="12635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500E5"/>
    <a:srgbClr val="C700C7"/>
    <a:srgbClr val="FF6561"/>
    <a:srgbClr val="00CE00"/>
    <a:srgbClr val="38B4FF"/>
    <a:srgbClr val="E1E1E1"/>
    <a:srgbClr val="D9D9D9"/>
    <a:srgbClr val="D3D3D3"/>
    <a:srgbClr val="595959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9640" autoAdjust="0"/>
  </p:normalViewPr>
  <p:slideViewPr>
    <p:cSldViewPr snapToGrid="0">
      <p:cViewPr>
        <p:scale>
          <a:sx n="178" d="100"/>
          <a:sy n="178" d="100"/>
        </p:scale>
        <p:origin x="64" y="6368"/>
      </p:cViewPr>
      <p:guideLst>
        <p:guide orient="horz" pos="2962"/>
        <p:guide pos="37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9D31B-7EB2-4BD8-9CDE-1F9064E72862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D6D1F-2ED2-4B73-9B53-FC8C669E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9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635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1772" algn="l" defTabSz="12635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63546" algn="l" defTabSz="12635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895318" algn="l" defTabSz="12635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27091" algn="l" defTabSz="12635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58864" algn="l" defTabSz="12635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790635" algn="l" defTabSz="12635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22408" algn="l" defTabSz="12635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054181" algn="l" defTabSz="12635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1" y="2840570"/>
            <a:ext cx="544068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3" y="5181600"/>
            <a:ext cx="4480561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9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27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58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90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22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54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66189"/>
            <a:ext cx="720089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8" y="366189"/>
            <a:ext cx="205359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7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5875871"/>
            <a:ext cx="5440680" cy="1816100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0" y="3875617"/>
            <a:ext cx="5440680" cy="20002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177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6354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953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270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588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906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4224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541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1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2133609"/>
            <a:ext cx="1386841" cy="6034617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1" y="2133609"/>
            <a:ext cx="1386841" cy="6034617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0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66186"/>
            <a:ext cx="5760721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2046818"/>
            <a:ext cx="2828131" cy="853016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1772" indent="0">
              <a:buNone/>
              <a:defRPr sz="2800" b="1"/>
            </a:lvl2pPr>
            <a:lvl3pPr marL="1263546" indent="0">
              <a:buNone/>
              <a:defRPr sz="2500" b="1"/>
            </a:lvl3pPr>
            <a:lvl4pPr marL="1895318" indent="0">
              <a:buNone/>
              <a:defRPr sz="2200" b="1"/>
            </a:lvl4pPr>
            <a:lvl5pPr marL="2527091" indent="0">
              <a:buNone/>
              <a:defRPr sz="2200" b="1"/>
            </a:lvl5pPr>
            <a:lvl6pPr marL="3158864" indent="0">
              <a:buNone/>
              <a:defRPr sz="2200" b="1"/>
            </a:lvl6pPr>
            <a:lvl7pPr marL="3790635" indent="0">
              <a:buNone/>
              <a:defRPr sz="2200" b="1"/>
            </a:lvl7pPr>
            <a:lvl8pPr marL="4422408" indent="0">
              <a:buNone/>
              <a:defRPr sz="2200" b="1"/>
            </a:lvl8pPr>
            <a:lvl9pPr marL="5054181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899833"/>
            <a:ext cx="2828131" cy="5268384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8" y="2046818"/>
            <a:ext cx="2829243" cy="853016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1772" indent="0">
              <a:buNone/>
              <a:defRPr sz="2800" b="1"/>
            </a:lvl2pPr>
            <a:lvl3pPr marL="1263546" indent="0">
              <a:buNone/>
              <a:defRPr sz="2500" b="1"/>
            </a:lvl3pPr>
            <a:lvl4pPr marL="1895318" indent="0">
              <a:buNone/>
              <a:defRPr sz="2200" b="1"/>
            </a:lvl4pPr>
            <a:lvl5pPr marL="2527091" indent="0">
              <a:buNone/>
              <a:defRPr sz="2200" b="1"/>
            </a:lvl5pPr>
            <a:lvl6pPr marL="3158864" indent="0">
              <a:buNone/>
              <a:defRPr sz="2200" b="1"/>
            </a:lvl6pPr>
            <a:lvl7pPr marL="3790635" indent="0">
              <a:buNone/>
              <a:defRPr sz="2200" b="1"/>
            </a:lvl7pPr>
            <a:lvl8pPr marL="4422408" indent="0">
              <a:buNone/>
              <a:defRPr sz="2200" b="1"/>
            </a:lvl8pPr>
            <a:lvl9pPr marL="5054181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8" y="2899833"/>
            <a:ext cx="2829243" cy="5268384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6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3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6" y="364070"/>
            <a:ext cx="2105820" cy="154940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3" y="364073"/>
            <a:ext cx="3578224" cy="7804151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6" y="1913470"/>
            <a:ext cx="2105820" cy="6254751"/>
          </a:xfrm>
        </p:spPr>
        <p:txBody>
          <a:bodyPr/>
          <a:lstStyle>
            <a:lvl1pPr marL="0" indent="0">
              <a:buNone/>
              <a:defRPr sz="1900"/>
            </a:lvl1pPr>
            <a:lvl2pPr marL="631772" indent="0">
              <a:buNone/>
              <a:defRPr sz="1700"/>
            </a:lvl2pPr>
            <a:lvl3pPr marL="1263546" indent="0">
              <a:buNone/>
              <a:defRPr sz="1400"/>
            </a:lvl3pPr>
            <a:lvl4pPr marL="1895318" indent="0">
              <a:buNone/>
              <a:defRPr sz="1200"/>
            </a:lvl4pPr>
            <a:lvl5pPr marL="2527091" indent="0">
              <a:buNone/>
              <a:defRPr sz="1200"/>
            </a:lvl5pPr>
            <a:lvl6pPr marL="3158864" indent="0">
              <a:buNone/>
              <a:defRPr sz="1200"/>
            </a:lvl6pPr>
            <a:lvl7pPr marL="3790635" indent="0">
              <a:buNone/>
              <a:defRPr sz="1200"/>
            </a:lvl7pPr>
            <a:lvl8pPr marL="4422408" indent="0">
              <a:buNone/>
              <a:defRPr sz="1200"/>
            </a:lvl8pPr>
            <a:lvl9pPr marL="5054181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8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7" y="6400800"/>
            <a:ext cx="3840480" cy="75565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7" y="817035"/>
            <a:ext cx="3840480" cy="5486400"/>
          </a:xfrm>
        </p:spPr>
        <p:txBody>
          <a:bodyPr/>
          <a:lstStyle>
            <a:lvl1pPr marL="0" indent="0">
              <a:buNone/>
              <a:defRPr sz="4400"/>
            </a:lvl1pPr>
            <a:lvl2pPr marL="631772" indent="0">
              <a:buNone/>
              <a:defRPr sz="3900"/>
            </a:lvl2pPr>
            <a:lvl3pPr marL="1263546" indent="0">
              <a:buNone/>
              <a:defRPr sz="3300"/>
            </a:lvl3pPr>
            <a:lvl4pPr marL="1895318" indent="0">
              <a:buNone/>
              <a:defRPr sz="2800"/>
            </a:lvl4pPr>
            <a:lvl5pPr marL="2527091" indent="0">
              <a:buNone/>
              <a:defRPr sz="2800"/>
            </a:lvl5pPr>
            <a:lvl6pPr marL="3158864" indent="0">
              <a:buNone/>
              <a:defRPr sz="2800"/>
            </a:lvl6pPr>
            <a:lvl7pPr marL="3790635" indent="0">
              <a:buNone/>
              <a:defRPr sz="2800"/>
            </a:lvl7pPr>
            <a:lvl8pPr marL="4422408" indent="0">
              <a:buNone/>
              <a:defRPr sz="2800"/>
            </a:lvl8pPr>
            <a:lvl9pPr marL="5054181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7" y="7156453"/>
            <a:ext cx="3840480" cy="1073149"/>
          </a:xfrm>
        </p:spPr>
        <p:txBody>
          <a:bodyPr/>
          <a:lstStyle>
            <a:lvl1pPr marL="0" indent="0">
              <a:buNone/>
              <a:defRPr sz="1900"/>
            </a:lvl1pPr>
            <a:lvl2pPr marL="631772" indent="0">
              <a:buNone/>
              <a:defRPr sz="1700"/>
            </a:lvl2pPr>
            <a:lvl3pPr marL="1263546" indent="0">
              <a:buNone/>
              <a:defRPr sz="1400"/>
            </a:lvl3pPr>
            <a:lvl4pPr marL="1895318" indent="0">
              <a:buNone/>
              <a:defRPr sz="1200"/>
            </a:lvl4pPr>
            <a:lvl5pPr marL="2527091" indent="0">
              <a:buNone/>
              <a:defRPr sz="1200"/>
            </a:lvl5pPr>
            <a:lvl6pPr marL="3158864" indent="0">
              <a:buNone/>
              <a:defRPr sz="1200"/>
            </a:lvl6pPr>
            <a:lvl7pPr marL="3790635" indent="0">
              <a:buNone/>
              <a:defRPr sz="1200"/>
            </a:lvl7pPr>
            <a:lvl8pPr marL="4422408" indent="0">
              <a:buNone/>
              <a:defRPr sz="1200"/>
            </a:lvl8pPr>
            <a:lvl9pPr marL="5054181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66186"/>
            <a:ext cx="5760721" cy="1524000"/>
          </a:xfrm>
          <a:prstGeom prst="rect">
            <a:avLst/>
          </a:prstGeom>
        </p:spPr>
        <p:txBody>
          <a:bodyPr vert="horz" lIns="126355" tIns="63177" rIns="126355" bIns="631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2133609"/>
            <a:ext cx="5760721" cy="6034617"/>
          </a:xfrm>
          <a:prstGeom prst="rect">
            <a:avLst/>
          </a:prstGeom>
        </p:spPr>
        <p:txBody>
          <a:bodyPr vert="horz" lIns="126355" tIns="63177" rIns="126355" bIns="631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8475138"/>
            <a:ext cx="1493520" cy="486833"/>
          </a:xfrm>
          <a:prstGeom prst="rect">
            <a:avLst/>
          </a:prstGeom>
        </p:spPr>
        <p:txBody>
          <a:bodyPr vert="horz" lIns="126355" tIns="63177" rIns="126355" bIns="63177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0D7AF-4071-4D2A-AA94-52ADA472B1C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2" y="8475138"/>
            <a:ext cx="2026920" cy="486833"/>
          </a:xfrm>
          <a:prstGeom prst="rect">
            <a:avLst/>
          </a:prstGeom>
        </p:spPr>
        <p:txBody>
          <a:bodyPr vert="horz" lIns="126355" tIns="63177" rIns="126355" bIns="63177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8475138"/>
            <a:ext cx="1493520" cy="486833"/>
          </a:xfrm>
          <a:prstGeom prst="rect">
            <a:avLst/>
          </a:prstGeom>
        </p:spPr>
        <p:txBody>
          <a:bodyPr vert="horz" lIns="126355" tIns="63177" rIns="126355" bIns="63177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63546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3830" indent="-473830" algn="l" defTabSz="1263546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26631" indent="-394858" algn="l" defTabSz="1263546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79431" indent="-315887" algn="l" defTabSz="1263546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11204" indent="-315887" algn="l" defTabSz="126354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42977" indent="-315887" algn="l" defTabSz="1263546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74750" indent="-315887" algn="l" defTabSz="126354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06523" indent="-315887" algn="l" defTabSz="126354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38295" indent="-315887" algn="l" defTabSz="126354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70068" indent="-315887" algn="l" defTabSz="126354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35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1772" algn="l" defTabSz="12635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3546" algn="l" defTabSz="12635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95318" algn="l" defTabSz="12635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27091" algn="l" defTabSz="12635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8864" algn="l" defTabSz="12635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90635" algn="l" defTabSz="12635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22408" algn="l" defTabSz="12635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54181" algn="l" defTabSz="12635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8153" y="7728233"/>
            <a:ext cx="24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3166" y="7888344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508601" y="7812144"/>
            <a:ext cx="17177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195377" y="7812144"/>
            <a:ext cx="557014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195377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3704965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659115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241290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3288558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3335468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3380903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427813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3472786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3519696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3613516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3566606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3912260" y="7812144"/>
            <a:ext cx="171773" cy="46099"/>
          </a:xfrm>
          <a:prstGeom prst="rect">
            <a:avLst/>
          </a:prstGeom>
          <a:solidFill>
            <a:srgbClr val="38B4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5400000">
            <a:off x="3192074" y="7997810"/>
            <a:ext cx="54866" cy="4571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4109552" y="7817260"/>
            <a:ext cx="54866" cy="45719"/>
          </a:xfrm>
          <a:prstGeom prst="righ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97937" y="8024615"/>
            <a:ext cx="24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912255" y="7858865"/>
            <a:ext cx="171778" cy="460830"/>
            <a:chOff x="2962813" y="5745404"/>
            <a:chExt cx="171778" cy="460830"/>
          </a:xfrm>
          <a:solidFill>
            <a:srgbClr val="38B4FF"/>
          </a:solidFill>
        </p:grpSpPr>
        <p:sp>
          <p:nvSpPr>
            <p:cNvPr id="23" name="Rectangle 22"/>
            <p:cNvSpPr>
              <a:spLocks/>
            </p:cNvSpPr>
            <p:nvPr/>
          </p:nvSpPr>
          <p:spPr>
            <a:xfrm>
              <a:off x="2962817" y="5745404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2962816" y="5790985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>
            <a:xfrm>
              <a:off x="2962815" y="5837084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2962818" y="5883183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2962814" y="5929282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962813" y="6021838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962818" y="5975381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>
            <a:xfrm>
              <a:off x="2962818" y="6067937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962818" y="6114036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>
            <a:xfrm>
              <a:off x="2962818" y="6160135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369721" y="7862033"/>
            <a:ext cx="150338" cy="72777"/>
          </a:xfrm>
          <a:prstGeom prst="rect">
            <a:avLst/>
          </a:prstGeom>
          <a:solidFill>
            <a:srgbClr val="E500E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82438" y="7784592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L3 cache</a:t>
            </a:r>
            <a:endParaRPr lang="en-US" sz="900" dirty="0"/>
          </a:p>
        </p:txBody>
      </p:sp>
      <p:sp>
        <p:nvSpPr>
          <p:cNvPr id="35" name="Rectangle 34"/>
          <p:cNvSpPr/>
          <p:nvPr/>
        </p:nvSpPr>
        <p:spPr>
          <a:xfrm>
            <a:off x="1369721" y="7990049"/>
            <a:ext cx="150338" cy="72777"/>
          </a:xfrm>
          <a:prstGeom prst="rect">
            <a:avLst/>
          </a:prstGeom>
          <a:solidFill>
            <a:srgbClr val="00CE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69720" y="8118065"/>
            <a:ext cx="150338" cy="72777"/>
          </a:xfrm>
          <a:prstGeom prst="rect">
            <a:avLst/>
          </a:prstGeom>
          <a:solidFill>
            <a:srgbClr val="38B4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482350" y="7911009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L2 cache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482438" y="8041617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L1 cache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1369720" y="8246081"/>
            <a:ext cx="150338" cy="72777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83769" y="8167053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registers</a:t>
            </a:r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1369720" y="7730373"/>
            <a:ext cx="150338" cy="727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483208" y="7651345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main memory</a:t>
            </a:r>
            <a:endParaRPr lang="en-US" sz="900" dirty="0"/>
          </a:p>
        </p:txBody>
      </p:sp>
      <p:sp>
        <p:nvSpPr>
          <p:cNvPr id="43" name="Rounded Rectangle 42"/>
          <p:cNvSpPr/>
          <p:nvPr/>
        </p:nvSpPr>
        <p:spPr>
          <a:xfrm>
            <a:off x="1187976" y="7600989"/>
            <a:ext cx="4206240" cy="850392"/>
          </a:xfrm>
          <a:prstGeom prst="roundRect">
            <a:avLst>
              <a:gd name="adj" fmla="val 1714"/>
            </a:avLst>
          </a:prstGeom>
          <a:solidFill>
            <a:schemeClr val="accent1">
              <a:alpha val="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958732" y="7485574"/>
            <a:ext cx="793659" cy="2308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micro-kernel</a:t>
            </a:r>
            <a:endParaRPr lang="en-US" sz="9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1457978" y="6950927"/>
            <a:ext cx="1160055" cy="988743"/>
            <a:chOff x="1457978" y="6950927"/>
            <a:chExt cx="1160055" cy="988743"/>
          </a:xfrm>
        </p:grpSpPr>
        <p:grpSp>
          <p:nvGrpSpPr>
            <p:cNvPr id="46" name="Group 45"/>
            <p:cNvGrpSpPr/>
            <p:nvPr/>
          </p:nvGrpSpPr>
          <p:grpSpPr>
            <a:xfrm>
              <a:off x="2282455" y="6950927"/>
              <a:ext cx="242029" cy="988743"/>
              <a:chOff x="2945471" y="5804829"/>
              <a:chExt cx="199029" cy="406401"/>
            </a:xfrm>
          </p:grpSpPr>
          <p:sp>
            <p:nvSpPr>
              <p:cNvPr id="49" name="Bent Arrow 48"/>
              <p:cNvSpPr/>
              <p:nvPr/>
            </p:nvSpPr>
            <p:spPr>
              <a:xfrm>
                <a:off x="2945471" y="5804829"/>
                <a:ext cx="198235" cy="223025"/>
              </a:xfrm>
              <a:prstGeom prst="ben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Bent Arrow 49"/>
              <p:cNvSpPr/>
              <p:nvPr/>
            </p:nvSpPr>
            <p:spPr>
              <a:xfrm flipV="1">
                <a:off x="2946265" y="5988205"/>
                <a:ext cx="198235" cy="223025"/>
              </a:xfrm>
              <a:prstGeom prst="ben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457978" y="7174775"/>
              <a:ext cx="11600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Update </a:t>
              </a:r>
              <a:r>
                <a:rPr lang="en-US" sz="10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ij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2290041" y="7330281"/>
            <a:ext cx="45719" cy="206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/>
          <p:cNvSpPr/>
          <p:nvPr/>
        </p:nvSpPr>
        <p:spPr>
          <a:xfrm rot="10800000">
            <a:off x="2196346" y="6921751"/>
            <a:ext cx="54866" cy="15544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947717" y="6883386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54" name="Rectangle 53"/>
          <p:cNvSpPr>
            <a:spLocks/>
          </p:cNvSpPr>
          <p:nvPr/>
        </p:nvSpPr>
        <p:spPr>
          <a:xfrm>
            <a:off x="3196210" y="6915403"/>
            <a:ext cx="548640" cy="457200"/>
          </a:xfrm>
          <a:prstGeom prst="rect">
            <a:avLst/>
          </a:prstGeom>
          <a:solidFill>
            <a:srgbClr val="00CE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>
            <a:spLocks/>
          </p:cNvSpPr>
          <p:nvPr/>
        </p:nvSpPr>
        <p:spPr>
          <a:xfrm>
            <a:off x="3196210" y="6915303"/>
            <a:ext cx="54864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3196210" y="7067707"/>
            <a:ext cx="54864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>
            <a:spLocks/>
          </p:cNvSpPr>
          <p:nvPr/>
        </p:nvSpPr>
        <p:spPr>
          <a:xfrm>
            <a:off x="3196210" y="7220107"/>
            <a:ext cx="54983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3237521" y="6935401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59" name="Straight Arrow Connector 58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237521" y="7093707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73" name="Straight Arrow Connector 72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3237521" y="7240205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87" name="Straight Arrow Connector 86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2746900" y="6952796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3910297" y="6908712"/>
            <a:ext cx="171773" cy="530353"/>
          </a:xfrm>
          <a:prstGeom prst="rect">
            <a:avLst/>
          </a:prstGeom>
          <a:solidFill>
            <a:srgbClr val="38B4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2505575" y="6916545"/>
            <a:ext cx="171773" cy="457204"/>
            <a:chOff x="2505575" y="6916545"/>
            <a:chExt cx="171773" cy="457204"/>
          </a:xfrm>
        </p:grpSpPr>
        <p:sp>
          <p:nvSpPr>
            <p:cNvPr id="103" name="Rectangle 102"/>
            <p:cNvSpPr/>
            <p:nvPr/>
          </p:nvSpPr>
          <p:spPr>
            <a:xfrm>
              <a:off x="2505575" y="6917688"/>
              <a:ext cx="171773" cy="4560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505575" y="69165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505575" y="70689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505575" y="72213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941319" y="6948769"/>
            <a:ext cx="109728" cy="440213"/>
            <a:chOff x="2739147" y="3155891"/>
            <a:chExt cx="109728" cy="440213"/>
          </a:xfrm>
          <a:solidFill>
            <a:srgbClr val="38B4FF"/>
          </a:solidFill>
        </p:grpSpPr>
        <p:cxnSp>
          <p:nvCxnSpPr>
            <p:cNvPr id="108" name="Straight Connector 107"/>
            <p:cNvCxnSpPr/>
            <p:nvPr/>
          </p:nvCxnSpPr>
          <p:spPr>
            <a:xfrm flipV="1">
              <a:off x="2739147" y="3155891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739147" y="3155891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2739147" y="3229654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739147" y="3229654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2739147" y="3302274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739147" y="3302274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2739147" y="3376037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2739147" y="3376037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2739147" y="3449189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2739147" y="3449189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2739147" y="3522952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739147" y="3522952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2739147" y="3596104"/>
              <a:ext cx="109728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Brace 120"/>
          <p:cNvSpPr/>
          <p:nvPr/>
        </p:nvSpPr>
        <p:spPr>
          <a:xfrm rot="16200000">
            <a:off x="2565643" y="6782437"/>
            <a:ext cx="54866" cy="16459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2447316" y="6649289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ight Brace 122"/>
          <p:cNvSpPr/>
          <p:nvPr/>
        </p:nvSpPr>
        <p:spPr>
          <a:xfrm>
            <a:off x="4118839" y="6913534"/>
            <a:ext cx="54864" cy="53035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4112478" y="7066166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1146701" y="6547364"/>
            <a:ext cx="4288536" cy="1944216"/>
            <a:chOff x="197259" y="4433903"/>
            <a:chExt cx="4288536" cy="1944216"/>
          </a:xfrm>
        </p:grpSpPr>
        <p:sp>
          <p:nvSpPr>
            <p:cNvPr id="126" name="Rounded Rectangle 125"/>
            <p:cNvSpPr/>
            <p:nvPr/>
          </p:nvSpPr>
          <p:spPr>
            <a:xfrm>
              <a:off x="197259" y="4549319"/>
              <a:ext cx="4288536" cy="1828800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00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748598" y="4433903"/>
              <a:ext cx="152072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CE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1</a:t>
              </a:r>
              <a:r>
                <a:rPr lang="en-US" sz="900" baseline="30000" dirty="0" smtClean="0"/>
                <a:t>st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1301571" y="5897008"/>
            <a:ext cx="1373801" cy="458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2857369" y="5860935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03535" y="5968657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1302341" y="589960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474114" y="589960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645886" y="5899177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817278" y="589960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989050" y="589960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160824" y="589960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332596" y="589960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504370" y="589960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909794" y="5895109"/>
            <a:ext cx="1386113" cy="530353"/>
          </a:xfrm>
          <a:prstGeom prst="rect">
            <a:avLst/>
          </a:prstGeom>
          <a:solidFill>
            <a:srgbClr val="E500E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>
            <a:spLocks/>
          </p:cNvSpPr>
          <p:nvPr/>
        </p:nvSpPr>
        <p:spPr>
          <a:xfrm>
            <a:off x="3190611" y="5900511"/>
            <a:ext cx="548640" cy="457200"/>
          </a:xfrm>
          <a:prstGeom prst="rect">
            <a:avLst/>
          </a:prstGeom>
          <a:solidFill>
            <a:srgbClr val="00CE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141" name="Group 140"/>
          <p:cNvGrpSpPr/>
          <p:nvPr/>
        </p:nvGrpSpPr>
        <p:grpSpPr>
          <a:xfrm>
            <a:off x="3190611" y="5900411"/>
            <a:ext cx="549830" cy="457204"/>
            <a:chOff x="2241169" y="3786950"/>
            <a:chExt cx="549830" cy="457204"/>
          </a:xfrm>
          <a:solidFill>
            <a:srgbClr val="00CE00"/>
          </a:solidFill>
        </p:grpSpPr>
        <p:sp>
          <p:nvSpPr>
            <p:cNvPr id="142" name="Rectangle 141"/>
            <p:cNvSpPr>
              <a:spLocks/>
            </p:cNvSpPr>
            <p:nvPr/>
          </p:nvSpPr>
          <p:spPr>
            <a:xfrm>
              <a:off x="2241169" y="3786950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2241169" y="3939354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2241169" y="4091754"/>
              <a:ext cx="54983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231922" y="5920509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146" name="Straight Arrow Connector 145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3231922" y="6078815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160" name="Straight Arrow Connector 159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3231922" y="6225313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174" name="Straight Arrow Connector 173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Rectangle 186"/>
          <p:cNvSpPr/>
          <p:nvPr/>
        </p:nvSpPr>
        <p:spPr>
          <a:xfrm>
            <a:off x="4082070" y="589511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4255806" y="589511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4429542" y="589511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603278" y="589511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777014" y="589511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950750" y="589511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5122675" y="589511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3910297" y="5895110"/>
            <a:ext cx="171773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/>
          <p:cNvGrpSpPr/>
          <p:nvPr/>
        </p:nvGrpSpPr>
        <p:grpSpPr>
          <a:xfrm>
            <a:off x="3941319" y="5933789"/>
            <a:ext cx="1323088" cy="444577"/>
            <a:chOff x="3345906" y="5212139"/>
            <a:chExt cx="1323088" cy="444577"/>
          </a:xfrm>
          <a:solidFill>
            <a:srgbClr val="E500E5"/>
          </a:solidFill>
        </p:grpSpPr>
        <p:grpSp>
          <p:nvGrpSpPr>
            <p:cNvPr id="196" name="Group 195"/>
            <p:cNvGrpSpPr/>
            <p:nvPr/>
          </p:nvGrpSpPr>
          <p:grpSpPr>
            <a:xfrm>
              <a:off x="3345906" y="5212139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95" name="Straight Connector 294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/>
            <p:cNvGrpSpPr/>
            <p:nvPr/>
          </p:nvGrpSpPr>
          <p:grpSpPr>
            <a:xfrm>
              <a:off x="3516915" y="5214282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82" name="Straight Connector 281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/>
            <p:cNvGrpSpPr/>
            <p:nvPr/>
          </p:nvGrpSpPr>
          <p:grpSpPr>
            <a:xfrm>
              <a:off x="3692152" y="5214321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69" name="Straight Connector 268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3863161" y="5216464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56" name="Straight Connector 255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4035788" y="5212472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43" name="Straight Connector 242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/>
            <p:cNvGrpSpPr/>
            <p:nvPr/>
          </p:nvGrpSpPr>
          <p:grpSpPr>
            <a:xfrm>
              <a:off x="4213605" y="5214360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30" name="Straight Connector 229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/>
            <p:cNvGrpSpPr/>
            <p:nvPr/>
          </p:nvGrpSpPr>
          <p:grpSpPr>
            <a:xfrm>
              <a:off x="4381449" y="5214615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17" name="Straight Connector 216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4559266" y="5216503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04" name="Straight Connector 203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8" name="Right Brace 307"/>
          <p:cNvSpPr/>
          <p:nvPr/>
        </p:nvSpPr>
        <p:spPr>
          <a:xfrm rot="10800000">
            <a:off x="3107631" y="5898803"/>
            <a:ext cx="54866" cy="15544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ight Brace 308"/>
          <p:cNvSpPr/>
          <p:nvPr/>
        </p:nvSpPr>
        <p:spPr>
          <a:xfrm rot="5400000">
            <a:off x="3437315" y="6149768"/>
            <a:ext cx="54864" cy="55138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3325075" y="6412760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1242467" y="5627386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Right Brace 311"/>
          <p:cNvSpPr/>
          <p:nvPr/>
        </p:nvSpPr>
        <p:spPr>
          <a:xfrm rot="16200000">
            <a:off x="1361776" y="5753581"/>
            <a:ext cx="54866" cy="17373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3" name="Group 312"/>
          <p:cNvGrpSpPr/>
          <p:nvPr/>
        </p:nvGrpSpPr>
        <p:grpSpPr>
          <a:xfrm>
            <a:off x="3609961" y="5090969"/>
            <a:ext cx="1160055" cy="329003"/>
            <a:chOff x="3114037" y="3161131"/>
            <a:chExt cx="912891" cy="329003"/>
          </a:xfrm>
        </p:grpSpPr>
        <p:sp>
          <p:nvSpPr>
            <p:cNvPr id="314" name="TextBox 313"/>
            <p:cNvSpPr txBox="1"/>
            <p:nvPr/>
          </p:nvSpPr>
          <p:spPr>
            <a:xfrm>
              <a:off x="3114037" y="3243913"/>
              <a:ext cx="912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Pack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591737" y="3161131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6" name="TextBox 315"/>
          <p:cNvSpPr txBox="1"/>
          <p:nvPr/>
        </p:nvSpPr>
        <p:spPr>
          <a:xfrm>
            <a:off x="3850423" y="5630018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Right Brace 316"/>
          <p:cNvSpPr/>
          <p:nvPr/>
        </p:nvSpPr>
        <p:spPr>
          <a:xfrm rot="16200000">
            <a:off x="3969732" y="5756213"/>
            <a:ext cx="54866" cy="17373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8" name="Group 317"/>
          <p:cNvGrpSpPr/>
          <p:nvPr/>
        </p:nvGrpSpPr>
        <p:grpSpPr>
          <a:xfrm>
            <a:off x="3299138" y="5591169"/>
            <a:ext cx="304260" cy="327936"/>
            <a:chOff x="3769978" y="3815082"/>
            <a:chExt cx="304260" cy="327936"/>
          </a:xfrm>
        </p:grpSpPr>
        <p:sp>
          <p:nvSpPr>
            <p:cNvPr id="319" name="TextBox 318"/>
            <p:cNvSpPr txBox="1"/>
            <p:nvPr/>
          </p:nvSpPr>
          <p:spPr>
            <a:xfrm>
              <a:off x="3769978" y="3896797"/>
              <a:ext cx="304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3792104" y="381508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4457006" y="5573772"/>
            <a:ext cx="328530" cy="327936"/>
            <a:chOff x="3769977" y="3815082"/>
            <a:chExt cx="328530" cy="327936"/>
          </a:xfrm>
        </p:grpSpPr>
        <p:sp>
          <p:nvSpPr>
            <p:cNvPr id="322" name="TextBox 321"/>
            <p:cNvSpPr txBox="1"/>
            <p:nvPr/>
          </p:nvSpPr>
          <p:spPr>
            <a:xfrm>
              <a:off x="3769977" y="3896797"/>
              <a:ext cx="3285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792104" y="381508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4" name="Rounded Rectangle 323"/>
          <p:cNvSpPr/>
          <p:nvPr/>
        </p:nvSpPr>
        <p:spPr>
          <a:xfrm>
            <a:off x="1110470" y="5641387"/>
            <a:ext cx="4370832" cy="2916936"/>
          </a:xfrm>
          <a:prstGeom prst="roundRect">
            <a:avLst>
              <a:gd name="adj" fmla="val 1714"/>
            </a:avLst>
          </a:prstGeom>
          <a:solidFill>
            <a:srgbClr val="38B4FF">
              <a:alpha val="0"/>
            </a:srgbClr>
          </a:solidFill>
          <a:ln w="6350">
            <a:solidFill>
              <a:srgbClr val="38B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25" name="TextBox 324"/>
          <p:cNvSpPr txBox="1"/>
          <p:nvPr/>
        </p:nvSpPr>
        <p:spPr>
          <a:xfrm>
            <a:off x="1742147" y="5495102"/>
            <a:ext cx="1546053" cy="230832"/>
          </a:xfrm>
          <a:prstGeom prst="rect">
            <a:avLst/>
          </a:prstGeom>
          <a:solidFill>
            <a:schemeClr val="bg1"/>
          </a:solidFill>
          <a:ln>
            <a:solidFill>
              <a:srgbClr val="38B4FF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loop around micro-kernel</a:t>
            </a:r>
            <a:endParaRPr lang="en-US" sz="900" dirty="0"/>
          </a:p>
        </p:txBody>
      </p:sp>
      <p:sp>
        <p:nvSpPr>
          <p:cNvPr id="326" name="TextBox 325"/>
          <p:cNvSpPr txBox="1"/>
          <p:nvPr/>
        </p:nvSpPr>
        <p:spPr>
          <a:xfrm>
            <a:off x="1069689" y="5861680"/>
            <a:ext cx="31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Bent Arrow 326"/>
          <p:cNvSpPr/>
          <p:nvPr/>
        </p:nvSpPr>
        <p:spPr>
          <a:xfrm rot="5400000">
            <a:off x="2988878" y="5013763"/>
            <a:ext cx="966242" cy="262354"/>
          </a:xfrm>
          <a:prstGeom prst="bentArrow">
            <a:avLst>
              <a:gd name="adj1" fmla="val 23184"/>
              <a:gd name="adj2" fmla="val 28707"/>
              <a:gd name="adj3" fmla="val 27907"/>
              <a:gd name="adj4" fmla="val 51011"/>
            </a:avLst>
          </a:prstGeom>
          <a:solidFill>
            <a:srgbClr val="00CE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1057615" y="4283189"/>
            <a:ext cx="4453128" cy="4290687"/>
            <a:chOff x="108173" y="2389043"/>
            <a:chExt cx="4453128" cy="4071372"/>
          </a:xfrm>
        </p:grpSpPr>
        <p:sp>
          <p:nvSpPr>
            <p:cNvPr id="329" name="Rounded Rectangle 328"/>
            <p:cNvSpPr/>
            <p:nvPr/>
          </p:nvSpPr>
          <p:spPr>
            <a:xfrm>
              <a:off x="108173" y="2510207"/>
              <a:ext cx="4453128" cy="3950208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00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1552925" y="2389043"/>
              <a:ext cx="1525071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CE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3</a:t>
              </a:r>
              <a:r>
                <a:rPr lang="en-US" sz="900" baseline="30000" dirty="0" smtClean="0"/>
                <a:t>rd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331" name="TextBox 330"/>
          <p:cNvSpPr txBox="1"/>
          <p:nvPr/>
        </p:nvSpPr>
        <p:spPr>
          <a:xfrm>
            <a:off x="2497169" y="4759798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332" name="Rectangle 331"/>
          <p:cNvSpPr/>
          <p:nvPr/>
        </p:nvSpPr>
        <p:spPr>
          <a:xfrm>
            <a:off x="4173980" y="4603366"/>
            <a:ext cx="786384" cy="237744"/>
          </a:xfrm>
          <a:prstGeom prst="rect">
            <a:avLst/>
          </a:prstGeom>
          <a:solidFill>
            <a:srgbClr val="E500E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333" name="Group 332"/>
          <p:cNvGrpSpPr/>
          <p:nvPr/>
        </p:nvGrpSpPr>
        <p:grpSpPr>
          <a:xfrm>
            <a:off x="4271662" y="4097774"/>
            <a:ext cx="1399563" cy="339776"/>
            <a:chOff x="4164839" y="3012055"/>
            <a:chExt cx="1399563" cy="339776"/>
          </a:xfrm>
        </p:grpSpPr>
        <p:sp>
          <p:nvSpPr>
            <p:cNvPr id="334" name="TextBox 333"/>
            <p:cNvSpPr txBox="1"/>
            <p:nvPr/>
          </p:nvSpPr>
          <p:spPr>
            <a:xfrm>
              <a:off x="4164839" y="3105610"/>
              <a:ext cx="13995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Pack </a:t>
              </a:r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4848260" y="3012055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4408756" y="4604057"/>
            <a:ext cx="328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0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4430883" y="4522342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1460326" y="4602248"/>
            <a:ext cx="786384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3107775" y="4602247"/>
            <a:ext cx="237745" cy="65836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1460326" y="4602249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1460328" y="4821705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1460326" y="5041160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3108342" y="4821703"/>
            <a:ext cx="236609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3108343" y="5041160"/>
            <a:ext cx="23774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45" name="Right Brace 344"/>
          <p:cNvSpPr/>
          <p:nvPr/>
        </p:nvSpPr>
        <p:spPr>
          <a:xfrm rot="10800000">
            <a:off x="3032745" y="4602249"/>
            <a:ext cx="54864" cy="21945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TextBox 345"/>
          <p:cNvSpPr txBox="1"/>
          <p:nvPr/>
        </p:nvSpPr>
        <p:spPr>
          <a:xfrm>
            <a:off x="2771171" y="4603366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1402417" y="4557002"/>
            <a:ext cx="31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3044480" y="455093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Right Brace 348"/>
          <p:cNvSpPr/>
          <p:nvPr/>
        </p:nvSpPr>
        <p:spPr>
          <a:xfrm>
            <a:off x="2287408" y="4619083"/>
            <a:ext cx="54864" cy="21945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/>
          <p:cNvSpPr txBox="1"/>
          <p:nvPr/>
        </p:nvSpPr>
        <p:spPr>
          <a:xfrm>
            <a:off x="2287408" y="4620201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U-Turn Arrow 350"/>
          <p:cNvSpPr/>
          <p:nvPr/>
        </p:nvSpPr>
        <p:spPr>
          <a:xfrm rot="5400000">
            <a:off x="4415952" y="3862380"/>
            <a:ext cx="1415098" cy="264496"/>
          </a:xfrm>
          <a:prstGeom prst="uturnArrow">
            <a:avLst>
              <a:gd name="adj1" fmla="val 2152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E500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2" name="Group 351"/>
          <p:cNvGrpSpPr/>
          <p:nvPr/>
        </p:nvGrpSpPr>
        <p:grpSpPr>
          <a:xfrm>
            <a:off x="1011895" y="2837445"/>
            <a:ext cx="4535424" cy="5776148"/>
            <a:chOff x="62453" y="1169884"/>
            <a:chExt cx="4535424" cy="5330247"/>
          </a:xfrm>
        </p:grpSpPr>
        <p:sp>
          <p:nvSpPr>
            <p:cNvPr id="353" name="Rounded Rectangle 352"/>
            <p:cNvSpPr/>
            <p:nvPr/>
          </p:nvSpPr>
          <p:spPr>
            <a:xfrm>
              <a:off x="62453" y="1287959"/>
              <a:ext cx="4535424" cy="5212172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E500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1552925" y="1169884"/>
              <a:ext cx="1525072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500E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4</a:t>
              </a:r>
              <a:r>
                <a:rPr lang="en-US" sz="900" baseline="30000" dirty="0" smtClean="0"/>
                <a:t>th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355" name="TextBox 354"/>
          <p:cNvSpPr txBox="1"/>
          <p:nvPr/>
        </p:nvSpPr>
        <p:spPr>
          <a:xfrm>
            <a:off x="2497169" y="3438164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356" name="Right Brace 355"/>
          <p:cNvSpPr/>
          <p:nvPr/>
        </p:nvSpPr>
        <p:spPr>
          <a:xfrm rot="10800000">
            <a:off x="4095394" y="3244380"/>
            <a:ext cx="54864" cy="237744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TextBox 356"/>
          <p:cNvSpPr txBox="1"/>
          <p:nvPr/>
        </p:nvSpPr>
        <p:spPr>
          <a:xfrm>
            <a:off x="3877792" y="3242103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8" name="Group 357"/>
          <p:cNvGrpSpPr/>
          <p:nvPr/>
        </p:nvGrpSpPr>
        <p:grpSpPr>
          <a:xfrm>
            <a:off x="1395075" y="3198739"/>
            <a:ext cx="3565318" cy="756597"/>
            <a:chOff x="1395075" y="3536539"/>
            <a:chExt cx="3565318" cy="756597"/>
          </a:xfrm>
        </p:grpSpPr>
        <p:sp>
          <p:nvSpPr>
            <p:cNvPr id="359" name="Rectangle 358"/>
            <p:cNvSpPr/>
            <p:nvPr/>
          </p:nvSpPr>
          <p:spPr>
            <a:xfrm>
              <a:off x="1455023" y="3579903"/>
              <a:ext cx="786384" cy="6569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3107211" y="3579903"/>
              <a:ext cx="716631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4174009" y="3579903"/>
              <a:ext cx="786384" cy="7132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3107209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174009" y="3579904"/>
              <a:ext cx="786384" cy="2377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3346086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584964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4174009" y="3817648"/>
              <a:ext cx="786384" cy="237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4174009" y="4055391"/>
              <a:ext cx="786384" cy="237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3055025" y="3540554"/>
              <a:ext cx="3385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4108019" y="3536539"/>
              <a:ext cx="3369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1395075" y="3538171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1" name="Right Brace 370"/>
          <p:cNvSpPr/>
          <p:nvPr/>
        </p:nvSpPr>
        <p:spPr>
          <a:xfrm rot="5400000">
            <a:off x="3201213" y="3850252"/>
            <a:ext cx="54864" cy="237744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TextBox 371"/>
          <p:cNvSpPr txBox="1"/>
          <p:nvPr/>
        </p:nvSpPr>
        <p:spPr>
          <a:xfrm>
            <a:off x="3079565" y="3941692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2498301" y="2066562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395" name="Right Brace 394"/>
          <p:cNvSpPr/>
          <p:nvPr/>
        </p:nvSpPr>
        <p:spPr>
          <a:xfrm rot="16200000">
            <a:off x="4544874" y="1470967"/>
            <a:ext cx="54864" cy="78174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ight Brace 395"/>
          <p:cNvSpPr/>
          <p:nvPr/>
        </p:nvSpPr>
        <p:spPr>
          <a:xfrm rot="16200000">
            <a:off x="1819220" y="1470967"/>
            <a:ext cx="54864" cy="78174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TextBox 396"/>
          <p:cNvSpPr txBox="1"/>
          <p:nvPr/>
        </p:nvSpPr>
        <p:spPr>
          <a:xfrm>
            <a:off x="4423374" y="2022366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1703870" y="2022365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9" name="Group 398"/>
          <p:cNvGrpSpPr/>
          <p:nvPr/>
        </p:nvGrpSpPr>
        <p:grpSpPr>
          <a:xfrm>
            <a:off x="970747" y="1553838"/>
            <a:ext cx="4617720" cy="7101163"/>
            <a:chOff x="970747" y="1812366"/>
            <a:chExt cx="4617720" cy="6842635"/>
          </a:xfrm>
        </p:grpSpPr>
        <p:sp>
          <p:nvSpPr>
            <p:cNvPr id="400" name="Rounded Rectangle 399"/>
            <p:cNvSpPr/>
            <p:nvPr/>
          </p:nvSpPr>
          <p:spPr>
            <a:xfrm>
              <a:off x="970747" y="1932164"/>
              <a:ext cx="4617720" cy="6722837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2502367" y="1812366"/>
              <a:ext cx="1525072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5</a:t>
              </a:r>
              <a:r>
                <a:rPr lang="en-US" sz="900" baseline="30000" dirty="0" smtClean="0"/>
                <a:t>th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grpSp>
        <p:nvGrpSpPr>
          <p:cNvPr id="402" name="Group 401"/>
          <p:cNvGrpSpPr/>
          <p:nvPr/>
        </p:nvGrpSpPr>
        <p:grpSpPr>
          <a:xfrm>
            <a:off x="1408710" y="1875699"/>
            <a:ext cx="3811930" cy="757924"/>
            <a:chOff x="1408710" y="2470227"/>
            <a:chExt cx="3811930" cy="757924"/>
          </a:xfrm>
        </p:grpSpPr>
        <p:grpSp>
          <p:nvGrpSpPr>
            <p:cNvPr id="403" name="Group 402"/>
            <p:cNvGrpSpPr/>
            <p:nvPr/>
          </p:nvGrpSpPr>
          <p:grpSpPr>
            <a:xfrm>
              <a:off x="1454002" y="2489765"/>
              <a:ext cx="3766638" cy="738386"/>
              <a:chOff x="1454002" y="2489765"/>
              <a:chExt cx="3766638" cy="738386"/>
            </a:xfrm>
          </p:grpSpPr>
          <p:sp>
            <p:nvSpPr>
              <p:cNvPr id="405" name="Rectangle 404"/>
              <p:cNvSpPr/>
              <p:nvPr/>
            </p:nvSpPr>
            <p:spPr>
              <a:xfrm>
                <a:off x="3098989" y="2514916"/>
                <a:ext cx="716631" cy="661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TextBox 405"/>
              <p:cNvSpPr txBox="1"/>
              <p:nvPr/>
            </p:nvSpPr>
            <p:spPr>
              <a:xfrm>
                <a:off x="3059090" y="2502773"/>
                <a:ext cx="2872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4178223" y="2514918"/>
                <a:ext cx="786384" cy="713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8" name="Straight Connector 407"/>
              <p:cNvCxnSpPr/>
              <p:nvPr/>
            </p:nvCxnSpPr>
            <p:spPr>
              <a:xfrm>
                <a:off x="4964607" y="2514918"/>
                <a:ext cx="256033" cy="0"/>
              </a:xfrm>
              <a:prstGeom prst="line">
                <a:avLst/>
              </a:prstGeom>
              <a:ln w="12700"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>
                <a:off x="4962731" y="3228149"/>
                <a:ext cx="25603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0" name="TextBox 409"/>
              <p:cNvSpPr txBox="1"/>
              <p:nvPr/>
            </p:nvSpPr>
            <p:spPr>
              <a:xfrm>
                <a:off x="4140707" y="2489765"/>
                <a:ext cx="2756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1454002" y="2514916"/>
                <a:ext cx="785300" cy="661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2" name="Straight Connector 411"/>
              <p:cNvCxnSpPr/>
              <p:nvPr/>
            </p:nvCxnSpPr>
            <p:spPr>
              <a:xfrm>
                <a:off x="2237527" y="2514918"/>
                <a:ext cx="256033" cy="0"/>
              </a:xfrm>
              <a:prstGeom prst="line">
                <a:avLst/>
              </a:prstGeom>
              <a:ln w="12700"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2242754" y="3176595"/>
                <a:ext cx="25603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4" name="TextBox 403"/>
            <p:cNvSpPr txBox="1"/>
            <p:nvPr/>
          </p:nvSpPr>
          <p:spPr>
            <a:xfrm>
              <a:off x="1408710" y="2470227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4" name="TextBox 413"/>
          <p:cNvSpPr txBox="1"/>
          <p:nvPr/>
        </p:nvSpPr>
        <p:spPr>
          <a:xfrm>
            <a:off x="4423374" y="1651346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1703870" y="1651345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64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498301" y="2066562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146" name="Right Brace 145"/>
          <p:cNvSpPr/>
          <p:nvPr/>
        </p:nvSpPr>
        <p:spPr>
          <a:xfrm rot="16200000">
            <a:off x="4544874" y="1470967"/>
            <a:ext cx="54864" cy="78174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ight Brace 146"/>
          <p:cNvSpPr/>
          <p:nvPr/>
        </p:nvSpPr>
        <p:spPr>
          <a:xfrm rot="16200000">
            <a:off x="1819220" y="1470967"/>
            <a:ext cx="54864" cy="78174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4423374" y="2022366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703870" y="2022365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9" name="Group 408"/>
          <p:cNvGrpSpPr/>
          <p:nvPr/>
        </p:nvGrpSpPr>
        <p:grpSpPr>
          <a:xfrm>
            <a:off x="970747" y="1553838"/>
            <a:ext cx="4617720" cy="7101163"/>
            <a:chOff x="970747" y="1812366"/>
            <a:chExt cx="4617720" cy="6842635"/>
          </a:xfrm>
        </p:grpSpPr>
        <p:sp>
          <p:nvSpPr>
            <p:cNvPr id="335" name="Rounded Rectangle 334"/>
            <p:cNvSpPr/>
            <p:nvPr/>
          </p:nvSpPr>
          <p:spPr>
            <a:xfrm>
              <a:off x="970747" y="1932164"/>
              <a:ext cx="4617720" cy="6722837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2502367" y="1812366"/>
              <a:ext cx="1525072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5</a:t>
              </a:r>
              <a:r>
                <a:rPr lang="en-US" sz="900" baseline="30000" dirty="0" smtClean="0"/>
                <a:t>th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08710" y="1875699"/>
            <a:ext cx="3811930" cy="757924"/>
            <a:chOff x="1408710" y="2470227"/>
            <a:chExt cx="3811930" cy="757924"/>
          </a:xfrm>
        </p:grpSpPr>
        <p:grpSp>
          <p:nvGrpSpPr>
            <p:cNvPr id="2" name="Group 1"/>
            <p:cNvGrpSpPr/>
            <p:nvPr/>
          </p:nvGrpSpPr>
          <p:grpSpPr>
            <a:xfrm>
              <a:off x="1454002" y="2489765"/>
              <a:ext cx="3766638" cy="738386"/>
              <a:chOff x="1454002" y="2489765"/>
              <a:chExt cx="3766638" cy="738386"/>
            </a:xfrm>
          </p:grpSpPr>
          <p:sp>
            <p:nvSpPr>
              <p:cNvPr id="327" name="Rectangle 326"/>
              <p:cNvSpPr/>
              <p:nvPr/>
            </p:nvSpPr>
            <p:spPr>
              <a:xfrm>
                <a:off x="3098989" y="2514916"/>
                <a:ext cx="716631" cy="661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3059090" y="2502773"/>
                <a:ext cx="2872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4178223" y="2514918"/>
                <a:ext cx="786384" cy="713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2" name="Straight Connector 331"/>
              <p:cNvCxnSpPr/>
              <p:nvPr/>
            </p:nvCxnSpPr>
            <p:spPr>
              <a:xfrm>
                <a:off x="4964607" y="2514918"/>
                <a:ext cx="256033" cy="0"/>
              </a:xfrm>
              <a:prstGeom prst="line">
                <a:avLst/>
              </a:prstGeom>
              <a:ln w="12700"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4962731" y="3228149"/>
                <a:ext cx="25603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4" name="TextBox 333"/>
              <p:cNvSpPr txBox="1"/>
              <p:nvPr/>
            </p:nvSpPr>
            <p:spPr>
              <a:xfrm>
                <a:off x="4140707" y="2489765"/>
                <a:ext cx="2756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1454002" y="2514916"/>
                <a:ext cx="785300" cy="661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9" name="Straight Connector 338"/>
              <p:cNvCxnSpPr/>
              <p:nvPr/>
            </p:nvCxnSpPr>
            <p:spPr>
              <a:xfrm>
                <a:off x="2237527" y="2514918"/>
                <a:ext cx="256033" cy="0"/>
              </a:xfrm>
              <a:prstGeom prst="line">
                <a:avLst/>
              </a:prstGeom>
              <a:ln w="12700"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>
                <a:off x="2242754" y="3176595"/>
                <a:ext cx="25603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1" name="TextBox 340"/>
            <p:cNvSpPr txBox="1"/>
            <p:nvPr/>
          </p:nvSpPr>
          <p:spPr>
            <a:xfrm>
              <a:off x="1408710" y="2470227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423374" y="1651346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03870" y="1651345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11895" y="2837445"/>
            <a:ext cx="4535424" cy="5776148"/>
            <a:chOff x="62453" y="1169884"/>
            <a:chExt cx="4535424" cy="5330247"/>
          </a:xfrm>
        </p:grpSpPr>
        <p:sp>
          <p:nvSpPr>
            <p:cNvPr id="3" name="Rounded Rectangle 2"/>
            <p:cNvSpPr/>
            <p:nvPr/>
          </p:nvSpPr>
          <p:spPr>
            <a:xfrm>
              <a:off x="62453" y="1287959"/>
              <a:ext cx="4535424" cy="5212172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E500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52925" y="1169884"/>
              <a:ext cx="1525072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500E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4</a:t>
              </a:r>
              <a:r>
                <a:rPr lang="en-US" sz="900" baseline="30000" dirty="0" smtClean="0"/>
                <a:t>th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497169" y="3438164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143" name="Right Brace 142"/>
          <p:cNvSpPr/>
          <p:nvPr/>
        </p:nvSpPr>
        <p:spPr>
          <a:xfrm rot="10800000">
            <a:off x="4095394" y="3244380"/>
            <a:ext cx="54864" cy="237744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/>
          <p:cNvSpPr txBox="1"/>
          <p:nvPr/>
        </p:nvSpPr>
        <p:spPr>
          <a:xfrm>
            <a:off x="3877792" y="3242103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4" name="Group 363"/>
          <p:cNvGrpSpPr/>
          <p:nvPr/>
        </p:nvGrpSpPr>
        <p:grpSpPr>
          <a:xfrm>
            <a:off x="1395075" y="3198739"/>
            <a:ext cx="3565318" cy="756597"/>
            <a:chOff x="1395075" y="3536539"/>
            <a:chExt cx="3565318" cy="756597"/>
          </a:xfrm>
        </p:grpSpPr>
        <p:sp>
          <p:nvSpPr>
            <p:cNvPr id="59" name="Rectangle 58"/>
            <p:cNvSpPr/>
            <p:nvPr/>
          </p:nvSpPr>
          <p:spPr>
            <a:xfrm>
              <a:off x="1455023" y="3579903"/>
              <a:ext cx="786384" cy="6569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07211" y="3579903"/>
              <a:ext cx="716631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174009" y="3579903"/>
              <a:ext cx="786384" cy="7132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107209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74009" y="3579904"/>
              <a:ext cx="786384" cy="2377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346086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584964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174009" y="3817648"/>
              <a:ext cx="786384" cy="237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174009" y="4055391"/>
              <a:ext cx="786384" cy="237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3055025" y="3540554"/>
              <a:ext cx="3385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4108019" y="3536539"/>
              <a:ext cx="3369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1395075" y="3538171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5" name="Right Brace 364"/>
          <p:cNvSpPr/>
          <p:nvPr/>
        </p:nvSpPr>
        <p:spPr>
          <a:xfrm rot="5400000">
            <a:off x="3201213" y="3850252"/>
            <a:ext cx="54864" cy="237744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TextBox 366"/>
          <p:cNvSpPr txBox="1"/>
          <p:nvPr/>
        </p:nvSpPr>
        <p:spPr>
          <a:xfrm>
            <a:off x="3079565" y="3941692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57615" y="4283189"/>
            <a:ext cx="4453128" cy="4290687"/>
            <a:chOff x="108173" y="2389043"/>
            <a:chExt cx="4453128" cy="4071372"/>
          </a:xfrm>
        </p:grpSpPr>
        <p:sp>
          <p:nvSpPr>
            <p:cNvPr id="3" name="Rounded Rectangle 2"/>
            <p:cNvSpPr/>
            <p:nvPr/>
          </p:nvSpPr>
          <p:spPr>
            <a:xfrm>
              <a:off x="108173" y="2510207"/>
              <a:ext cx="4453128" cy="3950208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00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52925" y="2389043"/>
              <a:ext cx="1525071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CE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3</a:t>
              </a:r>
              <a:r>
                <a:rPr lang="en-US" sz="900" baseline="30000" dirty="0" smtClean="0"/>
                <a:t>rd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497169" y="4759798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173980" y="4603366"/>
            <a:ext cx="786384" cy="237744"/>
          </a:xfrm>
          <a:prstGeom prst="rect">
            <a:avLst/>
          </a:prstGeom>
          <a:solidFill>
            <a:srgbClr val="E500E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297" name="Group 296"/>
          <p:cNvGrpSpPr/>
          <p:nvPr/>
        </p:nvGrpSpPr>
        <p:grpSpPr>
          <a:xfrm>
            <a:off x="4278797" y="4097774"/>
            <a:ext cx="1399563" cy="339776"/>
            <a:chOff x="4164839" y="3012055"/>
            <a:chExt cx="1399563" cy="339776"/>
          </a:xfrm>
        </p:grpSpPr>
        <p:sp>
          <p:nvSpPr>
            <p:cNvPr id="298" name="TextBox 297"/>
            <p:cNvSpPr txBox="1"/>
            <p:nvPr/>
          </p:nvSpPr>
          <p:spPr>
            <a:xfrm>
              <a:off x="4164839" y="3105610"/>
              <a:ext cx="13995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Pack </a:t>
              </a:r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4848260" y="3012055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8" name="TextBox 307"/>
          <p:cNvSpPr txBox="1"/>
          <p:nvPr/>
        </p:nvSpPr>
        <p:spPr>
          <a:xfrm>
            <a:off x="4408756" y="4604057"/>
            <a:ext cx="328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0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4430883" y="4522342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460326" y="4602248"/>
            <a:ext cx="786384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07775" y="4602247"/>
            <a:ext cx="237745" cy="65836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60326" y="4602249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460328" y="4821705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460326" y="5041160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108342" y="4821703"/>
            <a:ext cx="236609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108343" y="5041160"/>
            <a:ext cx="23774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1" name="Right Brace 130"/>
          <p:cNvSpPr/>
          <p:nvPr/>
        </p:nvSpPr>
        <p:spPr>
          <a:xfrm rot="10800000">
            <a:off x="3032745" y="4602249"/>
            <a:ext cx="54864" cy="21945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2"/>
          <p:cNvSpPr txBox="1"/>
          <p:nvPr/>
        </p:nvSpPr>
        <p:spPr>
          <a:xfrm>
            <a:off x="2771171" y="4603366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1402417" y="4557002"/>
            <a:ext cx="31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3044480" y="455093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ight Brace 366"/>
          <p:cNvSpPr/>
          <p:nvPr/>
        </p:nvSpPr>
        <p:spPr>
          <a:xfrm>
            <a:off x="2287408" y="4619083"/>
            <a:ext cx="54864" cy="21945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/>
          <p:cNvSpPr txBox="1"/>
          <p:nvPr/>
        </p:nvSpPr>
        <p:spPr>
          <a:xfrm>
            <a:off x="2287408" y="4620201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4" name="U-Turn Arrow 373"/>
          <p:cNvSpPr/>
          <p:nvPr/>
        </p:nvSpPr>
        <p:spPr>
          <a:xfrm rot="5400000">
            <a:off x="4415952" y="3862380"/>
            <a:ext cx="1415098" cy="264496"/>
          </a:xfrm>
          <a:prstGeom prst="uturnArrow">
            <a:avLst>
              <a:gd name="adj1" fmla="val 2152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E500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795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1571" y="5897008"/>
            <a:ext cx="1373801" cy="458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57369" y="5860935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03535" y="5968657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302341" y="589960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474114" y="589960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45886" y="5899177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817278" y="589960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89050" y="589960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160824" y="589960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32596" y="589960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04370" y="589960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09794" y="5895109"/>
            <a:ext cx="1386113" cy="530353"/>
          </a:xfrm>
          <a:prstGeom prst="rect">
            <a:avLst/>
          </a:prstGeom>
          <a:solidFill>
            <a:srgbClr val="E500E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>
            <a:spLocks/>
          </p:cNvSpPr>
          <p:nvPr/>
        </p:nvSpPr>
        <p:spPr>
          <a:xfrm>
            <a:off x="3190611" y="5900511"/>
            <a:ext cx="548640" cy="457200"/>
          </a:xfrm>
          <a:prstGeom prst="rect">
            <a:avLst/>
          </a:prstGeom>
          <a:solidFill>
            <a:srgbClr val="00CE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190611" y="5900411"/>
            <a:ext cx="549830" cy="457204"/>
            <a:chOff x="2241169" y="3786950"/>
            <a:chExt cx="549830" cy="457204"/>
          </a:xfrm>
          <a:solidFill>
            <a:srgbClr val="00CE00"/>
          </a:solidFill>
        </p:grpSpPr>
        <p:sp>
          <p:nvSpPr>
            <p:cNvPr id="73" name="Rectangle 72"/>
            <p:cNvSpPr>
              <a:spLocks/>
            </p:cNvSpPr>
            <p:nvPr/>
          </p:nvSpPr>
          <p:spPr>
            <a:xfrm>
              <a:off x="2241169" y="3786950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>
            <a:xfrm>
              <a:off x="2241169" y="3939354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>
            <a:xfrm>
              <a:off x="2241169" y="4091754"/>
              <a:ext cx="54983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231922" y="5920509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77" name="Straight Arrow Connector 76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3231922" y="6078815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91" name="Straight Arrow Connector 90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231922" y="6225313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105" name="Straight Arrow Connector 104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ectangle 117"/>
          <p:cNvSpPr/>
          <p:nvPr/>
        </p:nvSpPr>
        <p:spPr>
          <a:xfrm>
            <a:off x="4082070" y="589511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255806" y="589511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429542" y="589511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603278" y="589511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777014" y="589511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950750" y="589511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122675" y="589511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910297" y="5895110"/>
            <a:ext cx="171773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3941319" y="5933789"/>
            <a:ext cx="1323088" cy="444577"/>
            <a:chOff x="3345906" y="5212139"/>
            <a:chExt cx="1323088" cy="444577"/>
          </a:xfrm>
          <a:solidFill>
            <a:srgbClr val="E500E5"/>
          </a:solidFill>
        </p:grpSpPr>
        <p:grpSp>
          <p:nvGrpSpPr>
            <p:cNvPr id="127" name="Group 126"/>
            <p:cNvGrpSpPr/>
            <p:nvPr/>
          </p:nvGrpSpPr>
          <p:grpSpPr>
            <a:xfrm>
              <a:off x="3345906" y="5212139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26" name="Straight Connector 225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/>
            <p:cNvGrpSpPr/>
            <p:nvPr/>
          </p:nvGrpSpPr>
          <p:grpSpPr>
            <a:xfrm>
              <a:off x="3516915" y="5214282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13" name="Straight Connector 212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3692152" y="5214321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00" name="Straight Connector 199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/>
            <p:cNvGrpSpPr/>
            <p:nvPr/>
          </p:nvGrpSpPr>
          <p:grpSpPr>
            <a:xfrm>
              <a:off x="3863161" y="5216464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87" name="Straight Connector 186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>
              <a:off x="4035788" y="5212472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74" name="Straight Connector 173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213605" y="5214360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61" name="Straight Connector 160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4381449" y="5214615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4559266" y="5216503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35" name="Straight Connector 134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7" name="Right Brace 266"/>
          <p:cNvSpPr/>
          <p:nvPr/>
        </p:nvSpPr>
        <p:spPr>
          <a:xfrm rot="10800000">
            <a:off x="3107631" y="5898803"/>
            <a:ext cx="54866" cy="15544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ight Brace 272"/>
          <p:cNvSpPr/>
          <p:nvPr/>
        </p:nvSpPr>
        <p:spPr>
          <a:xfrm rot="5400000">
            <a:off x="3437315" y="6149768"/>
            <a:ext cx="54864" cy="55138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/>
          <p:cNvSpPr txBox="1"/>
          <p:nvPr/>
        </p:nvSpPr>
        <p:spPr>
          <a:xfrm>
            <a:off x="3325075" y="6412760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1242467" y="5627386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Right Brace 275"/>
          <p:cNvSpPr/>
          <p:nvPr/>
        </p:nvSpPr>
        <p:spPr>
          <a:xfrm rot="16200000">
            <a:off x="1361776" y="5753581"/>
            <a:ext cx="54866" cy="17373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7" name="Group 276"/>
          <p:cNvGrpSpPr/>
          <p:nvPr/>
        </p:nvGrpSpPr>
        <p:grpSpPr>
          <a:xfrm>
            <a:off x="3609961" y="5090969"/>
            <a:ext cx="1160055" cy="329003"/>
            <a:chOff x="3114037" y="3161131"/>
            <a:chExt cx="912891" cy="329003"/>
          </a:xfrm>
        </p:grpSpPr>
        <p:sp>
          <p:nvSpPr>
            <p:cNvPr id="278" name="TextBox 277"/>
            <p:cNvSpPr txBox="1"/>
            <p:nvPr/>
          </p:nvSpPr>
          <p:spPr>
            <a:xfrm>
              <a:off x="3114037" y="3243913"/>
              <a:ext cx="912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Pack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3591737" y="3161131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0" name="TextBox 279"/>
          <p:cNvSpPr txBox="1"/>
          <p:nvPr/>
        </p:nvSpPr>
        <p:spPr>
          <a:xfrm>
            <a:off x="3850423" y="5630018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Right Brace 280"/>
          <p:cNvSpPr/>
          <p:nvPr/>
        </p:nvSpPr>
        <p:spPr>
          <a:xfrm rot="16200000">
            <a:off x="3969732" y="5756213"/>
            <a:ext cx="54866" cy="17373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/>
          <p:cNvGrpSpPr/>
          <p:nvPr/>
        </p:nvGrpSpPr>
        <p:grpSpPr>
          <a:xfrm>
            <a:off x="3299138" y="5591169"/>
            <a:ext cx="304260" cy="327936"/>
            <a:chOff x="3769978" y="3815082"/>
            <a:chExt cx="304260" cy="327936"/>
          </a:xfrm>
        </p:grpSpPr>
        <p:sp>
          <p:nvSpPr>
            <p:cNvPr id="283" name="TextBox 282"/>
            <p:cNvSpPr txBox="1"/>
            <p:nvPr/>
          </p:nvSpPr>
          <p:spPr>
            <a:xfrm>
              <a:off x="3769978" y="3896797"/>
              <a:ext cx="304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792104" y="381508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4457006" y="5573772"/>
            <a:ext cx="328530" cy="327936"/>
            <a:chOff x="3769977" y="3815082"/>
            <a:chExt cx="328530" cy="327936"/>
          </a:xfrm>
        </p:grpSpPr>
        <p:sp>
          <p:nvSpPr>
            <p:cNvPr id="286" name="TextBox 285"/>
            <p:cNvSpPr txBox="1"/>
            <p:nvPr/>
          </p:nvSpPr>
          <p:spPr>
            <a:xfrm>
              <a:off x="3769977" y="3896797"/>
              <a:ext cx="3285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3792104" y="381508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5" name="Rounded Rectangle 314"/>
          <p:cNvSpPr/>
          <p:nvPr/>
        </p:nvSpPr>
        <p:spPr>
          <a:xfrm>
            <a:off x="1110470" y="5641387"/>
            <a:ext cx="4370832" cy="2916936"/>
          </a:xfrm>
          <a:prstGeom prst="roundRect">
            <a:avLst>
              <a:gd name="adj" fmla="val 1714"/>
            </a:avLst>
          </a:prstGeom>
          <a:solidFill>
            <a:srgbClr val="38B4FF">
              <a:alpha val="0"/>
            </a:srgbClr>
          </a:solidFill>
          <a:ln w="6350">
            <a:solidFill>
              <a:srgbClr val="38B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16" name="TextBox 315"/>
          <p:cNvSpPr txBox="1"/>
          <p:nvPr/>
        </p:nvSpPr>
        <p:spPr>
          <a:xfrm>
            <a:off x="1742147" y="5495102"/>
            <a:ext cx="1546053" cy="230832"/>
          </a:xfrm>
          <a:prstGeom prst="rect">
            <a:avLst/>
          </a:prstGeom>
          <a:solidFill>
            <a:schemeClr val="bg1"/>
          </a:solidFill>
          <a:ln>
            <a:solidFill>
              <a:srgbClr val="38B4FF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loop around micro-kernel</a:t>
            </a:r>
            <a:endParaRPr lang="en-US" sz="900" dirty="0"/>
          </a:p>
        </p:txBody>
      </p:sp>
      <p:sp>
        <p:nvSpPr>
          <p:cNvPr id="330" name="TextBox 329"/>
          <p:cNvSpPr txBox="1"/>
          <p:nvPr/>
        </p:nvSpPr>
        <p:spPr>
          <a:xfrm>
            <a:off x="1069689" y="5861680"/>
            <a:ext cx="31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Bent Arrow 331"/>
          <p:cNvSpPr/>
          <p:nvPr/>
        </p:nvSpPr>
        <p:spPr>
          <a:xfrm rot="5400000">
            <a:off x="2988878" y="5013763"/>
            <a:ext cx="966242" cy="262354"/>
          </a:xfrm>
          <a:prstGeom prst="bentArrow">
            <a:avLst>
              <a:gd name="adj1" fmla="val 23184"/>
              <a:gd name="adj2" fmla="val 28707"/>
              <a:gd name="adj3" fmla="val 27907"/>
              <a:gd name="adj4" fmla="val 51011"/>
            </a:avLst>
          </a:prstGeom>
          <a:solidFill>
            <a:srgbClr val="00CE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5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>
          <a:xfrm>
            <a:off x="3196210" y="6915403"/>
            <a:ext cx="548640" cy="457200"/>
          </a:xfrm>
          <a:prstGeom prst="rect">
            <a:avLst/>
          </a:prstGeom>
          <a:solidFill>
            <a:srgbClr val="00CE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196210" y="6915303"/>
            <a:ext cx="54864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3196210" y="7067707"/>
            <a:ext cx="54864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196210" y="7220107"/>
            <a:ext cx="54983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237521" y="6935401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10" name="Straight Arrow Connector 9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237521" y="7093707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24" name="Straight Arrow Connector 23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37521" y="7240205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38" name="Straight Arrow Connector 37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2746900" y="6952796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910297" y="6908712"/>
            <a:ext cx="171773" cy="530353"/>
          </a:xfrm>
          <a:prstGeom prst="rect">
            <a:avLst/>
          </a:prstGeom>
          <a:solidFill>
            <a:srgbClr val="38B4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505575" y="6916545"/>
            <a:ext cx="171773" cy="457204"/>
            <a:chOff x="2505575" y="6916545"/>
            <a:chExt cx="171773" cy="457204"/>
          </a:xfrm>
        </p:grpSpPr>
        <p:sp>
          <p:nvSpPr>
            <p:cNvPr id="53" name="Rectangle 52"/>
            <p:cNvSpPr/>
            <p:nvPr/>
          </p:nvSpPr>
          <p:spPr>
            <a:xfrm>
              <a:off x="2505575" y="6917688"/>
              <a:ext cx="171773" cy="4560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/>
            </p:cNvSpPr>
            <p:nvPr/>
          </p:nvSpPr>
          <p:spPr>
            <a:xfrm>
              <a:off x="2505575" y="69165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>
              <a:spLocks/>
            </p:cNvSpPr>
            <p:nvPr/>
          </p:nvSpPr>
          <p:spPr>
            <a:xfrm>
              <a:off x="2505575" y="70689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>
            <a:xfrm>
              <a:off x="2505575" y="72213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941319" y="6948769"/>
            <a:ext cx="109728" cy="440213"/>
            <a:chOff x="2739147" y="3155891"/>
            <a:chExt cx="109728" cy="440213"/>
          </a:xfrm>
          <a:solidFill>
            <a:srgbClr val="38B4FF"/>
          </a:solidFill>
        </p:grpSpPr>
        <p:cxnSp>
          <p:nvCxnSpPr>
            <p:cNvPr id="60" name="Straight Connector 59"/>
            <p:cNvCxnSpPr/>
            <p:nvPr/>
          </p:nvCxnSpPr>
          <p:spPr>
            <a:xfrm flipV="1">
              <a:off x="2739147" y="3155891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739147" y="3155891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739147" y="3229654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739147" y="3229654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739147" y="3302274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739147" y="3302274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2739147" y="3376037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739147" y="3376037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739147" y="3449189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739147" y="3449189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2739147" y="3522952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739147" y="3522952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2739147" y="3596104"/>
              <a:ext cx="109728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ight Brace 89"/>
          <p:cNvSpPr/>
          <p:nvPr/>
        </p:nvSpPr>
        <p:spPr>
          <a:xfrm rot="16200000">
            <a:off x="2565643" y="6782437"/>
            <a:ext cx="54866" cy="16459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447316" y="6649289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ight Brace 91"/>
          <p:cNvSpPr/>
          <p:nvPr/>
        </p:nvSpPr>
        <p:spPr>
          <a:xfrm>
            <a:off x="4118839" y="6913534"/>
            <a:ext cx="54864" cy="53035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112478" y="7066166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1146701" y="6547364"/>
            <a:ext cx="4288536" cy="1944216"/>
            <a:chOff x="197259" y="4433903"/>
            <a:chExt cx="4288536" cy="1944216"/>
          </a:xfrm>
        </p:grpSpPr>
        <p:sp>
          <p:nvSpPr>
            <p:cNvPr id="116" name="Rounded Rectangle 115"/>
            <p:cNvSpPr/>
            <p:nvPr/>
          </p:nvSpPr>
          <p:spPr>
            <a:xfrm>
              <a:off x="197259" y="4549319"/>
              <a:ext cx="4288536" cy="1828800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00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748598" y="4433903"/>
              <a:ext cx="152072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CE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1</a:t>
              </a:r>
              <a:r>
                <a:rPr lang="en-US" sz="900" baseline="30000" dirty="0" smtClean="0"/>
                <a:t>st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83" name="Right Brace 82"/>
          <p:cNvSpPr/>
          <p:nvPr/>
        </p:nvSpPr>
        <p:spPr>
          <a:xfrm rot="10800000">
            <a:off x="2196346" y="6921751"/>
            <a:ext cx="54866" cy="15544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947717" y="6883386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05935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8153" y="7728233"/>
            <a:ext cx="24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3166" y="7888344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508601" y="7812144"/>
            <a:ext cx="17177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195377" y="7812144"/>
            <a:ext cx="557014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195377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3704965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659115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241290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3288558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3335468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3380903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427813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3472786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3519696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3613516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3566606" y="781214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3912260" y="7812144"/>
            <a:ext cx="171773" cy="46099"/>
          </a:xfrm>
          <a:prstGeom prst="rect">
            <a:avLst/>
          </a:prstGeom>
          <a:solidFill>
            <a:srgbClr val="38B4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5400000">
            <a:off x="3192074" y="7997810"/>
            <a:ext cx="54866" cy="4571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4109552" y="7817260"/>
            <a:ext cx="54866" cy="45719"/>
          </a:xfrm>
          <a:prstGeom prst="righ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97937" y="8024615"/>
            <a:ext cx="24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912255" y="7858865"/>
            <a:ext cx="171778" cy="460830"/>
            <a:chOff x="2962813" y="5745404"/>
            <a:chExt cx="171778" cy="460830"/>
          </a:xfrm>
          <a:solidFill>
            <a:srgbClr val="38B4FF"/>
          </a:solidFill>
        </p:grpSpPr>
        <p:sp>
          <p:nvSpPr>
            <p:cNvPr id="23" name="Rectangle 22"/>
            <p:cNvSpPr>
              <a:spLocks/>
            </p:cNvSpPr>
            <p:nvPr/>
          </p:nvSpPr>
          <p:spPr>
            <a:xfrm>
              <a:off x="2962817" y="5745404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2962816" y="5790985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>
            <a:xfrm>
              <a:off x="2962815" y="5837084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2962818" y="5883183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2962814" y="5929282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962813" y="6021838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962818" y="5975381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>
            <a:xfrm>
              <a:off x="2962818" y="6067937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962818" y="6114036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>
            <a:xfrm>
              <a:off x="2962818" y="6160135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369721" y="7862033"/>
            <a:ext cx="150338" cy="72777"/>
          </a:xfrm>
          <a:prstGeom prst="rect">
            <a:avLst/>
          </a:prstGeom>
          <a:solidFill>
            <a:srgbClr val="E500E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82438" y="7784592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L3 cache</a:t>
            </a:r>
            <a:endParaRPr lang="en-US" sz="900" dirty="0"/>
          </a:p>
        </p:txBody>
      </p:sp>
      <p:sp>
        <p:nvSpPr>
          <p:cNvPr id="35" name="Rectangle 34"/>
          <p:cNvSpPr/>
          <p:nvPr/>
        </p:nvSpPr>
        <p:spPr>
          <a:xfrm>
            <a:off x="1369721" y="7990049"/>
            <a:ext cx="150338" cy="72777"/>
          </a:xfrm>
          <a:prstGeom prst="rect">
            <a:avLst/>
          </a:prstGeom>
          <a:solidFill>
            <a:srgbClr val="00CE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69720" y="8118065"/>
            <a:ext cx="150338" cy="72777"/>
          </a:xfrm>
          <a:prstGeom prst="rect">
            <a:avLst/>
          </a:prstGeom>
          <a:solidFill>
            <a:srgbClr val="38B4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482350" y="7911009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L2 cache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482438" y="8041617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L1 cache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1369720" y="8246081"/>
            <a:ext cx="150338" cy="72777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83769" y="8167053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registers</a:t>
            </a:r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1369720" y="7730373"/>
            <a:ext cx="150338" cy="727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483208" y="7651345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main memory</a:t>
            </a:r>
            <a:endParaRPr lang="en-US" sz="900" dirty="0"/>
          </a:p>
        </p:txBody>
      </p:sp>
      <p:sp>
        <p:nvSpPr>
          <p:cNvPr id="43" name="Rounded Rectangle 42"/>
          <p:cNvSpPr/>
          <p:nvPr/>
        </p:nvSpPr>
        <p:spPr>
          <a:xfrm>
            <a:off x="1187976" y="7600989"/>
            <a:ext cx="4206240" cy="850392"/>
          </a:xfrm>
          <a:prstGeom prst="roundRect">
            <a:avLst>
              <a:gd name="adj" fmla="val 1714"/>
            </a:avLst>
          </a:prstGeom>
          <a:solidFill>
            <a:schemeClr val="accent1">
              <a:alpha val="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958732" y="7485574"/>
            <a:ext cx="793659" cy="2308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micro-kernel</a:t>
            </a:r>
            <a:endParaRPr lang="en-US" sz="9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1457978" y="6950927"/>
            <a:ext cx="1160055" cy="988743"/>
            <a:chOff x="1457978" y="6950927"/>
            <a:chExt cx="1160055" cy="988743"/>
          </a:xfrm>
        </p:grpSpPr>
        <p:grpSp>
          <p:nvGrpSpPr>
            <p:cNvPr id="46" name="Group 45"/>
            <p:cNvGrpSpPr/>
            <p:nvPr/>
          </p:nvGrpSpPr>
          <p:grpSpPr>
            <a:xfrm>
              <a:off x="2282455" y="6950927"/>
              <a:ext cx="242029" cy="988743"/>
              <a:chOff x="2945471" y="5804829"/>
              <a:chExt cx="199029" cy="406401"/>
            </a:xfrm>
          </p:grpSpPr>
          <p:sp>
            <p:nvSpPr>
              <p:cNvPr id="49" name="Bent Arrow 48"/>
              <p:cNvSpPr/>
              <p:nvPr/>
            </p:nvSpPr>
            <p:spPr>
              <a:xfrm>
                <a:off x="2945471" y="5804829"/>
                <a:ext cx="198235" cy="223025"/>
              </a:xfrm>
              <a:prstGeom prst="ben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Bent Arrow 49"/>
              <p:cNvSpPr/>
              <p:nvPr/>
            </p:nvSpPr>
            <p:spPr>
              <a:xfrm flipV="1">
                <a:off x="2946265" y="5988205"/>
                <a:ext cx="198235" cy="223025"/>
              </a:xfrm>
              <a:prstGeom prst="ben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457978" y="7174775"/>
              <a:ext cx="11600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Update </a:t>
              </a:r>
              <a:r>
                <a:rPr lang="en-US" sz="10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ij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2290041" y="7330281"/>
            <a:ext cx="45719" cy="206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10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3196210" y="7807178"/>
            <a:ext cx="54864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237521" y="7827276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4" name="Straight Arrow Connector 3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3910297" y="7800587"/>
            <a:ext cx="171773" cy="530353"/>
          </a:xfrm>
          <a:prstGeom prst="rect">
            <a:avLst/>
          </a:prstGeom>
          <a:solidFill>
            <a:srgbClr val="38B4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941319" y="7840644"/>
            <a:ext cx="109728" cy="440213"/>
            <a:chOff x="2739147" y="3155891"/>
            <a:chExt cx="109728" cy="440213"/>
          </a:xfrm>
          <a:solidFill>
            <a:srgbClr val="38B4FF"/>
          </a:solidFill>
        </p:grpSpPr>
        <p:cxnSp>
          <p:nvCxnSpPr>
            <p:cNvPr id="19" name="Straight Connector 18"/>
            <p:cNvCxnSpPr/>
            <p:nvPr/>
          </p:nvCxnSpPr>
          <p:spPr>
            <a:xfrm flipV="1">
              <a:off x="2739147" y="3155891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739147" y="3155891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739147" y="3229654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39147" y="3229654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739147" y="3302274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39147" y="3302274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739147" y="3376037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739147" y="3376037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2739147" y="3449189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9147" y="3449189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739147" y="3522952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739147" y="3522952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739147" y="3596104"/>
              <a:ext cx="109728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ight Brace 31"/>
          <p:cNvSpPr/>
          <p:nvPr/>
        </p:nvSpPr>
        <p:spPr>
          <a:xfrm>
            <a:off x="4118839" y="7805409"/>
            <a:ext cx="54864" cy="53035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/>
          </p:cNvSpPr>
          <p:nvPr/>
        </p:nvSpPr>
        <p:spPr>
          <a:xfrm>
            <a:off x="2508601" y="7812144"/>
            <a:ext cx="17177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703166" y="7888344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12478" y="7958041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ight Brace 35"/>
          <p:cNvSpPr/>
          <p:nvPr/>
        </p:nvSpPr>
        <p:spPr>
          <a:xfrm rot="16200000">
            <a:off x="2565643" y="7674312"/>
            <a:ext cx="54866" cy="16459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447316" y="7541164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ight Brace 37"/>
          <p:cNvSpPr/>
          <p:nvPr/>
        </p:nvSpPr>
        <p:spPr>
          <a:xfrm rot="10800000">
            <a:off x="2374721" y="7813626"/>
            <a:ext cx="54866" cy="15544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126092" y="7775261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52611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201</Words>
  <Application>Microsoft Macintosh PowerPoint</Application>
  <PresentationFormat>Custom</PresentationFormat>
  <Paragraphs>112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Field</dc:creator>
  <cp:lastModifiedBy>Robert van de Geijn</cp:lastModifiedBy>
  <cp:revision>54</cp:revision>
  <dcterms:created xsi:type="dcterms:W3CDTF">2014-05-08T00:44:15Z</dcterms:created>
  <dcterms:modified xsi:type="dcterms:W3CDTF">2016-02-09T23:25:22Z</dcterms:modified>
</cp:coreProperties>
</file>