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4096" y="-9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9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B0C-A07C-094C-BC98-8B90E82E48B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562-BE17-DD46-ADAC-0D35AB702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B0C-A07C-094C-BC98-8B90E82E48B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562-BE17-DD46-ADAC-0D35AB702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2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8951"/>
            <a:ext cx="20574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88951"/>
            <a:ext cx="60198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B0C-A07C-094C-BC98-8B90E82E48B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562-BE17-DD46-ADAC-0D35AB702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B0C-A07C-094C-BC98-8B90E82E48B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562-BE17-DD46-ADAC-0D35AB702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20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B0C-A07C-094C-BC98-8B90E82E48B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562-BE17-DD46-ADAC-0D35AB702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6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44801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44801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B0C-A07C-094C-BC98-8B90E82E48B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562-BE17-DD46-ADAC-0D35AB702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B0C-A07C-094C-BC98-8B90E82E48B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562-BE17-DD46-ADAC-0D35AB702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B0C-A07C-094C-BC98-8B90E82E48B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562-BE17-DD46-ADAC-0D35AB702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B0C-A07C-094C-BC98-8B90E82E48B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562-BE17-DD46-ADAC-0D35AB702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5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9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913469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B0C-A07C-094C-BC98-8B90E82E48B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562-BE17-DD46-ADAC-0D35AB702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1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2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B0C-A07C-094C-BC98-8B90E82E48B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562-BE17-DD46-ADAC-0D35AB702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2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6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7B0C-A07C-094C-BC98-8B90E82E48B5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6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6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4562-BE17-DD46-ADAC-0D35AB702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743850" y="571928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63238" y="577745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342174" y="571705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61562" y="577522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949955" y="571243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69343" y="577060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548279" y="571020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67667" y="576837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40857" y="637269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60245" y="643086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046442" y="695090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65830" y="700907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40857" y="75308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60245" y="75889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46442" y="810583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65830" y="816400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43850" y="6372696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63238" y="643086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342174" y="6371443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61562" y="642961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949955" y="6372696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69343" y="643086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548279" y="637269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67667" y="643086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0</a:t>
            </a:r>
            <a:r>
              <a:rPr lang="en-US" b="1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743850" y="6952156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63238" y="701032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42174" y="6950903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61562" y="700907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949955" y="6952156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69343" y="701032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548279" y="6952156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567667" y="701032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1</a:t>
            </a:r>
            <a:r>
              <a:rPr lang="en-US" b="1" dirty="0" smtClean="0">
                <a:latin typeface="Helvetica"/>
                <a:cs typeface="Helvetica"/>
              </a:rPr>
              <a:t>3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743850" y="7532058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63238" y="759022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342174" y="7530805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61562" y="75889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949955" y="7532058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69343" y="759022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548279" y="7532058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67667" y="759022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23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743850" y="8107090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63238" y="816526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342174" y="8105837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61562" y="816400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949955" y="8107090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969343" y="816526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548279" y="8107090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67667" y="816526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33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125925" y="208456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45313" y="214273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724249" y="208233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743637" y="214050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332030" y="207771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351418" y="213588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930354" y="20754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949742" y="21336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22932" y="273797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42320" y="279614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428517" y="331618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47905" y="337435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422932" y="389608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42320" y="395425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28517" y="447111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47905" y="452928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125925" y="273797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145313" y="279614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0</a:t>
            </a:r>
            <a:r>
              <a:rPr lang="en-US" b="1" dirty="0" smtClean="0">
                <a:latin typeface="Helvetica"/>
                <a:cs typeface="Helvetica"/>
              </a:rPr>
              <a:t>0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125925" y="3317438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145313" y="337560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10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125925" y="3897340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145313" y="395551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2</a:t>
            </a:r>
            <a:r>
              <a:rPr lang="en-US" b="1" dirty="0" smtClean="0">
                <a:latin typeface="Helvetica"/>
                <a:cs typeface="Helvetica"/>
              </a:rPr>
              <a:t>0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125925" y="4472372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145313" y="453054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3</a:t>
            </a:r>
            <a:r>
              <a:rPr lang="en-US" b="1" dirty="0" smtClean="0">
                <a:latin typeface="Helvetica"/>
                <a:cs typeface="Helvetica"/>
              </a:rPr>
              <a:t>0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5746841" y="207771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766229" y="213588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345165" y="20754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364553" y="21336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952946" y="207086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972334" y="212903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551270" y="20686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570658" y="21268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043848" y="273112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063236" y="278929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049433" y="330933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068821" y="336750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043848" y="388923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63236" y="394740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049433" y="446426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68821" y="452243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746841" y="2731126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766229" y="278929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345165" y="272987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364553" y="278804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0</a:t>
            </a:r>
            <a:r>
              <a:rPr lang="en-US" b="1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746841" y="3310586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766229" y="33687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345165" y="3309333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364553" y="336750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1</a:t>
            </a:r>
            <a:r>
              <a:rPr lang="en-US" b="1" dirty="0" smtClean="0">
                <a:latin typeface="Helvetica"/>
                <a:cs typeface="Helvetica"/>
              </a:rPr>
              <a:t>1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5746841" y="3890488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766229" y="394865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6345165" y="3889235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364553" y="394740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21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746841" y="4465520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766229" y="452369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345165" y="4464267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6364553" y="452243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31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129242" y="572151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148630" y="577968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727566" y="571928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746954" y="577745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35347" y="571466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354735" y="577283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2933671" y="571243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953059" y="577060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426249" y="637492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45637" y="643309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431834" y="695313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51222" y="701130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426249" y="75330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45637" y="75912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431834" y="810806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51222" y="816623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129242" y="6374925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148630" y="643309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727566" y="6373672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746954" y="643184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2335347" y="637492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354735" y="643309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0</a:t>
            </a:r>
            <a:r>
              <a:rPr lang="en-US" b="1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1129242" y="6954385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148630" y="701255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727566" y="6953132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746954" y="701130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2335347" y="6954385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354735" y="701255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1</a:t>
            </a:r>
            <a:r>
              <a:rPr lang="en-US" b="1" dirty="0" smtClean="0">
                <a:latin typeface="Helvetica"/>
                <a:cs typeface="Helvetica"/>
              </a:rPr>
              <a:t>2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129242" y="7534287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148630" y="759245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727566" y="7533034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746954" y="75912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335347" y="7534287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2354735" y="759245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22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1129242" y="8109319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1148630" y="816748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727566" y="8108066"/>
            <a:ext cx="489033" cy="48903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1746954" y="816623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335347" y="8109319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2354735" y="816748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32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524083" y="1409101"/>
            <a:ext cx="2816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BROADCAST B0,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A,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C03_0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5214758" y="1434857"/>
            <a:ext cx="2816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BROADCAST B1,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A,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C03_1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552373" y="5055704"/>
            <a:ext cx="2816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BROADCAST B2,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A,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C03_2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5282192" y="5077158"/>
            <a:ext cx="2816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BROADCAST B3,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A,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C03_3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297" name="Right Arrow 296"/>
          <p:cNvSpPr/>
          <p:nvPr/>
        </p:nvSpPr>
        <p:spPr>
          <a:xfrm>
            <a:off x="3475498" y="3375608"/>
            <a:ext cx="1447006" cy="25445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ight Arrow 297"/>
          <p:cNvSpPr/>
          <p:nvPr/>
        </p:nvSpPr>
        <p:spPr>
          <a:xfrm>
            <a:off x="3472181" y="7009073"/>
            <a:ext cx="1447006" cy="25445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ight Arrow 298"/>
          <p:cNvSpPr/>
          <p:nvPr/>
        </p:nvSpPr>
        <p:spPr>
          <a:xfrm rot="7025263">
            <a:off x="2466641" y="5301772"/>
            <a:ext cx="3327197" cy="23088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18410" y="56518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7798" y="57100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16734" y="564962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6122" y="570779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24515" y="564500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3903" y="570317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22839" y="564277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2227" y="570094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5417" y="630526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4805" y="636343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21002" y="688347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0390" y="694164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15417" y="746337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4805" y="752154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21002" y="803840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0390" y="809657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18410" y="6305265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37798" y="636343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16734" y="630401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36122" y="636218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0</a:t>
            </a:r>
            <a:r>
              <a:rPr lang="en-US" b="1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24515" y="6305265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3903" y="636343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422839" y="6305265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42227" y="636343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18410" y="688472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7798" y="694289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10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16734" y="6883472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6122" y="694164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24515" y="6884725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43903" y="694289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22839" y="6884725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42227" y="694289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18410" y="7464627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7798" y="752279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16734" y="7463374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36122" y="752154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24515" y="7464627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3903" y="752279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22839" y="746462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42227" y="752279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23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18410" y="8039659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37798" y="809782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16734" y="8038406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6122" y="809657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24515" y="803965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43903" y="809782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32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422839" y="8039659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42227" y="809782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22113" y="232216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1501" y="238033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20437" y="231993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39825" y="237810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828218" y="231531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47606" y="237348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426542" y="23130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45930" y="23712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19120" y="297557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38508" y="303374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924705" y="355378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44093" y="361195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19120" y="413368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8508" y="419185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924705" y="470871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44093" y="476688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22113" y="2975578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41501" y="303374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28218" y="297557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47606" y="303374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0</a:t>
            </a:r>
            <a:r>
              <a:rPr lang="en-US" b="1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220437" y="3553785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39825" y="361195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426542" y="355503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45930" y="361320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1</a:t>
            </a:r>
            <a:r>
              <a:rPr lang="en-US" b="1" dirty="0" smtClean="0">
                <a:latin typeface="Helvetica"/>
                <a:cs typeface="Helvetica"/>
              </a:rPr>
              <a:t>3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622113" y="4134940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41501" y="419311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2</a:t>
            </a:r>
            <a:r>
              <a:rPr lang="en-US" b="1" dirty="0" smtClean="0">
                <a:latin typeface="Helvetica"/>
                <a:cs typeface="Helvetica"/>
              </a:rPr>
              <a:t>0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828218" y="4134940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47606" y="419311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220437" y="470871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239825" y="476688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31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426542" y="4709972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n>
                <a:solidFill>
                  <a:srgbClr val="000000"/>
                </a:solidFill>
                <a:prstDash val="dot"/>
              </a:ln>
              <a:latin typeface="Helvetica"/>
              <a:cs typeface="Helvetic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445930" y="476814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53574" y="565565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72962" y="571382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451898" y="565342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71286" y="571159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059679" y="56488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79067" y="57069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658003" y="564657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77391" y="570474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50581" y="630906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69969" y="636723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56166" y="688727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75554" y="694544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50581" y="746717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69969" y="752534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56166" y="804220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5554" y="810037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574" y="6309068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72962" y="636723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059679" y="6309068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079067" y="636723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658003" y="630906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677391" y="636723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0</a:t>
            </a:r>
            <a:r>
              <a:rPr lang="en-US" b="1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451898" y="6887275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471286" y="694544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059679" y="688852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079067" y="694669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1</a:t>
            </a:r>
            <a:r>
              <a:rPr lang="en-US" b="1" dirty="0" smtClean="0">
                <a:latin typeface="Helvetica"/>
                <a:cs typeface="Helvetica"/>
              </a:rPr>
              <a:t>2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658003" y="6888528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677391" y="694669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3574" y="7468430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72962" y="752660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451898" y="746717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71286" y="752534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21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059679" y="7468430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079067" y="752660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53574" y="804346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72962" y="810163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3</a:t>
            </a:r>
            <a:r>
              <a:rPr lang="en-US" b="1" dirty="0" smtClean="0">
                <a:latin typeface="Helvetica"/>
                <a:cs typeface="Helvetica"/>
              </a:rPr>
              <a:t>0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451898" y="8042209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471286" y="810037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658003" y="8043462"/>
            <a:ext cx="489033" cy="4890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677391" y="810163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857277" y="2325970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76665" y="238414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455601" y="2323741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474989" y="2381911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063382" y="231911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082770" y="237728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661706" y="231688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681094" y="237505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54284" y="2979381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73672" y="3037551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59869" y="355758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79257" y="361575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54284" y="4137490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73672" y="419566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59869" y="471252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79257" y="477069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57277" y="2979381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76665" y="3037551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0</a:t>
            </a:r>
            <a:r>
              <a:rPr lang="en-US" b="1" dirty="0" smtClean="0">
                <a:latin typeface="Helvetica"/>
                <a:cs typeface="Helvetica"/>
              </a:rPr>
              <a:t>0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455601" y="355758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474989" y="361575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1</a:t>
            </a:r>
            <a:r>
              <a:rPr lang="en-US" b="1" dirty="0" smtClean="0">
                <a:latin typeface="Helvetica"/>
                <a:cs typeface="Helvetica"/>
              </a:rPr>
              <a:t>1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063382" y="413874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082770" y="419691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22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661706" y="471377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681094" y="477194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33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87247" y="1883861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FMA A, B, C03_0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6466532" y="1883861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FMA A, B, C03_1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01696" y="5262121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FMA A, B, C03_2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6522027" y="5257941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FMA A, B, C03_3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200" name="Right Arrow 199"/>
          <p:cNvSpPr/>
          <p:nvPr/>
        </p:nvSpPr>
        <p:spPr>
          <a:xfrm>
            <a:off x="3327162" y="3457690"/>
            <a:ext cx="2487104" cy="7455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3310710" y="3612169"/>
            <a:ext cx="253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SHUFFLE B, B, 0x5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202" name="Right Arrow 201"/>
          <p:cNvSpPr/>
          <p:nvPr/>
        </p:nvSpPr>
        <p:spPr>
          <a:xfrm>
            <a:off x="3327162" y="7038416"/>
            <a:ext cx="2487104" cy="7455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310710" y="7192895"/>
            <a:ext cx="253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SHUFFLE B, B, 0x5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205" name="Right Arrow 204"/>
          <p:cNvSpPr/>
          <p:nvPr/>
        </p:nvSpPr>
        <p:spPr>
          <a:xfrm rot="7720698">
            <a:off x="2822862" y="5372873"/>
            <a:ext cx="3415785" cy="73955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 rot="18515413">
            <a:off x="2783987" y="5479363"/>
            <a:ext cx="3509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PERMUTATE2F128 B, B, 0X1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4425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226</Words>
  <Application>Microsoft Macintosh PowerPoint</Application>
  <PresentationFormat>Custom</PresentationFormat>
  <Paragraphs>159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Jianyu Huang</dc:creator>
  <cp:lastModifiedBy>Jianyu Huang</cp:lastModifiedBy>
  <cp:revision>5</cp:revision>
  <dcterms:created xsi:type="dcterms:W3CDTF">2016-02-20T17:40:48Z</dcterms:created>
  <dcterms:modified xsi:type="dcterms:W3CDTF">2016-02-20T18:11:50Z</dcterms:modified>
</cp:coreProperties>
</file>