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365" d="100"/>
          <a:sy n="365" d="100"/>
        </p:scale>
        <p:origin x="12880" y="2576"/>
      </p:cViewPr>
      <p:guideLst>
        <p:guide orient="horz" pos="1863"/>
        <p:guide pos="25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5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246B-4BCA-374E-90D0-257D95E5C5C7}" type="datetimeFigureOut">
              <a:rPr lang="en-US" smtClean="0"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0E36-80B0-6340-BC02-18F4AE267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0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347" y="1423798"/>
            <a:ext cx="844214" cy="1018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1624" y="1422301"/>
            <a:ext cx="1288900" cy="10186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99586" y="1422301"/>
            <a:ext cx="844214" cy="12889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2236" y="2164643"/>
            <a:ext cx="4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ldc</a:t>
            </a:r>
            <a:endParaRPr lang="en-US" sz="2400" dirty="0"/>
          </a:p>
        </p:txBody>
      </p:sp>
      <p:sp>
        <p:nvSpPr>
          <p:cNvPr id="13" name="Left Brace 12"/>
          <p:cNvSpPr/>
          <p:nvPr/>
        </p:nvSpPr>
        <p:spPr>
          <a:xfrm>
            <a:off x="874427" y="1423798"/>
            <a:ext cx="93847" cy="1997360"/>
          </a:xfrm>
          <a:prstGeom prst="leftBrac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254328" y="1425408"/>
            <a:ext cx="93847" cy="999511"/>
          </a:xfrm>
          <a:prstGeom prst="leftBrac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37548" y="1423798"/>
            <a:ext cx="1208579" cy="1997360"/>
          </a:xfrm>
          <a:prstGeom prst="rect">
            <a:avLst/>
          </a:prstGeom>
          <a:noFill/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675" y="1697934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sz="2400" dirty="0"/>
          </a:p>
        </p:txBody>
      </p:sp>
      <p:sp>
        <p:nvSpPr>
          <p:cNvPr id="18" name="Left Brace 17"/>
          <p:cNvSpPr/>
          <p:nvPr/>
        </p:nvSpPr>
        <p:spPr>
          <a:xfrm rot="5400000">
            <a:off x="1807530" y="879352"/>
            <a:ext cx="93846" cy="844215"/>
          </a:xfrm>
          <a:prstGeom prst="leftBrac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06314" y="91504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881624" y="1422301"/>
            <a:ext cx="1353953" cy="1556161"/>
          </a:xfrm>
          <a:prstGeom prst="rect">
            <a:avLst/>
          </a:prstGeom>
          <a:noFill/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99586" y="1422301"/>
            <a:ext cx="1216509" cy="1709838"/>
          </a:xfrm>
          <a:prstGeom prst="rect">
            <a:avLst/>
          </a:prstGeom>
          <a:noFill/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50947" y="2167084"/>
            <a:ext cx="469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lda</a:t>
            </a:r>
            <a:endParaRPr lang="en-US" sz="2400" dirty="0"/>
          </a:p>
        </p:txBody>
      </p:sp>
      <p:sp>
        <p:nvSpPr>
          <p:cNvPr id="25" name="Left Brace 24"/>
          <p:cNvSpPr/>
          <p:nvPr/>
        </p:nvSpPr>
        <p:spPr>
          <a:xfrm>
            <a:off x="3344001" y="1426239"/>
            <a:ext cx="93847" cy="1552223"/>
          </a:xfrm>
          <a:prstGeom prst="leftBrac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>
            <a:off x="3723902" y="1427849"/>
            <a:ext cx="93847" cy="999511"/>
          </a:xfrm>
          <a:prstGeom prst="leftBrac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03249" y="1700375"/>
            <a:ext cx="36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sz="2400" dirty="0"/>
          </a:p>
        </p:txBody>
      </p:sp>
      <p:sp>
        <p:nvSpPr>
          <p:cNvPr id="28" name="Left Brace 27"/>
          <p:cNvSpPr/>
          <p:nvPr/>
        </p:nvSpPr>
        <p:spPr>
          <a:xfrm rot="5400000">
            <a:off x="4479149" y="657010"/>
            <a:ext cx="93848" cy="1288901"/>
          </a:xfrm>
          <a:prstGeom prst="leftBrac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384270" y="915048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43548" y="2168694"/>
            <a:ext cx="4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ldb</a:t>
            </a:r>
            <a:endParaRPr lang="en-US" sz="2400" dirty="0"/>
          </a:p>
        </p:txBody>
      </p:sp>
      <p:sp>
        <p:nvSpPr>
          <p:cNvPr id="31" name="Left Brace 30"/>
          <p:cNvSpPr/>
          <p:nvPr/>
        </p:nvSpPr>
        <p:spPr>
          <a:xfrm>
            <a:off x="6036602" y="1427849"/>
            <a:ext cx="93847" cy="1672343"/>
          </a:xfrm>
          <a:prstGeom prst="leftBrac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>
            <a:off x="6416503" y="1429459"/>
            <a:ext cx="93847" cy="1281743"/>
          </a:xfrm>
          <a:prstGeom prst="leftBrac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95850" y="1701985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sz="2400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6974769" y="879352"/>
            <a:ext cx="93850" cy="844212"/>
          </a:xfrm>
          <a:prstGeom prst="leftBrac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77391" y="915044"/>
            <a:ext cx="189684" cy="36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sz="24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483745" y="1451592"/>
            <a:ext cx="1129916" cy="1965253"/>
            <a:chOff x="1483745" y="1458476"/>
            <a:chExt cx="1129916" cy="1965253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1483745" y="1458476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1556395" y="1459636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632540" y="1458476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1706723" y="1459863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1789279" y="1459863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1859270" y="1459863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1933882" y="1459636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2012257" y="1458992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2089341" y="1460307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2163524" y="1461804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2238136" y="1462434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2312319" y="1459863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390683" y="1461804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464866" y="1461804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2539478" y="1461804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2609469" y="1459863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3921188" y="1457850"/>
            <a:ext cx="1277571" cy="1513234"/>
            <a:chOff x="3921188" y="1463783"/>
            <a:chExt cx="1277571" cy="1965253"/>
          </a:xfrm>
        </p:grpSpPr>
        <p:grpSp>
          <p:nvGrpSpPr>
            <p:cNvPr id="81" name="Group 80"/>
            <p:cNvGrpSpPr/>
            <p:nvPr/>
          </p:nvGrpSpPr>
          <p:grpSpPr>
            <a:xfrm>
              <a:off x="3921188" y="1463783"/>
              <a:ext cx="1129916" cy="1965253"/>
              <a:chOff x="1483745" y="1458476"/>
              <a:chExt cx="1129916" cy="1965253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 flipH="1">
                <a:off x="1483745" y="1458476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1556395" y="1459636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1632540" y="1458476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1706723" y="1459863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1789279" y="1459863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1859270" y="1459863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1933882" y="1459636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2012257" y="1458992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>
                <a:off x="2089341" y="1460307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2163524" y="1461804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2238136" y="1462434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2312319" y="1459863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>
                <a:off x="2390683" y="1461804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H="1">
                <a:off x="2464866" y="1461804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>
                <a:off x="2539478" y="1461804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>
                <a:off x="2609469" y="1459863"/>
                <a:ext cx="4192" cy="196129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Arrow Connector 97"/>
            <p:cNvCxnSpPr/>
            <p:nvPr/>
          </p:nvCxnSpPr>
          <p:spPr>
            <a:xfrm flipH="1">
              <a:off x="5119955" y="1466240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5194567" y="1466240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641174" y="1460905"/>
            <a:ext cx="1129916" cy="1671234"/>
            <a:chOff x="1483745" y="1458476"/>
            <a:chExt cx="1129916" cy="1965253"/>
          </a:xfrm>
        </p:grpSpPr>
        <p:cxnSp>
          <p:nvCxnSpPr>
            <p:cNvPr id="103" name="Straight Arrow Connector 102"/>
            <p:cNvCxnSpPr/>
            <p:nvPr/>
          </p:nvCxnSpPr>
          <p:spPr>
            <a:xfrm flipH="1">
              <a:off x="1483745" y="1458476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1556395" y="1459636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1632540" y="1458476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1706723" y="1459863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1789279" y="1459863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1859270" y="1459863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1933882" y="1459636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2012257" y="1458992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2089341" y="1460307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163524" y="1461804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238136" y="1462434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2312319" y="1459863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2390683" y="1461804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2464866" y="1461804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2539478" y="1461804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2609469" y="1459863"/>
              <a:ext cx="4192" cy="19612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411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12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van de Geijn</dc:creator>
  <cp:lastModifiedBy>Robert van de Geijn</cp:lastModifiedBy>
  <cp:revision>7</cp:revision>
  <dcterms:created xsi:type="dcterms:W3CDTF">2016-02-13T02:25:20Z</dcterms:created>
  <dcterms:modified xsi:type="dcterms:W3CDTF">2016-02-15T17:26:02Z</dcterms:modified>
</cp:coreProperties>
</file>