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62" r:id="rId3"/>
    <p:sldId id="266" r:id="rId4"/>
    <p:sldId id="265" r:id="rId5"/>
    <p:sldId id="264" r:id="rId6"/>
    <p:sldId id="263" r:id="rId7"/>
    <p:sldId id="261" r:id="rId8"/>
    <p:sldId id="267" r:id="rId9"/>
    <p:sldId id="258" r:id="rId10"/>
    <p:sldId id="268" r:id="rId11"/>
    <p:sldId id="270" r:id="rId12"/>
    <p:sldId id="271" r:id="rId13"/>
    <p:sldId id="272" r:id="rId14"/>
    <p:sldId id="273" r:id="rId15"/>
    <p:sldId id="274" r:id="rId16"/>
    <p:sldId id="275" r:id="rId17"/>
  </p:sldIdLst>
  <p:sldSz cx="10058400" cy="7315200"/>
  <p:notesSz cx="6858000" cy="9144000"/>
  <p:defaultTextStyle>
    <a:defPPr>
      <a:defRPr lang="en-US"/>
    </a:defPPr>
    <a:lvl1pPr marL="0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4724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49447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4171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298894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73618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48341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23065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597789" algn="l" defTabSz="57472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87" d="100"/>
          <a:sy n="187" d="100"/>
        </p:scale>
        <p:origin x="-312" y="-112"/>
      </p:cViewPr>
      <p:guideLst>
        <p:guide orient="horz" pos="2304"/>
        <p:guide pos="2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272456"/>
            <a:ext cx="854964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145280"/>
            <a:ext cx="704088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3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8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7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3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38510" y="430107"/>
            <a:ext cx="3394710" cy="91541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430107"/>
            <a:ext cx="10016490" cy="91541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9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5" y="4700694"/>
            <a:ext cx="8549640" cy="1452880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5" y="3100495"/>
            <a:ext cx="8549640" cy="1600199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72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44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1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889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36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834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30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77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502747"/>
            <a:ext cx="6705600" cy="708152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7620" y="2502747"/>
            <a:ext cx="6705600" cy="708152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7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637453"/>
            <a:ext cx="4444207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24" indent="0">
              <a:buNone/>
              <a:defRPr sz="2500" b="1"/>
            </a:lvl2pPr>
            <a:lvl3pPr marL="1149447" indent="0">
              <a:buNone/>
              <a:defRPr sz="2300" b="1"/>
            </a:lvl3pPr>
            <a:lvl4pPr marL="1724171" indent="0">
              <a:buNone/>
              <a:defRPr sz="2000" b="1"/>
            </a:lvl4pPr>
            <a:lvl5pPr marL="2298894" indent="0">
              <a:buNone/>
              <a:defRPr sz="2000" b="1"/>
            </a:lvl5pPr>
            <a:lvl6pPr marL="2873618" indent="0">
              <a:buNone/>
              <a:defRPr sz="2000" b="1"/>
            </a:lvl6pPr>
            <a:lvl7pPr marL="3448341" indent="0">
              <a:buNone/>
              <a:defRPr sz="2000" b="1"/>
            </a:lvl7pPr>
            <a:lvl8pPr marL="4023065" indent="0">
              <a:buNone/>
              <a:defRPr sz="2000" b="1"/>
            </a:lvl8pPr>
            <a:lvl9pPr marL="459778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2319868"/>
            <a:ext cx="4444207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1637453"/>
            <a:ext cx="4445953" cy="682413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724" indent="0">
              <a:buNone/>
              <a:defRPr sz="2500" b="1"/>
            </a:lvl2pPr>
            <a:lvl3pPr marL="1149447" indent="0">
              <a:buNone/>
              <a:defRPr sz="2300" b="1"/>
            </a:lvl3pPr>
            <a:lvl4pPr marL="1724171" indent="0">
              <a:buNone/>
              <a:defRPr sz="2000" b="1"/>
            </a:lvl4pPr>
            <a:lvl5pPr marL="2298894" indent="0">
              <a:buNone/>
              <a:defRPr sz="2000" b="1"/>
            </a:lvl5pPr>
            <a:lvl6pPr marL="2873618" indent="0">
              <a:buNone/>
              <a:defRPr sz="2000" b="1"/>
            </a:lvl6pPr>
            <a:lvl7pPr marL="3448341" indent="0">
              <a:buNone/>
              <a:defRPr sz="2000" b="1"/>
            </a:lvl7pPr>
            <a:lvl8pPr marL="4023065" indent="0">
              <a:buNone/>
              <a:defRPr sz="2000" b="1"/>
            </a:lvl8pPr>
            <a:lvl9pPr marL="4597789" indent="0">
              <a:buNone/>
              <a:defRPr sz="2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2319868"/>
            <a:ext cx="4445953" cy="4214707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5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0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291253"/>
            <a:ext cx="3309145" cy="123952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91255"/>
            <a:ext cx="5622925" cy="6243321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530775"/>
            <a:ext cx="3309145" cy="5003801"/>
          </a:xfrm>
        </p:spPr>
        <p:txBody>
          <a:bodyPr/>
          <a:lstStyle>
            <a:lvl1pPr marL="0" indent="0">
              <a:buNone/>
              <a:defRPr sz="1800"/>
            </a:lvl1pPr>
            <a:lvl2pPr marL="574724" indent="0">
              <a:buNone/>
              <a:defRPr sz="1500"/>
            </a:lvl2pPr>
            <a:lvl3pPr marL="1149447" indent="0">
              <a:buNone/>
              <a:defRPr sz="1300"/>
            </a:lvl3pPr>
            <a:lvl4pPr marL="1724171" indent="0">
              <a:buNone/>
              <a:defRPr sz="1100"/>
            </a:lvl4pPr>
            <a:lvl5pPr marL="2298894" indent="0">
              <a:buNone/>
              <a:defRPr sz="1100"/>
            </a:lvl5pPr>
            <a:lvl6pPr marL="2873618" indent="0">
              <a:buNone/>
              <a:defRPr sz="1100"/>
            </a:lvl6pPr>
            <a:lvl7pPr marL="3448341" indent="0">
              <a:buNone/>
              <a:defRPr sz="1100"/>
            </a:lvl7pPr>
            <a:lvl8pPr marL="4023065" indent="0">
              <a:buNone/>
              <a:defRPr sz="1100"/>
            </a:lvl8pPr>
            <a:lvl9pPr marL="459778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120641"/>
            <a:ext cx="6035040" cy="604521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53627"/>
            <a:ext cx="6035040" cy="4389120"/>
          </a:xfrm>
        </p:spPr>
        <p:txBody>
          <a:bodyPr/>
          <a:lstStyle>
            <a:lvl1pPr marL="0" indent="0">
              <a:buNone/>
              <a:defRPr sz="4100"/>
            </a:lvl1pPr>
            <a:lvl2pPr marL="574724" indent="0">
              <a:buNone/>
              <a:defRPr sz="3600"/>
            </a:lvl2pPr>
            <a:lvl3pPr marL="1149447" indent="0">
              <a:buNone/>
              <a:defRPr sz="3000"/>
            </a:lvl3pPr>
            <a:lvl4pPr marL="1724171" indent="0">
              <a:buNone/>
              <a:defRPr sz="2500"/>
            </a:lvl4pPr>
            <a:lvl5pPr marL="2298894" indent="0">
              <a:buNone/>
              <a:defRPr sz="2500"/>
            </a:lvl5pPr>
            <a:lvl6pPr marL="2873618" indent="0">
              <a:buNone/>
              <a:defRPr sz="2500"/>
            </a:lvl6pPr>
            <a:lvl7pPr marL="3448341" indent="0">
              <a:buNone/>
              <a:defRPr sz="2500"/>
            </a:lvl7pPr>
            <a:lvl8pPr marL="4023065" indent="0">
              <a:buNone/>
              <a:defRPr sz="2500"/>
            </a:lvl8pPr>
            <a:lvl9pPr marL="4597789" indent="0">
              <a:buNone/>
              <a:defRPr sz="2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5725162"/>
            <a:ext cx="6035040" cy="858519"/>
          </a:xfrm>
        </p:spPr>
        <p:txBody>
          <a:bodyPr/>
          <a:lstStyle>
            <a:lvl1pPr marL="0" indent="0">
              <a:buNone/>
              <a:defRPr sz="1800"/>
            </a:lvl1pPr>
            <a:lvl2pPr marL="574724" indent="0">
              <a:buNone/>
              <a:defRPr sz="1500"/>
            </a:lvl2pPr>
            <a:lvl3pPr marL="1149447" indent="0">
              <a:buNone/>
              <a:defRPr sz="1300"/>
            </a:lvl3pPr>
            <a:lvl4pPr marL="1724171" indent="0">
              <a:buNone/>
              <a:defRPr sz="1100"/>
            </a:lvl4pPr>
            <a:lvl5pPr marL="2298894" indent="0">
              <a:buNone/>
              <a:defRPr sz="1100"/>
            </a:lvl5pPr>
            <a:lvl6pPr marL="2873618" indent="0">
              <a:buNone/>
              <a:defRPr sz="1100"/>
            </a:lvl6pPr>
            <a:lvl7pPr marL="3448341" indent="0">
              <a:buNone/>
              <a:defRPr sz="1100"/>
            </a:lvl7pPr>
            <a:lvl8pPr marL="4023065" indent="0">
              <a:buNone/>
              <a:defRPr sz="1100"/>
            </a:lvl8pPr>
            <a:lvl9pPr marL="459778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8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947"/>
            <a:ext cx="9052560" cy="1219200"/>
          </a:xfrm>
          <a:prstGeom prst="rect">
            <a:avLst/>
          </a:prstGeom>
        </p:spPr>
        <p:txBody>
          <a:bodyPr vert="horz" lIns="114944" tIns="57472" rIns="114944" bIns="574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6882"/>
            <a:ext cx="9052560" cy="4827694"/>
          </a:xfrm>
          <a:prstGeom prst="rect">
            <a:avLst/>
          </a:prstGeom>
        </p:spPr>
        <p:txBody>
          <a:bodyPr vert="horz" lIns="114944" tIns="57472" rIns="114944" bIns="574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2346960" cy="389467"/>
          </a:xfrm>
          <a:prstGeom prst="rect">
            <a:avLst/>
          </a:prstGeom>
        </p:spPr>
        <p:txBody>
          <a:bodyPr vert="horz" lIns="114944" tIns="57472" rIns="114944" bIns="5747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50DB4-1807-D145-9A7E-655154275129}" type="datetimeFigureOut">
              <a:rPr lang="en-US" smtClean="0"/>
              <a:t>3/31/16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6780108"/>
            <a:ext cx="3185160" cy="389467"/>
          </a:xfrm>
          <a:prstGeom prst="rect">
            <a:avLst/>
          </a:prstGeom>
        </p:spPr>
        <p:txBody>
          <a:bodyPr vert="horz" lIns="114944" tIns="57472" rIns="114944" bIns="5747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6780108"/>
            <a:ext cx="2346960" cy="389467"/>
          </a:xfrm>
          <a:prstGeom prst="rect">
            <a:avLst/>
          </a:prstGeom>
        </p:spPr>
        <p:txBody>
          <a:bodyPr vert="horz" lIns="114944" tIns="57472" rIns="114944" bIns="5747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E018-C07A-444B-8DA5-BDA4C301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4724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43" indent="-431043" algn="l" defTabSz="574724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33926" indent="-359202" algn="l" defTabSz="574724" rtl="0" eaLnBrk="1" latinLnBrk="0" hangingPunct="1">
        <a:spcBef>
          <a:spcPct val="20000"/>
        </a:spcBef>
        <a:buFont typeface="Arial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809" indent="-287362" algn="l" defTabSz="574724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1533" indent="-287362" algn="l" defTabSz="574724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6256" indent="-287362" algn="l" defTabSz="574724" rtl="0" eaLnBrk="1" latinLnBrk="0" hangingPunct="1">
        <a:spcBef>
          <a:spcPct val="20000"/>
        </a:spcBef>
        <a:buFont typeface="Arial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0980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5703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0427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5150" indent="-287362" algn="l" defTabSz="574724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724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447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171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8894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3618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8341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065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7789" algn="l" defTabSz="57472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6320" y="6273123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333" y="643323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623544" y="6357034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7623544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8133132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087282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7669457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7716725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7763635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7809070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855980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790095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794786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804168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799477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8340427" y="6357034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7620241" y="6542700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537719" y="6362150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26104" y="6569505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40422" y="6403755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616143" y="6145879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86899" y="6030464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  <p:sp>
        <p:nvSpPr>
          <p:cNvPr id="34" name="Right Brace 33"/>
          <p:cNvSpPr/>
          <p:nvPr/>
        </p:nvSpPr>
        <p:spPr>
          <a:xfrm rot="10800000">
            <a:off x="6852833" y="5466641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04204" y="542827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7624377" y="5460293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7624377" y="5460193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7624377" y="5612597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7624377" y="5764997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65688" y="5480291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41" name="Straight Arrow Connector 4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665688" y="5638597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7" name="Straight Arrow Connector 5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665688" y="578509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1" name="Straight Arrow Connector 7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75067" y="5497686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338464" y="5453602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933742" y="5461435"/>
            <a:ext cx="171773" cy="457204"/>
            <a:chOff x="2505575" y="6916545"/>
            <a:chExt cx="171773" cy="457204"/>
          </a:xfrm>
        </p:grpSpPr>
        <p:sp>
          <p:nvSpPr>
            <p:cNvPr id="87" name="Rectangle 86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369486" y="5493659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92" name="Straight Connector 91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ight Brace 104"/>
          <p:cNvSpPr/>
          <p:nvPr/>
        </p:nvSpPr>
        <p:spPr>
          <a:xfrm rot="16200000">
            <a:off x="6993810" y="5327327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875483" y="519417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8547006" y="5458424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8540645" y="561105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574868" y="5092254"/>
            <a:ext cx="4288536" cy="1944216"/>
            <a:chOff x="197259" y="4433903"/>
            <a:chExt cx="4288536" cy="1944216"/>
          </a:xfrm>
        </p:grpSpPr>
        <p:sp>
          <p:nvSpPr>
            <p:cNvPr id="110" name="Rounded Rectangle 109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086142" y="5613835"/>
            <a:ext cx="171773" cy="457204"/>
            <a:chOff x="2505575" y="6916545"/>
            <a:chExt cx="171773" cy="457204"/>
          </a:xfrm>
        </p:grpSpPr>
        <p:sp>
          <p:nvSpPr>
            <p:cNvPr id="113" name="Rectangle 112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22150" y="5495817"/>
            <a:ext cx="1414037" cy="988743"/>
            <a:chOff x="1193983" y="6950927"/>
            <a:chExt cx="1414037" cy="988743"/>
          </a:xfrm>
        </p:grpSpPr>
        <p:grpSp>
          <p:nvGrpSpPr>
            <p:cNvPr id="118" name="Group 117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121" name="Bent Arrow 120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Bent Arrow 121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Bent Arrow 118"/>
            <p:cNvSpPr/>
            <p:nvPr/>
          </p:nvSpPr>
          <p:spPr>
            <a:xfrm>
              <a:off x="2376266" y="7097615"/>
              <a:ext cx="231754" cy="752088"/>
            </a:xfrm>
            <a:prstGeom prst="ben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93983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,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6718208" y="5875171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/>
          </p:cNvSpPr>
          <p:nvPr/>
        </p:nvSpPr>
        <p:spPr>
          <a:xfrm>
            <a:off x="6936768" y="6357034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815044" y="6226008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910605" y="6586507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127" name="Rectangle 126"/>
          <p:cNvSpPr/>
          <p:nvPr/>
        </p:nvSpPr>
        <p:spPr>
          <a:xfrm>
            <a:off x="5797887" y="6790971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11936" y="671194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129" name="Rectangle 128"/>
          <p:cNvSpPr/>
          <p:nvPr/>
        </p:nvSpPr>
        <p:spPr>
          <a:xfrm>
            <a:off x="5797887" y="6662955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729738" y="444189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131702" y="451354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5730508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902281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074053" y="444406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245445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417217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588991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60763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932537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337961" y="4439999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510237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683973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857709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9031445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9205181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9378917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550842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338464" y="4440000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8369486" y="4478679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150" name="Group 149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49" name="Straight Connector 24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36" name="Straight Connector 23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23" name="Straight Connector 22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10" name="Straight Connector 20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97" name="Straight Connector 19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71" name="Straight Connector 17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58" name="Straight Connector 15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TextBox 261"/>
          <p:cNvSpPr txBox="1"/>
          <p:nvPr/>
        </p:nvSpPr>
        <p:spPr>
          <a:xfrm>
            <a:off x="5670634" y="4172276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Right Brace 262"/>
          <p:cNvSpPr/>
          <p:nvPr/>
        </p:nvSpPr>
        <p:spPr>
          <a:xfrm rot="16200000">
            <a:off x="5789943" y="4298471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8278590" y="4174908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ight Brace 264"/>
          <p:cNvSpPr/>
          <p:nvPr/>
        </p:nvSpPr>
        <p:spPr>
          <a:xfrm rot="16200000">
            <a:off x="8397899" y="4301103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8885173" y="4118662"/>
            <a:ext cx="328530" cy="327936"/>
            <a:chOff x="3769977" y="3815082"/>
            <a:chExt cx="328530" cy="327936"/>
          </a:xfrm>
        </p:grpSpPr>
        <p:sp>
          <p:nvSpPr>
            <p:cNvPr id="267" name="TextBox 266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9" name="Rounded Rectangle 268"/>
          <p:cNvSpPr/>
          <p:nvPr/>
        </p:nvSpPr>
        <p:spPr>
          <a:xfrm>
            <a:off x="5531502" y="4157738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6170314" y="4039992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271" name="Rectangle 270"/>
          <p:cNvSpPr/>
          <p:nvPr/>
        </p:nvSpPr>
        <p:spPr>
          <a:xfrm>
            <a:off x="5882138" y="459429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882908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054681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6226453" y="459646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6397845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6569617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741391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913163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7084937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0" name="TextBox 279"/>
          <p:cNvSpPr txBox="1"/>
          <p:nvPr/>
        </p:nvSpPr>
        <p:spPr>
          <a:xfrm>
            <a:off x="5634627" y="485986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497856" y="4406570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5485782" y="2828079"/>
            <a:ext cx="4453128" cy="4290687"/>
            <a:chOff x="108173" y="2389043"/>
            <a:chExt cx="4453128" cy="4071372"/>
          </a:xfrm>
        </p:grpSpPr>
        <p:sp>
          <p:nvSpPr>
            <p:cNvPr id="283" name="Rounded Rectangle 282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6925336" y="3304688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86" name="Rectangle 285"/>
          <p:cNvSpPr/>
          <p:nvPr/>
        </p:nvSpPr>
        <p:spPr>
          <a:xfrm>
            <a:off x="5888493" y="314713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7535942" y="314713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888493" y="314713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888495" y="336659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5888493" y="358605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7536509" y="336659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7536510" y="358605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3" name="Right Brace 292"/>
          <p:cNvSpPr/>
          <p:nvPr/>
        </p:nvSpPr>
        <p:spPr>
          <a:xfrm rot="10800000">
            <a:off x="7460912" y="3147139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7199338" y="314825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830584" y="310189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472647" y="309582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6040893" y="329953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7688342" y="329953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040893" y="329953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6040895" y="351899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040893" y="373845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7688909" y="351899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7688910" y="373845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4" name="Right Brace 303"/>
          <p:cNvSpPr/>
          <p:nvPr/>
        </p:nvSpPr>
        <p:spPr>
          <a:xfrm>
            <a:off x="6851140" y="3299538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6851140" y="330065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5982984" y="3254292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625047" y="324822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8" name="Group 307"/>
          <p:cNvGrpSpPr/>
          <p:nvPr/>
        </p:nvGrpSpPr>
        <p:grpSpPr>
          <a:xfrm>
            <a:off x="8038127" y="3635859"/>
            <a:ext cx="1172893" cy="329003"/>
            <a:chOff x="3114037" y="3161131"/>
            <a:chExt cx="922994" cy="329003"/>
          </a:xfrm>
        </p:grpSpPr>
        <p:sp>
          <p:nvSpPr>
            <p:cNvPr id="309" name="TextBox 308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3777023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1" name="Bent Arrow 310"/>
          <p:cNvSpPr/>
          <p:nvPr/>
        </p:nvSpPr>
        <p:spPr>
          <a:xfrm rot="5400000">
            <a:off x="7507842" y="3726859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Bent Arrow 311"/>
          <p:cNvSpPr/>
          <p:nvPr/>
        </p:nvSpPr>
        <p:spPr>
          <a:xfrm rot="5400000">
            <a:off x="7417045" y="3558653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>
            <a:spLocks/>
          </p:cNvSpPr>
          <p:nvPr/>
        </p:nvSpPr>
        <p:spPr>
          <a:xfrm>
            <a:off x="7618778" y="4445401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314" name="Group 313"/>
          <p:cNvGrpSpPr/>
          <p:nvPr/>
        </p:nvGrpSpPr>
        <p:grpSpPr>
          <a:xfrm>
            <a:off x="7618778" y="4445301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315" name="Rectangle 314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7660089" y="4465399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19" name="Straight Arrow Connector 31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/>
        </p:nvGrpSpPr>
        <p:grpSpPr>
          <a:xfrm>
            <a:off x="7660089" y="462370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33" name="Straight Arrow Connector 332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660089" y="4770203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47" name="Straight Arrow Connector 34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Right Brace 359"/>
          <p:cNvSpPr/>
          <p:nvPr/>
        </p:nvSpPr>
        <p:spPr>
          <a:xfrm rot="10800000">
            <a:off x="7535798" y="4443693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ight Brace 360"/>
          <p:cNvSpPr/>
          <p:nvPr/>
        </p:nvSpPr>
        <p:spPr>
          <a:xfrm rot="5400000">
            <a:off x="7865482" y="4694658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7727305" y="4136059"/>
            <a:ext cx="304260" cy="327936"/>
            <a:chOff x="3769978" y="3815082"/>
            <a:chExt cx="304260" cy="327936"/>
          </a:xfrm>
        </p:grpSpPr>
        <p:sp>
          <p:nvSpPr>
            <p:cNvPr id="363" name="TextBox 362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7753242" y="4957650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285536" y="440582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5797888" y="6534939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/>
          <p:cNvSpPr txBox="1"/>
          <p:nvPr/>
        </p:nvSpPr>
        <p:spPr>
          <a:xfrm>
            <a:off x="5910517" y="6455899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  <p:grpSp>
        <p:nvGrpSpPr>
          <p:cNvPr id="369" name="Group 368"/>
          <p:cNvGrpSpPr/>
          <p:nvPr/>
        </p:nvGrpSpPr>
        <p:grpSpPr>
          <a:xfrm>
            <a:off x="5440062" y="1382335"/>
            <a:ext cx="4535424" cy="5776148"/>
            <a:chOff x="62453" y="1169884"/>
            <a:chExt cx="4535424" cy="5330247"/>
          </a:xfrm>
        </p:grpSpPr>
        <p:sp>
          <p:nvSpPr>
            <p:cNvPr id="370" name="Rounded Rectangle 369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6925336" y="198305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73" name="Right Brace 372"/>
          <p:cNvSpPr/>
          <p:nvPr/>
        </p:nvSpPr>
        <p:spPr>
          <a:xfrm rot="10800000">
            <a:off x="8523561" y="1789270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05959" y="178699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5" name="Group 374"/>
          <p:cNvGrpSpPr/>
          <p:nvPr/>
        </p:nvGrpSpPr>
        <p:grpSpPr>
          <a:xfrm>
            <a:off x="5823242" y="1743629"/>
            <a:ext cx="3565318" cy="756597"/>
            <a:chOff x="1395075" y="3536539"/>
            <a:chExt cx="3565318" cy="756597"/>
          </a:xfrm>
        </p:grpSpPr>
        <p:sp>
          <p:nvSpPr>
            <p:cNvPr id="376" name="Rectangle 375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3055025" y="3540554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4108019" y="3536539"/>
              <a:ext cx="36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Right Brace 387"/>
          <p:cNvSpPr/>
          <p:nvPr/>
        </p:nvSpPr>
        <p:spPr>
          <a:xfrm rot="5400000">
            <a:off x="7779215" y="2530707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/>
          <p:cNvSpPr txBox="1"/>
          <p:nvPr/>
        </p:nvSpPr>
        <p:spPr>
          <a:xfrm>
            <a:off x="7657567" y="2622147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0" name="Group 389"/>
          <p:cNvGrpSpPr/>
          <p:nvPr/>
        </p:nvGrpSpPr>
        <p:grpSpPr>
          <a:xfrm>
            <a:off x="5975642" y="1896029"/>
            <a:ext cx="3565318" cy="756597"/>
            <a:chOff x="1395075" y="3536539"/>
            <a:chExt cx="3565318" cy="756597"/>
          </a:xfrm>
        </p:grpSpPr>
        <p:sp>
          <p:nvSpPr>
            <p:cNvPr id="391" name="Rectangle 390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1395075" y="3538171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Rectangle 402"/>
          <p:cNvSpPr/>
          <p:nvPr/>
        </p:nvSpPr>
        <p:spPr>
          <a:xfrm>
            <a:off x="8602147" y="3148256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04" name="U-Turn Arrow 403"/>
          <p:cNvSpPr/>
          <p:nvPr/>
        </p:nvSpPr>
        <p:spPr>
          <a:xfrm rot="5400000">
            <a:off x="8986638" y="2554888"/>
            <a:ext cx="1280160" cy="287047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5" name="Group 404"/>
          <p:cNvGrpSpPr/>
          <p:nvPr/>
        </p:nvGrpSpPr>
        <p:grpSpPr>
          <a:xfrm>
            <a:off x="8485779" y="2671204"/>
            <a:ext cx="1399563" cy="332641"/>
            <a:chOff x="3915114" y="3040595"/>
            <a:chExt cx="1399563" cy="332641"/>
          </a:xfrm>
        </p:grpSpPr>
        <p:sp>
          <p:nvSpPr>
            <p:cNvPr id="406" name="TextBox 405"/>
            <p:cNvSpPr txBox="1"/>
            <p:nvPr/>
          </p:nvSpPr>
          <p:spPr>
            <a:xfrm>
              <a:off x="3915114" y="3127015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876800" y="304059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8" name="TextBox 407"/>
          <p:cNvSpPr txBox="1"/>
          <p:nvPr/>
        </p:nvSpPr>
        <p:spPr>
          <a:xfrm>
            <a:off x="8836923" y="3148947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8859050" y="306723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U-Turn Arrow 409"/>
          <p:cNvSpPr/>
          <p:nvPr/>
        </p:nvSpPr>
        <p:spPr>
          <a:xfrm rot="5400000">
            <a:off x="8844119" y="2407270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5797888" y="6406923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TextBox 411"/>
          <p:cNvSpPr txBox="1"/>
          <p:nvPr/>
        </p:nvSpPr>
        <p:spPr>
          <a:xfrm>
            <a:off x="5910605" y="632948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  <p:sp>
        <p:nvSpPr>
          <p:cNvPr id="457" name="TextBox 456"/>
          <p:cNvSpPr txBox="1"/>
          <p:nvPr/>
        </p:nvSpPr>
        <p:spPr>
          <a:xfrm>
            <a:off x="6926468" y="611452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458" name="Right Brace 457"/>
          <p:cNvSpPr/>
          <p:nvPr/>
        </p:nvSpPr>
        <p:spPr>
          <a:xfrm rot="16200000">
            <a:off x="8973041" y="1585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ight Brace 458"/>
          <p:cNvSpPr/>
          <p:nvPr/>
        </p:nvSpPr>
        <p:spPr>
          <a:xfrm rot="16200000">
            <a:off x="6247387" y="1585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8851541" y="56725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132037" y="56725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2" name="Group 461"/>
          <p:cNvGrpSpPr/>
          <p:nvPr/>
        </p:nvGrpSpPr>
        <p:grpSpPr>
          <a:xfrm>
            <a:off x="5398914" y="98728"/>
            <a:ext cx="4617720" cy="7101163"/>
            <a:chOff x="970747" y="1812366"/>
            <a:chExt cx="4617720" cy="6842635"/>
          </a:xfrm>
        </p:grpSpPr>
        <p:sp>
          <p:nvSpPr>
            <p:cNvPr id="463" name="Rounded Rectangle 462"/>
            <p:cNvSpPr/>
            <p:nvPr/>
          </p:nvSpPr>
          <p:spPr>
            <a:xfrm>
              <a:off x="970747" y="1932164"/>
              <a:ext cx="4617720" cy="6722837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502367" y="1812366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5836877" y="420589"/>
            <a:ext cx="3811930" cy="757924"/>
            <a:chOff x="1408710" y="2470227"/>
            <a:chExt cx="3811930" cy="757924"/>
          </a:xfrm>
        </p:grpSpPr>
        <p:grpSp>
          <p:nvGrpSpPr>
            <p:cNvPr id="466" name="Group 465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3059090" y="2502773"/>
                <a:ext cx="2926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1" name="Straight Connector 470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3" name="TextBox 472"/>
              <p:cNvSpPr txBox="1"/>
              <p:nvPr/>
            </p:nvSpPr>
            <p:spPr>
              <a:xfrm>
                <a:off x="4140707" y="2489765"/>
                <a:ext cx="3183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5" name="Straight Connector 474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7" name="TextBox 466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5989277" y="572989"/>
            <a:ext cx="3811930" cy="757924"/>
            <a:chOff x="1408710" y="2470227"/>
            <a:chExt cx="3811930" cy="757924"/>
          </a:xfrm>
        </p:grpSpPr>
        <p:grpSp>
          <p:nvGrpSpPr>
            <p:cNvPr id="478" name="Group 477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3059090" y="2502773"/>
                <a:ext cx="300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5" name="TextBox 484"/>
              <p:cNvSpPr txBox="1"/>
              <p:nvPr/>
            </p:nvSpPr>
            <p:spPr>
              <a:xfrm>
                <a:off x="4140707" y="2489765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7" name="Straight Connector 486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9" name="TextBox 478"/>
            <p:cNvSpPr txBox="1"/>
            <p:nvPr/>
          </p:nvSpPr>
          <p:spPr>
            <a:xfrm>
              <a:off x="1408710" y="2470227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9" name="TextBox 488"/>
          <p:cNvSpPr txBox="1"/>
          <p:nvPr/>
        </p:nvSpPr>
        <p:spPr>
          <a:xfrm>
            <a:off x="8851541" y="19623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6132037" y="19623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5797887" y="6275263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TextBox 491"/>
          <p:cNvSpPr txBox="1"/>
          <p:nvPr/>
        </p:nvSpPr>
        <p:spPr>
          <a:xfrm>
            <a:off x="5911375" y="619623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  <p:sp>
        <p:nvSpPr>
          <p:cNvPr id="447" name="TextBox 446"/>
          <p:cNvSpPr txBox="1"/>
          <p:nvPr/>
        </p:nvSpPr>
        <p:spPr>
          <a:xfrm>
            <a:off x="3164825" y="6275346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1769838" y="643545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449" name="Rectangle 448"/>
          <p:cNvSpPr>
            <a:spLocks/>
          </p:cNvSpPr>
          <p:nvPr/>
        </p:nvSpPr>
        <p:spPr>
          <a:xfrm>
            <a:off x="2262049" y="6359257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0" name="Rectangle 449"/>
          <p:cNvSpPr>
            <a:spLocks/>
          </p:cNvSpPr>
          <p:nvPr/>
        </p:nvSpPr>
        <p:spPr>
          <a:xfrm>
            <a:off x="2262049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1" name="Rectangle 450"/>
          <p:cNvSpPr>
            <a:spLocks/>
          </p:cNvSpPr>
          <p:nvPr/>
        </p:nvSpPr>
        <p:spPr>
          <a:xfrm>
            <a:off x="2771637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2" name="Rectangle 451"/>
          <p:cNvSpPr>
            <a:spLocks/>
          </p:cNvSpPr>
          <p:nvPr/>
        </p:nvSpPr>
        <p:spPr>
          <a:xfrm>
            <a:off x="2725787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3" name="Rectangle 452"/>
          <p:cNvSpPr>
            <a:spLocks/>
          </p:cNvSpPr>
          <p:nvPr/>
        </p:nvSpPr>
        <p:spPr>
          <a:xfrm>
            <a:off x="2307962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4" name="Rectangle 453"/>
          <p:cNvSpPr>
            <a:spLocks/>
          </p:cNvSpPr>
          <p:nvPr/>
        </p:nvSpPr>
        <p:spPr>
          <a:xfrm>
            <a:off x="2355230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5" name="Rectangle 454"/>
          <p:cNvSpPr>
            <a:spLocks/>
          </p:cNvSpPr>
          <p:nvPr/>
        </p:nvSpPr>
        <p:spPr>
          <a:xfrm>
            <a:off x="2402140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6" name="Rectangle 455"/>
          <p:cNvSpPr>
            <a:spLocks/>
          </p:cNvSpPr>
          <p:nvPr/>
        </p:nvSpPr>
        <p:spPr>
          <a:xfrm>
            <a:off x="2447575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3" name="Rectangle 492"/>
          <p:cNvSpPr>
            <a:spLocks/>
          </p:cNvSpPr>
          <p:nvPr/>
        </p:nvSpPr>
        <p:spPr>
          <a:xfrm>
            <a:off x="2494485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4" name="Rectangle 493"/>
          <p:cNvSpPr>
            <a:spLocks/>
          </p:cNvSpPr>
          <p:nvPr/>
        </p:nvSpPr>
        <p:spPr>
          <a:xfrm>
            <a:off x="253945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5" name="Rectangle 494"/>
          <p:cNvSpPr>
            <a:spLocks/>
          </p:cNvSpPr>
          <p:nvPr/>
        </p:nvSpPr>
        <p:spPr>
          <a:xfrm>
            <a:off x="258636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6" name="Rectangle 495"/>
          <p:cNvSpPr>
            <a:spLocks/>
          </p:cNvSpPr>
          <p:nvPr/>
        </p:nvSpPr>
        <p:spPr>
          <a:xfrm>
            <a:off x="268018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7" name="Rectangle 496"/>
          <p:cNvSpPr>
            <a:spLocks/>
          </p:cNvSpPr>
          <p:nvPr/>
        </p:nvSpPr>
        <p:spPr>
          <a:xfrm>
            <a:off x="263327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8" name="Rectangle 497"/>
          <p:cNvSpPr>
            <a:spLocks/>
          </p:cNvSpPr>
          <p:nvPr/>
        </p:nvSpPr>
        <p:spPr>
          <a:xfrm>
            <a:off x="2978932" y="6359257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99" name="Right Brace 498"/>
          <p:cNvSpPr/>
          <p:nvPr/>
        </p:nvSpPr>
        <p:spPr>
          <a:xfrm rot="5400000">
            <a:off x="2258746" y="6544923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Right Brace 499"/>
          <p:cNvSpPr/>
          <p:nvPr/>
        </p:nvSpPr>
        <p:spPr>
          <a:xfrm>
            <a:off x="3176224" y="6364373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2164609" y="6571728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2" name="Group 501"/>
          <p:cNvGrpSpPr/>
          <p:nvPr/>
        </p:nvGrpSpPr>
        <p:grpSpPr>
          <a:xfrm>
            <a:off x="2978927" y="6405978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503" name="Rectangle 50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4" name="Rectangle 50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" name="Rounded Rectangle 512"/>
          <p:cNvSpPr/>
          <p:nvPr/>
        </p:nvSpPr>
        <p:spPr>
          <a:xfrm>
            <a:off x="254648" y="6148102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14" name="TextBox 513"/>
          <p:cNvSpPr txBox="1"/>
          <p:nvPr/>
        </p:nvSpPr>
        <p:spPr>
          <a:xfrm>
            <a:off x="2025404" y="6032687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  <p:sp>
        <p:nvSpPr>
          <p:cNvPr id="515" name="Rectangle 514"/>
          <p:cNvSpPr>
            <a:spLocks/>
          </p:cNvSpPr>
          <p:nvPr/>
        </p:nvSpPr>
        <p:spPr>
          <a:xfrm>
            <a:off x="1575273" y="6359257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516" name="Group 515"/>
          <p:cNvGrpSpPr/>
          <p:nvPr/>
        </p:nvGrpSpPr>
        <p:grpSpPr>
          <a:xfrm>
            <a:off x="524650" y="5498040"/>
            <a:ext cx="1160055" cy="988743"/>
            <a:chOff x="1457978" y="6950927"/>
            <a:chExt cx="1160055" cy="988743"/>
          </a:xfrm>
        </p:grpSpPr>
        <p:grpSp>
          <p:nvGrpSpPr>
            <p:cNvPr id="517" name="Group 516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519" name="Bent Arrow 518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Bent Arrow 519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8" name="TextBox 517"/>
            <p:cNvSpPr txBox="1"/>
            <p:nvPr/>
          </p:nvSpPr>
          <p:spPr>
            <a:xfrm>
              <a:off x="1457978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1" name="Rectangle 520"/>
          <p:cNvSpPr/>
          <p:nvPr/>
        </p:nvSpPr>
        <p:spPr>
          <a:xfrm>
            <a:off x="1356713" y="5877394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Right Brace 521"/>
          <p:cNvSpPr/>
          <p:nvPr/>
        </p:nvSpPr>
        <p:spPr>
          <a:xfrm rot="10800000">
            <a:off x="1263018" y="5468864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TextBox 522"/>
          <p:cNvSpPr txBox="1"/>
          <p:nvPr/>
        </p:nvSpPr>
        <p:spPr>
          <a:xfrm>
            <a:off x="1014389" y="5430499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24" name="Rectangle 523"/>
          <p:cNvSpPr>
            <a:spLocks/>
          </p:cNvSpPr>
          <p:nvPr/>
        </p:nvSpPr>
        <p:spPr>
          <a:xfrm>
            <a:off x="2262882" y="5462516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25" name="Rectangle 524"/>
          <p:cNvSpPr>
            <a:spLocks/>
          </p:cNvSpPr>
          <p:nvPr/>
        </p:nvSpPr>
        <p:spPr>
          <a:xfrm>
            <a:off x="2262882" y="5462416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Rectangle 525"/>
          <p:cNvSpPr>
            <a:spLocks/>
          </p:cNvSpPr>
          <p:nvPr/>
        </p:nvSpPr>
        <p:spPr>
          <a:xfrm>
            <a:off x="2262882" y="5614820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>
            <a:spLocks/>
          </p:cNvSpPr>
          <p:nvPr/>
        </p:nvSpPr>
        <p:spPr>
          <a:xfrm>
            <a:off x="2262882" y="5767220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8" name="Group 527"/>
          <p:cNvGrpSpPr/>
          <p:nvPr/>
        </p:nvGrpSpPr>
        <p:grpSpPr>
          <a:xfrm>
            <a:off x="2304193" y="5482514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29" name="Straight Arrow Connector 52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Group 541"/>
          <p:cNvGrpSpPr/>
          <p:nvPr/>
        </p:nvGrpSpPr>
        <p:grpSpPr>
          <a:xfrm>
            <a:off x="2304193" y="5640820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43" name="Straight Arrow Connector 542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oup 555"/>
          <p:cNvGrpSpPr/>
          <p:nvPr/>
        </p:nvGrpSpPr>
        <p:grpSpPr>
          <a:xfrm>
            <a:off x="2304193" y="5787318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57" name="Straight Arrow Connector 55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0" name="TextBox 569"/>
          <p:cNvSpPr txBox="1"/>
          <p:nvPr/>
        </p:nvSpPr>
        <p:spPr>
          <a:xfrm>
            <a:off x="1813572" y="5499909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71" name="Rectangle 570"/>
          <p:cNvSpPr/>
          <p:nvPr/>
        </p:nvSpPr>
        <p:spPr>
          <a:xfrm>
            <a:off x="2976969" y="5455825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572" name="Group 571"/>
          <p:cNvGrpSpPr/>
          <p:nvPr/>
        </p:nvGrpSpPr>
        <p:grpSpPr>
          <a:xfrm>
            <a:off x="1572247" y="5463658"/>
            <a:ext cx="171773" cy="457204"/>
            <a:chOff x="2505575" y="6916545"/>
            <a:chExt cx="171773" cy="457204"/>
          </a:xfrm>
        </p:grpSpPr>
        <p:sp>
          <p:nvSpPr>
            <p:cNvPr id="573" name="Rectangle 572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573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574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7" name="Group 576"/>
          <p:cNvGrpSpPr/>
          <p:nvPr/>
        </p:nvGrpSpPr>
        <p:grpSpPr>
          <a:xfrm>
            <a:off x="3007991" y="5495882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578" name="Straight Connector 577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Arrow Connector 589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1" name="Right Brace 590"/>
          <p:cNvSpPr/>
          <p:nvPr/>
        </p:nvSpPr>
        <p:spPr>
          <a:xfrm rot="16200000">
            <a:off x="1632315" y="5329550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TextBox 591"/>
          <p:cNvSpPr txBox="1"/>
          <p:nvPr/>
        </p:nvSpPr>
        <p:spPr>
          <a:xfrm>
            <a:off x="1513988" y="5196402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3" name="Right Brace 592"/>
          <p:cNvSpPr/>
          <p:nvPr/>
        </p:nvSpPr>
        <p:spPr>
          <a:xfrm>
            <a:off x="3185511" y="5460647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/>
          <p:cNvSpPr txBox="1"/>
          <p:nvPr/>
        </p:nvSpPr>
        <p:spPr>
          <a:xfrm>
            <a:off x="3179150" y="561327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5" name="Group 594"/>
          <p:cNvGrpSpPr/>
          <p:nvPr/>
        </p:nvGrpSpPr>
        <p:grpSpPr>
          <a:xfrm>
            <a:off x="213373" y="5094477"/>
            <a:ext cx="4288536" cy="1944216"/>
            <a:chOff x="197259" y="4433903"/>
            <a:chExt cx="4288536" cy="1944216"/>
          </a:xfrm>
        </p:grpSpPr>
        <p:sp>
          <p:nvSpPr>
            <p:cNvPr id="596" name="Rounded Rectangle 595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97" name="TextBox 596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598" name="Rectangle 597"/>
          <p:cNvSpPr/>
          <p:nvPr/>
        </p:nvSpPr>
        <p:spPr>
          <a:xfrm>
            <a:off x="436392" y="6665178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TextBox 598"/>
          <p:cNvSpPr txBox="1"/>
          <p:nvPr/>
        </p:nvSpPr>
        <p:spPr>
          <a:xfrm>
            <a:off x="549110" y="6588730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6392" y="6793194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TextBox 600"/>
          <p:cNvSpPr txBox="1"/>
          <p:nvPr/>
        </p:nvSpPr>
        <p:spPr>
          <a:xfrm>
            <a:off x="550441" y="67141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602" name="Rectangle 601"/>
          <p:cNvSpPr/>
          <p:nvPr/>
        </p:nvSpPr>
        <p:spPr>
          <a:xfrm>
            <a:off x="368243" y="4444121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3" name="TextBox 602"/>
          <p:cNvSpPr txBox="1"/>
          <p:nvPr/>
        </p:nvSpPr>
        <p:spPr>
          <a:xfrm>
            <a:off x="1770207" y="4515770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04" name="Rectangle 603"/>
          <p:cNvSpPr/>
          <p:nvPr/>
        </p:nvSpPr>
        <p:spPr>
          <a:xfrm>
            <a:off x="369013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5" name="Rectangle 604"/>
          <p:cNvSpPr/>
          <p:nvPr/>
        </p:nvSpPr>
        <p:spPr>
          <a:xfrm>
            <a:off x="540786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6" name="Rectangle 605"/>
          <p:cNvSpPr/>
          <p:nvPr/>
        </p:nvSpPr>
        <p:spPr>
          <a:xfrm>
            <a:off x="712558" y="4446290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7" name="Rectangle 606"/>
          <p:cNvSpPr/>
          <p:nvPr/>
        </p:nvSpPr>
        <p:spPr>
          <a:xfrm>
            <a:off x="883950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8" name="Rectangle 607"/>
          <p:cNvSpPr/>
          <p:nvPr/>
        </p:nvSpPr>
        <p:spPr>
          <a:xfrm>
            <a:off x="1055722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09" name="Rectangle 608"/>
          <p:cNvSpPr/>
          <p:nvPr/>
        </p:nvSpPr>
        <p:spPr>
          <a:xfrm>
            <a:off x="1227496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0" name="Rectangle 609"/>
          <p:cNvSpPr/>
          <p:nvPr/>
        </p:nvSpPr>
        <p:spPr>
          <a:xfrm>
            <a:off x="1399268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1" name="Rectangle 610"/>
          <p:cNvSpPr/>
          <p:nvPr/>
        </p:nvSpPr>
        <p:spPr>
          <a:xfrm>
            <a:off x="1571042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2976466" y="4442222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3" name="Rectangle 612"/>
          <p:cNvSpPr/>
          <p:nvPr/>
        </p:nvSpPr>
        <p:spPr>
          <a:xfrm>
            <a:off x="3148742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3322478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Rectangle 614"/>
          <p:cNvSpPr/>
          <p:nvPr/>
        </p:nvSpPr>
        <p:spPr>
          <a:xfrm>
            <a:off x="3496214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3669950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Rectangle 616"/>
          <p:cNvSpPr/>
          <p:nvPr/>
        </p:nvSpPr>
        <p:spPr>
          <a:xfrm>
            <a:off x="3843686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Rectangle 617"/>
          <p:cNvSpPr/>
          <p:nvPr/>
        </p:nvSpPr>
        <p:spPr>
          <a:xfrm>
            <a:off x="4017422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Rectangle 618"/>
          <p:cNvSpPr/>
          <p:nvPr/>
        </p:nvSpPr>
        <p:spPr>
          <a:xfrm>
            <a:off x="4189347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Rectangle 619"/>
          <p:cNvSpPr/>
          <p:nvPr/>
        </p:nvSpPr>
        <p:spPr>
          <a:xfrm>
            <a:off x="2976969" y="4442223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1" name="Group 620"/>
          <p:cNvGrpSpPr/>
          <p:nvPr/>
        </p:nvGrpSpPr>
        <p:grpSpPr>
          <a:xfrm>
            <a:off x="3007991" y="4480902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622" name="Group 621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721" name="Straight Connector 72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Arrow Connector 73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708" name="Straight Connector 70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Arrow Connector 71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695" name="Straight Connector 694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Arrow Connector 706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682" name="Straight Connector 681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Arrow Connector 693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669" name="Straight Connector 66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Straight Connector 67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Arrow Connector 68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656" name="Straight Connector 65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Arrow Connector 66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643" name="Straight Connector 64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Arrow Connector 65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630" name="Straight Connector 62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Connector 63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4" name="TextBox 733"/>
          <p:cNvSpPr txBox="1"/>
          <p:nvPr/>
        </p:nvSpPr>
        <p:spPr>
          <a:xfrm>
            <a:off x="309139" y="417449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5" name="Right Brace 734"/>
          <p:cNvSpPr/>
          <p:nvPr/>
        </p:nvSpPr>
        <p:spPr>
          <a:xfrm rot="16200000">
            <a:off x="428448" y="4300694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TextBox 735"/>
          <p:cNvSpPr txBox="1"/>
          <p:nvPr/>
        </p:nvSpPr>
        <p:spPr>
          <a:xfrm>
            <a:off x="2917095" y="4177131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" name="Right Brace 736"/>
          <p:cNvSpPr/>
          <p:nvPr/>
        </p:nvSpPr>
        <p:spPr>
          <a:xfrm rot="16200000">
            <a:off x="3036404" y="4303326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8" name="Group 737"/>
          <p:cNvGrpSpPr/>
          <p:nvPr/>
        </p:nvGrpSpPr>
        <p:grpSpPr>
          <a:xfrm>
            <a:off x="3523678" y="4120885"/>
            <a:ext cx="328530" cy="327936"/>
            <a:chOff x="3769977" y="3815082"/>
            <a:chExt cx="328530" cy="327936"/>
          </a:xfrm>
        </p:grpSpPr>
        <p:sp>
          <p:nvSpPr>
            <p:cNvPr id="739" name="TextBox 738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0" name="TextBox 739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41" name="Rounded Rectangle 740"/>
          <p:cNvSpPr/>
          <p:nvPr/>
        </p:nvSpPr>
        <p:spPr>
          <a:xfrm>
            <a:off x="177142" y="4188500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42" name="TextBox 741"/>
          <p:cNvSpPr txBox="1"/>
          <p:nvPr/>
        </p:nvSpPr>
        <p:spPr>
          <a:xfrm>
            <a:off x="808819" y="4042215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743" name="TextBox 742"/>
          <p:cNvSpPr txBox="1"/>
          <p:nvPr/>
        </p:nvSpPr>
        <p:spPr>
          <a:xfrm>
            <a:off x="136361" y="4408793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4" name="TextBox 743"/>
          <p:cNvSpPr txBox="1"/>
          <p:nvPr/>
        </p:nvSpPr>
        <p:spPr>
          <a:xfrm>
            <a:off x="1924041" y="4408048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745" name="Rectangle 744"/>
          <p:cNvSpPr>
            <a:spLocks/>
          </p:cNvSpPr>
          <p:nvPr/>
        </p:nvSpPr>
        <p:spPr>
          <a:xfrm>
            <a:off x="2257283" y="4447624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746" name="Group 745"/>
          <p:cNvGrpSpPr/>
          <p:nvPr/>
        </p:nvGrpSpPr>
        <p:grpSpPr>
          <a:xfrm>
            <a:off x="2257283" y="4447524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747" name="Rectangle 746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Rectangle 747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Rectangle 748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2298594" y="4467622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51" name="Straight Arrow Connector 75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4" name="Group 763"/>
          <p:cNvGrpSpPr/>
          <p:nvPr/>
        </p:nvGrpSpPr>
        <p:grpSpPr>
          <a:xfrm>
            <a:off x="2298594" y="4625928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65" name="Straight Arrow Connector 764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" name="Group 777"/>
          <p:cNvGrpSpPr/>
          <p:nvPr/>
        </p:nvGrpSpPr>
        <p:grpSpPr>
          <a:xfrm>
            <a:off x="2298594" y="4772426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79" name="Straight Arrow Connector 77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2" name="Right Brace 791"/>
          <p:cNvSpPr/>
          <p:nvPr/>
        </p:nvSpPr>
        <p:spPr>
          <a:xfrm rot="10800000">
            <a:off x="2174303" y="4445916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Right Brace 792"/>
          <p:cNvSpPr/>
          <p:nvPr/>
        </p:nvSpPr>
        <p:spPr>
          <a:xfrm rot="5400000">
            <a:off x="2503987" y="4696881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TextBox 793"/>
          <p:cNvSpPr txBox="1"/>
          <p:nvPr/>
        </p:nvSpPr>
        <p:spPr>
          <a:xfrm>
            <a:off x="2391747" y="495987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95" name="Group 794"/>
          <p:cNvGrpSpPr/>
          <p:nvPr/>
        </p:nvGrpSpPr>
        <p:grpSpPr>
          <a:xfrm>
            <a:off x="2676633" y="3638082"/>
            <a:ext cx="1160055" cy="329003"/>
            <a:chOff x="3114037" y="3161131"/>
            <a:chExt cx="912891" cy="329003"/>
          </a:xfrm>
        </p:grpSpPr>
        <p:sp>
          <p:nvSpPr>
            <p:cNvPr id="796" name="TextBox 795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797" name="TextBox 796"/>
            <p:cNvSpPr txBox="1"/>
            <p:nvPr/>
          </p:nvSpPr>
          <p:spPr>
            <a:xfrm>
              <a:off x="3591737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2365810" y="4138282"/>
            <a:ext cx="304260" cy="327936"/>
            <a:chOff x="3769978" y="3815082"/>
            <a:chExt cx="304260" cy="327936"/>
          </a:xfrm>
        </p:grpSpPr>
        <p:sp>
          <p:nvSpPr>
            <p:cNvPr id="799" name="TextBox 798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0" name="TextBox 799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01" name="Bent Arrow 800"/>
          <p:cNvSpPr/>
          <p:nvPr/>
        </p:nvSpPr>
        <p:spPr>
          <a:xfrm rot="5400000">
            <a:off x="2055550" y="3560876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02" name="Group 801"/>
          <p:cNvGrpSpPr/>
          <p:nvPr/>
        </p:nvGrpSpPr>
        <p:grpSpPr>
          <a:xfrm>
            <a:off x="124287" y="2830298"/>
            <a:ext cx="4453128" cy="4290681"/>
            <a:chOff x="108173" y="2389043"/>
            <a:chExt cx="4453128" cy="4071372"/>
          </a:xfrm>
        </p:grpSpPr>
        <p:sp>
          <p:nvSpPr>
            <p:cNvPr id="803" name="Rounded Rectangle 802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804" name="TextBox 803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805" name="TextBox 804"/>
          <p:cNvSpPr txBox="1"/>
          <p:nvPr/>
        </p:nvSpPr>
        <p:spPr>
          <a:xfrm>
            <a:off x="1563841" y="3306911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806" name="Rectangle 805"/>
          <p:cNvSpPr/>
          <p:nvPr/>
        </p:nvSpPr>
        <p:spPr>
          <a:xfrm>
            <a:off x="526998" y="3149361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07" name="Rectangle 806"/>
          <p:cNvSpPr/>
          <p:nvPr/>
        </p:nvSpPr>
        <p:spPr>
          <a:xfrm>
            <a:off x="2174447" y="3149360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08" name="Rectangle 807"/>
          <p:cNvSpPr/>
          <p:nvPr/>
        </p:nvSpPr>
        <p:spPr>
          <a:xfrm>
            <a:off x="526998" y="3149362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09" name="Rectangle 808"/>
          <p:cNvSpPr/>
          <p:nvPr/>
        </p:nvSpPr>
        <p:spPr>
          <a:xfrm>
            <a:off x="527000" y="3368818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10" name="Rectangle 809"/>
          <p:cNvSpPr/>
          <p:nvPr/>
        </p:nvSpPr>
        <p:spPr>
          <a:xfrm>
            <a:off x="526998" y="3588273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11" name="Rectangle 810"/>
          <p:cNvSpPr/>
          <p:nvPr/>
        </p:nvSpPr>
        <p:spPr>
          <a:xfrm>
            <a:off x="2175014" y="3368816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12" name="Rectangle 811"/>
          <p:cNvSpPr/>
          <p:nvPr/>
        </p:nvSpPr>
        <p:spPr>
          <a:xfrm>
            <a:off x="2175015" y="3588273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13" name="Right Brace 812"/>
          <p:cNvSpPr/>
          <p:nvPr/>
        </p:nvSpPr>
        <p:spPr>
          <a:xfrm rot="10800000">
            <a:off x="2099417" y="3149362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TextBox 813"/>
          <p:cNvSpPr txBox="1"/>
          <p:nvPr/>
        </p:nvSpPr>
        <p:spPr>
          <a:xfrm>
            <a:off x="1837843" y="3150479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5" name="TextBox 814"/>
          <p:cNvSpPr txBox="1"/>
          <p:nvPr/>
        </p:nvSpPr>
        <p:spPr>
          <a:xfrm>
            <a:off x="469089" y="3104115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6" name="TextBox 815"/>
          <p:cNvSpPr txBox="1"/>
          <p:nvPr/>
        </p:nvSpPr>
        <p:spPr>
          <a:xfrm>
            <a:off x="2111152" y="30980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7" name="Right Brace 816"/>
          <p:cNvSpPr/>
          <p:nvPr/>
        </p:nvSpPr>
        <p:spPr>
          <a:xfrm>
            <a:off x="1354080" y="3166196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TextBox 817"/>
          <p:cNvSpPr txBox="1"/>
          <p:nvPr/>
        </p:nvSpPr>
        <p:spPr>
          <a:xfrm>
            <a:off x="1354080" y="3167314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" name="Rectangle 818"/>
          <p:cNvSpPr/>
          <p:nvPr/>
        </p:nvSpPr>
        <p:spPr>
          <a:xfrm>
            <a:off x="436393" y="6537162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TextBox 819"/>
          <p:cNvSpPr txBox="1"/>
          <p:nvPr/>
        </p:nvSpPr>
        <p:spPr>
          <a:xfrm>
            <a:off x="549022" y="645812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  <p:sp>
        <p:nvSpPr>
          <p:cNvPr id="821" name="Rectangle 820"/>
          <p:cNvSpPr/>
          <p:nvPr/>
        </p:nvSpPr>
        <p:spPr>
          <a:xfrm>
            <a:off x="3240652" y="3150479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822" name="Group 821"/>
          <p:cNvGrpSpPr/>
          <p:nvPr/>
        </p:nvGrpSpPr>
        <p:grpSpPr>
          <a:xfrm>
            <a:off x="3338334" y="2644887"/>
            <a:ext cx="1399563" cy="339776"/>
            <a:chOff x="4164839" y="3012055"/>
            <a:chExt cx="1399563" cy="339776"/>
          </a:xfrm>
        </p:grpSpPr>
        <p:sp>
          <p:nvSpPr>
            <p:cNvPr id="823" name="TextBox 822"/>
            <p:cNvSpPr txBox="1"/>
            <p:nvPr/>
          </p:nvSpPr>
          <p:spPr>
            <a:xfrm>
              <a:off x="4164839" y="3105610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TextBox 823"/>
            <p:cNvSpPr txBox="1"/>
            <p:nvPr/>
          </p:nvSpPr>
          <p:spPr>
            <a:xfrm>
              <a:off x="4848260" y="301205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5" name="TextBox 824"/>
          <p:cNvSpPr txBox="1"/>
          <p:nvPr/>
        </p:nvSpPr>
        <p:spPr>
          <a:xfrm>
            <a:off x="3475428" y="3151170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6" name="TextBox 825"/>
          <p:cNvSpPr txBox="1"/>
          <p:nvPr/>
        </p:nvSpPr>
        <p:spPr>
          <a:xfrm>
            <a:off x="3497555" y="306945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7" name="U-Turn Arrow 826"/>
          <p:cNvSpPr/>
          <p:nvPr/>
        </p:nvSpPr>
        <p:spPr>
          <a:xfrm rot="5400000">
            <a:off x="3482624" y="2409493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28" name="Group 827"/>
          <p:cNvGrpSpPr/>
          <p:nvPr/>
        </p:nvGrpSpPr>
        <p:grpSpPr>
          <a:xfrm>
            <a:off x="78567" y="1384558"/>
            <a:ext cx="4535424" cy="5776148"/>
            <a:chOff x="62453" y="1169884"/>
            <a:chExt cx="4535424" cy="5330247"/>
          </a:xfrm>
        </p:grpSpPr>
        <p:sp>
          <p:nvSpPr>
            <p:cNvPr id="829" name="Rounded Rectangle 828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30" name="TextBox 829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831" name="TextBox 830"/>
          <p:cNvSpPr txBox="1"/>
          <p:nvPr/>
        </p:nvSpPr>
        <p:spPr>
          <a:xfrm>
            <a:off x="1563841" y="198527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832" name="Right Brace 831"/>
          <p:cNvSpPr/>
          <p:nvPr/>
        </p:nvSpPr>
        <p:spPr>
          <a:xfrm rot="10800000">
            <a:off x="3162066" y="1791493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TextBox 832"/>
          <p:cNvSpPr txBox="1"/>
          <p:nvPr/>
        </p:nvSpPr>
        <p:spPr>
          <a:xfrm>
            <a:off x="2944464" y="178921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4" name="Group 833"/>
          <p:cNvGrpSpPr/>
          <p:nvPr/>
        </p:nvGrpSpPr>
        <p:grpSpPr>
          <a:xfrm>
            <a:off x="461747" y="1745852"/>
            <a:ext cx="3565318" cy="756597"/>
            <a:chOff x="1395075" y="3536539"/>
            <a:chExt cx="3565318" cy="756597"/>
          </a:xfrm>
        </p:grpSpPr>
        <p:sp>
          <p:nvSpPr>
            <p:cNvPr id="835" name="Rectangle 834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36" name="Rectangle 835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37" name="Rectangle 836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38" name="Rectangle 837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39" name="Rectangle 838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40" name="Rectangle 839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41" name="Rectangle 840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42" name="Rectangle 841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43" name="Rectangle 842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44" name="TextBox 843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TextBox 844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TextBox 845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47" name="Right Brace 846"/>
          <p:cNvSpPr/>
          <p:nvPr/>
        </p:nvSpPr>
        <p:spPr>
          <a:xfrm rot="5400000">
            <a:off x="2267885" y="2397365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TextBox 847"/>
          <p:cNvSpPr txBox="1"/>
          <p:nvPr/>
        </p:nvSpPr>
        <p:spPr>
          <a:xfrm>
            <a:off x="2146237" y="248880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" name="Rectangle 848"/>
          <p:cNvSpPr/>
          <p:nvPr/>
        </p:nvSpPr>
        <p:spPr>
          <a:xfrm>
            <a:off x="436393" y="6409146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TextBox 849"/>
          <p:cNvSpPr txBox="1"/>
          <p:nvPr/>
        </p:nvSpPr>
        <p:spPr>
          <a:xfrm>
            <a:off x="549110" y="6331705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  <p:sp>
        <p:nvSpPr>
          <p:cNvPr id="851" name="TextBox 850"/>
          <p:cNvSpPr txBox="1"/>
          <p:nvPr/>
        </p:nvSpPr>
        <p:spPr>
          <a:xfrm>
            <a:off x="1564973" y="613675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852" name="Right Brace 851"/>
          <p:cNvSpPr/>
          <p:nvPr/>
        </p:nvSpPr>
        <p:spPr>
          <a:xfrm rot="16200000">
            <a:off x="3611546" y="18080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Right Brace 852"/>
          <p:cNvSpPr/>
          <p:nvPr/>
        </p:nvSpPr>
        <p:spPr>
          <a:xfrm rot="16200000">
            <a:off x="885892" y="18080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TextBox 853"/>
          <p:cNvSpPr txBox="1"/>
          <p:nvPr/>
        </p:nvSpPr>
        <p:spPr>
          <a:xfrm>
            <a:off x="3490046" y="56947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5" name="TextBox 854"/>
          <p:cNvSpPr txBox="1"/>
          <p:nvPr/>
        </p:nvSpPr>
        <p:spPr>
          <a:xfrm>
            <a:off x="770542" y="569478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6" name="Group 855"/>
          <p:cNvGrpSpPr/>
          <p:nvPr/>
        </p:nvGrpSpPr>
        <p:grpSpPr>
          <a:xfrm>
            <a:off x="475382" y="422812"/>
            <a:ext cx="3811930" cy="757924"/>
            <a:chOff x="1408710" y="2470227"/>
            <a:chExt cx="3811930" cy="757924"/>
          </a:xfrm>
        </p:grpSpPr>
        <p:grpSp>
          <p:nvGrpSpPr>
            <p:cNvPr id="857" name="Group 856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859" name="Rectangle 858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0" name="TextBox 859"/>
              <p:cNvSpPr txBox="1"/>
              <p:nvPr/>
            </p:nvSpPr>
            <p:spPr>
              <a:xfrm>
                <a:off x="3059090" y="2502773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1" name="Rectangle 860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2" name="Straight Connector 861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64" name="TextBox 863"/>
              <p:cNvSpPr txBox="1"/>
              <p:nvPr/>
            </p:nvSpPr>
            <p:spPr>
              <a:xfrm>
                <a:off x="4140707" y="2489765"/>
                <a:ext cx="27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5" name="Rectangle 864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Connector 865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8" name="TextBox 857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8" name="TextBox 867"/>
          <p:cNvSpPr txBox="1"/>
          <p:nvPr/>
        </p:nvSpPr>
        <p:spPr>
          <a:xfrm>
            <a:off x="3490046" y="19845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9" name="TextBox 868"/>
          <p:cNvSpPr txBox="1"/>
          <p:nvPr/>
        </p:nvSpPr>
        <p:spPr>
          <a:xfrm>
            <a:off x="770542" y="198458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0" name="Rectangle 869"/>
          <p:cNvSpPr/>
          <p:nvPr/>
        </p:nvSpPr>
        <p:spPr>
          <a:xfrm>
            <a:off x="436392" y="6277486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TextBox 870"/>
          <p:cNvSpPr txBox="1"/>
          <p:nvPr/>
        </p:nvSpPr>
        <p:spPr>
          <a:xfrm>
            <a:off x="549880" y="6198458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  <p:sp>
        <p:nvSpPr>
          <p:cNvPr id="872" name="Rounded Rectangle 871"/>
          <p:cNvSpPr/>
          <p:nvPr/>
        </p:nvSpPr>
        <p:spPr>
          <a:xfrm>
            <a:off x="37419" y="225273"/>
            <a:ext cx="4617720" cy="6976831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73" name="TextBox 872"/>
          <p:cNvSpPr txBox="1"/>
          <p:nvPr/>
        </p:nvSpPr>
        <p:spPr>
          <a:xfrm>
            <a:off x="1569039" y="100949"/>
            <a:ext cx="1525072" cy="239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3345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TextBox 2914"/>
          <p:cNvSpPr txBox="1"/>
          <p:nvPr/>
        </p:nvSpPr>
        <p:spPr>
          <a:xfrm>
            <a:off x="6926468" y="611452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916" name="Right Brace 2915"/>
          <p:cNvSpPr/>
          <p:nvPr/>
        </p:nvSpPr>
        <p:spPr>
          <a:xfrm rot="16200000">
            <a:off x="8973041" y="1585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7" name="Right Brace 2916"/>
          <p:cNvSpPr/>
          <p:nvPr/>
        </p:nvSpPr>
        <p:spPr>
          <a:xfrm rot="16200000">
            <a:off x="6247387" y="1585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8" name="TextBox 2917"/>
          <p:cNvSpPr txBox="1"/>
          <p:nvPr/>
        </p:nvSpPr>
        <p:spPr>
          <a:xfrm>
            <a:off x="8851541" y="56725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9" name="TextBox 2918"/>
          <p:cNvSpPr txBox="1"/>
          <p:nvPr/>
        </p:nvSpPr>
        <p:spPr>
          <a:xfrm>
            <a:off x="6132037" y="56725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20" name="Group 2919"/>
          <p:cNvGrpSpPr/>
          <p:nvPr/>
        </p:nvGrpSpPr>
        <p:grpSpPr>
          <a:xfrm>
            <a:off x="5398914" y="98728"/>
            <a:ext cx="4617720" cy="7101163"/>
            <a:chOff x="970747" y="1812366"/>
            <a:chExt cx="4617720" cy="6842635"/>
          </a:xfrm>
        </p:grpSpPr>
        <p:sp>
          <p:nvSpPr>
            <p:cNvPr id="3358" name="Rounded Rectangle 3357"/>
            <p:cNvSpPr/>
            <p:nvPr/>
          </p:nvSpPr>
          <p:spPr>
            <a:xfrm>
              <a:off x="970747" y="1932164"/>
              <a:ext cx="4617720" cy="6722837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59" name="TextBox 3358"/>
            <p:cNvSpPr txBox="1"/>
            <p:nvPr/>
          </p:nvSpPr>
          <p:spPr>
            <a:xfrm>
              <a:off x="2502367" y="1812366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2921" name="Group 2920"/>
          <p:cNvGrpSpPr/>
          <p:nvPr/>
        </p:nvGrpSpPr>
        <p:grpSpPr>
          <a:xfrm>
            <a:off x="5836877" y="420589"/>
            <a:ext cx="3811930" cy="757924"/>
            <a:chOff x="1408710" y="2470227"/>
            <a:chExt cx="3811930" cy="757924"/>
          </a:xfrm>
        </p:grpSpPr>
        <p:grpSp>
          <p:nvGrpSpPr>
            <p:cNvPr id="3347" name="Group 3346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3349" name="Rectangle 3348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0" name="TextBox 3349"/>
              <p:cNvSpPr txBox="1"/>
              <p:nvPr/>
            </p:nvSpPr>
            <p:spPr>
              <a:xfrm>
                <a:off x="3059090" y="2502773"/>
                <a:ext cx="2926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1" name="Rectangle 3350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2" name="Straight Connector 3351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3" name="Straight Connector 3352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54" name="TextBox 3353"/>
              <p:cNvSpPr txBox="1"/>
              <p:nvPr/>
            </p:nvSpPr>
            <p:spPr>
              <a:xfrm>
                <a:off x="4140707" y="2489765"/>
                <a:ext cx="3183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5" name="Rectangle 3354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56" name="Straight Connector 3355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7" name="Straight Connector 3356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48" name="TextBox 3347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22" name="Group 2921"/>
          <p:cNvGrpSpPr/>
          <p:nvPr/>
        </p:nvGrpSpPr>
        <p:grpSpPr>
          <a:xfrm>
            <a:off x="5989277" y="572989"/>
            <a:ext cx="3811930" cy="757924"/>
            <a:chOff x="1408710" y="2470227"/>
            <a:chExt cx="3811930" cy="757924"/>
          </a:xfrm>
        </p:grpSpPr>
        <p:grpSp>
          <p:nvGrpSpPr>
            <p:cNvPr id="3336" name="Group 3335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3338" name="Rectangle 3337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9" name="TextBox 3338"/>
              <p:cNvSpPr txBox="1"/>
              <p:nvPr/>
            </p:nvSpPr>
            <p:spPr>
              <a:xfrm>
                <a:off x="3059090" y="2502773"/>
                <a:ext cx="300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0" name="Rectangle 3339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1" name="Straight Connector 3340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2" name="Straight Connector 3341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43" name="TextBox 3342"/>
              <p:cNvSpPr txBox="1"/>
              <p:nvPr/>
            </p:nvSpPr>
            <p:spPr>
              <a:xfrm>
                <a:off x="4140707" y="2489765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4" name="Rectangle 3343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45" name="Straight Connector 3344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6" name="Straight Connector 3345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37" name="TextBox 3336"/>
            <p:cNvSpPr txBox="1"/>
            <p:nvPr/>
          </p:nvSpPr>
          <p:spPr>
            <a:xfrm>
              <a:off x="1408710" y="2470227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67" name="TextBox 3066"/>
          <p:cNvSpPr txBox="1"/>
          <p:nvPr/>
        </p:nvSpPr>
        <p:spPr>
          <a:xfrm>
            <a:off x="8851541" y="19623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8" name="TextBox 3067"/>
          <p:cNvSpPr txBox="1"/>
          <p:nvPr/>
        </p:nvSpPr>
        <p:spPr>
          <a:xfrm>
            <a:off x="6132037" y="19623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Rectangle 900"/>
          <p:cNvSpPr/>
          <p:nvPr/>
        </p:nvSpPr>
        <p:spPr>
          <a:xfrm>
            <a:off x="5797887" y="6275263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TextBox 901"/>
          <p:cNvSpPr txBox="1"/>
          <p:nvPr/>
        </p:nvSpPr>
        <p:spPr>
          <a:xfrm>
            <a:off x="5911375" y="619623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0139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40062" y="1382335"/>
            <a:ext cx="4535424" cy="5776148"/>
            <a:chOff x="62453" y="1169884"/>
            <a:chExt cx="4535424" cy="5330247"/>
          </a:xfrm>
        </p:grpSpPr>
        <p:sp>
          <p:nvSpPr>
            <p:cNvPr id="3" name="Rounded Rectangle 2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25336" y="198305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10800000">
            <a:off x="8523561" y="1789270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959" y="178699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23242" y="1743629"/>
            <a:ext cx="3565318" cy="756597"/>
            <a:chOff x="1395075" y="3536539"/>
            <a:chExt cx="3565318" cy="756597"/>
          </a:xfrm>
        </p:grpSpPr>
        <p:sp>
          <p:nvSpPr>
            <p:cNvPr id="9" name="Rectangle 8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5025" y="3540554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8019" y="3536539"/>
              <a:ext cx="36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Right Brace 20"/>
          <p:cNvSpPr/>
          <p:nvPr/>
        </p:nvSpPr>
        <p:spPr>
          <a:xfrm rot="5400000">
            <a:off x="7779215" y="2530707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657567" y="2622147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975642" y="1896029"/>
            <a:ext cx="3565318" cy="756597"/>
            <a:chOff x="1395075" y="3536539"/>
            <a:chExt cx="3565318" cy="756597"/>
          </a:xfrm>
        </p:grpSpPr>
        <p:sp>
          <p:nvSpPr>
            <p:cNvPr id="24" name="Rectangle 23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95075" y="3538171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8602147" y="3148256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1" name="U-Turn Arrow 40"/>
          <p:cNvSpPr/>
          <p:nvPr/>
        </p:nvSpPr>
        <p:spPr>
          <a:xfrm rot="5400000">
            <a:off x="8986638" y="2554888"/>
            <a:ext cx="1280160" cy="287047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8485779" y="2671204"/>
            <a:ext cx="1399563" cy="332641"/>
            <a:chOff x="3915114" y="3040595"/>
            <a:chExt cx="1399563" cy="332641"/>
          </a:xfrm>
        </p:grpSpPr>
        <p:sp>
          <p:nvSpPr>
            <p:cNvPr id="43" name="TextBox 42"/>
            <p:cNvSpPr txBox="1"/>
            <p:nvPr/>
          </p:nvSpPr>
          <p:spPr>
            <a:xfrm>
              <a:off x="3915114" y="3127015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76800" y="304059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836923" y="3148947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859050" y="306723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U-Turn Arrow 68"/>
          <p:cNvSpPr/>
          <p:nvPr/>
        </p:nvSpPr>
        <p:spPr>
          <a:xfrm rot="5400000">
            <a:off x="8844119" y="2407270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5797888" y="6406923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/>
          <p:cNvSpPr txBox="1"/>
          <p:nvPr/>
        </p:nvSpPr>
        <p:spPr>
          <a:xfrm>
            <a:off x="5910605" y="632948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55316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485782" y="2828079"/>
            <a:ext cx="4453128" cy="4290687"/>
            <a:chOff x="108173" y="2389043"/>
            <a:chExt cx="4453128" cy="4071372"/>
          </a:xfrm>
        </p:grpSpPr>
        <p:sp>
          <p:nvSpPr>
            <p:cNvPr id="3" name="Rounded Rectangle 2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25336" y="3304688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8493" y="314713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35942" y="314713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88493" y="314713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88495" y="336659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8493" y="358605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36509" y="336659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36510" y="358605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0800000">
            <a:off x="7460912" y="3147139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199338" y="314825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0584" y="310189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2647" y="309582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40893" y="329953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688342" y="329953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40893" y="329953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40895" y="351899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40893" y="373845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88909" y="351899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688910" y="373845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851140" y="3299538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51140" y="330065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82984" y="3254292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5047" y="324822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8038127" y="3635859"/>
            <a:ext cx="1172893" cy="329003"/>
            <a:chOff x="3114037" y="3161131"/>
            <a:chExt cx="922994" cy="329003"/>
          </a:xfrm>
        </p:grpSpPr>
        <p:sp>
          <p:nvSpPr>
            <p:cNvPr id="214" name="TextBox 213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777023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6" name="Bent Arrow 225"/>
          <p:cNvSpPr/>
          <p:nvPr/>
        </p:nvSpPr>
        <p:spPr>
          <a:xfrm rot="5400000">
            <a:off x="7507842" y="3726859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Bent Arrow 237"/>
          <p:cNvSpPr/>
          <p:nvPr/>
        </p:nvSpPr>
        <p:spPr>
          <a:xfrm rot="5400000">
            <a:off x="7417045" y="3558653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1" name="Rectangle 370"/>
          <p:cNvSpPr>
            <a:spLocks/>
          </p:cNvSpPr>
          <p:nvPr/>
        </p:nvSpPr>
        <p:spPr>
          <a:xfrm>
            <a:off x="7618778" y="4445401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372" name="Group 371"/>
          <p:cNvGrpSpPr/>
          <p:nvPr/>
        </p:nvGrpSpPr>
        <p:grpSpPr>
          <a:xfrm>
            <a:off x="7618778" y="4445301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373" name="Rectangle 372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/>
          <p:cNvGrpSpPr/>
          <p:nvPr/>
        </p:nvGrpSpPr>
        <p:grpSpPr>
          <a:xfrm>
            <a:off x="7660089" y="4465399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77" name="Straight Arrow Connector 37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7660089" y="462370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91" name="Straight Arrow Connector 39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Group 403"/>
          <p:cNvGrpSpPr/>
          <p:nvPr/>
        </p:nvGrpSpPr>
        <p:grpSpPr>
          <a:xfrm>
            <a:off x="7660089" y="4770203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405" name="Straight Arrow Connector 404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8" name="Right Brace 417"/>
          <p:cNvSpPr/>
          <p:nvPr/>
        </p:nvSpPr>
        <p:spPr>
          <a:xfrm rot="10800000">
            <a:off x="7535798" y="4443693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ight Brace 418"/>
          <p:cNvSpPr/>
          <p:nvPr/>
        </p:nvSpPr>
        <p:spPr>
          <a:xfrm rot="5400000">
            <a:off x="7865482" y="4694658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0" name="Group 419"/>
          <p:cNvGrpSpPr/>
          <p:nvPr/>
        </p:nvGrpSpPr>
        <p:grpSpPr>
          <a:xfrm>
            <a:off x="7727305" y="4136059"/>
            <a:ext cx="304260" cy="327936"/>
            <a:chOff x="3769978" y="3815082"/>
            <a:chExt cx="304260" cy="327936"/>
          </a:xfrm>
        </p:grpSpPr>
        <p:sp>
          <p:nvSpPr>
            <p:cNvPr id="421" name="TextBox 420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2" name="TextBox 421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3" name="TextBox 422"/>
          <p:cNvSpPr txBox="1"/>
          <p:nvPr/>
        </p:nvSpPr>
        <p:spPr>
          <a:xfrm>
            <a:off x="7753242" y="4957650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7285536" y="440582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5797888" y="6534939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/>
          <p:cNvSpPr txBox="1"/>
          <p:nvPr/>
        </p:nvSpPr>
        <p:spPr>
          <a:xfrm>
            <a:off x="5910517" y="6455899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4089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9738" y="444189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31702" y="451354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30508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02281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4053" y="444406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5445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17217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88991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60763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2537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37961" y="4439999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8510237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683973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8857709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9031445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205181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78917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550842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8338464" y="4440000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8369486" y="4478679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70" name="Group 69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56" name="Straight Connector 15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43" name="Straight Connector 14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30" name="Straight Connector 12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17" name="Straight Connector 11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04" name="Straight Connector 10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91" name="Straight Connector 9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TextBox 184"/>
          <p:cNvSpPr txBox="1"/>
          <p:nvPr/>
        </p:nvSpPr>
        <p:spPr>
          <a:xfrm>
            <a:off x="5670634" y="4172276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ight Brace 185"/>
          <p:cNvSpPr/>
          <p:nvPr/>
        </p:nvSpPr>
        <p:spPr>
          <a:xfrm rot="16200000">
            <a:off x="5789943" y="4298471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278590" y="4174908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ight Brace 187"/>
          <p:cNvSpPr/>
          <p:nvPr/>
        </p:nvSpPr>
        <p:spPr>
          <a:xfrm rot="16200000">
            <a:off x="8397899" y="4301103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/>
          <p:cNvGrpSpPr/>
          <p:nvPr/>
        </p:nvGrpSpPr>
        <p:grpSpPr>
          <a:xfrm>
            <a:off x="8885173" y="4118662"/>
            <a:ext cx="328530" cy="327936"/>
            <a:chOff x="3769977" y="3815082"/>
            <a:chExt cx="328530" cy="327936"/>
          </a:xfrm>
        </p:grpSpPr>
        <p:sp>
          <p:nvSpPr>
            <p:cNvPr id="193" name="TextBox 192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" name="Rounded Rectangle 194"/>
          <p:cNvSpPr/>
          <p:nvPr/>
        </p:nvSpPr>
        <p:spPr>
          <a:xfrm>
            <a:off x="5531502" y="4157738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6" name="TextBox 195"/>
          <p:cNvSpPr txBox="1"/>
          <p:nvPr/>
        </p:nvSpPr>
        <p:spPr>
          <a:xfrm>
            <a:off x="6170314" y="4039992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197" name="Rectangle 196"/>
          <p:cNvSpPr/>
          <p:nvPr/>
        </p:nvSpPr>
        <p:spPr>
          <a:xfrm>
            <a:off x="5882138" y="459429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882908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6054681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6226453" y="459646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6397845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6569617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6741391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6913163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7084937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06" name="TextBox 205"/>
          <p:cNvSpPr txBox="1"/>
          <p:nvPr/>
        </p:nvSpPr>
        <p:spPr>
          <a:xfrm>
            <a:off x="5634627" y="485986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497856" y="4406570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90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 rot="10800000">
            <a:off x="6852833" y="5466641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04204" y="542827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7624377" y="5460293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624377" y="5460193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7624377" y="5612597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624377" y="5764997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665688" y="5480291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9" name="Straight Arrow Connector 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7665688" y="5638597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3" name="Straight Arrow Connector 22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7665688" y="578509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7" name="Straight Arrow Connector 3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7175067" y="5497686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338464" y="5453602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933742" y="5461435"/>
            <a:ext cx="171773" cy="457204"/>
            <a:chOff x="2505575" y="6916545"/>
            <a:chExt cx="171773" cy="457204"/>
          </a:xfrm>
        </p:grpSpPr>
        <p:sp>
          <p:nvSpPr>
            <p:cNvPr id="53" name="Rectangle 52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8369486" y="5493659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58" name="Straight Connector 57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Right Brace 70"/>
          <p:cNvSpPr/>
          <p:nvPr/>
        </p:nvSpPr>
        <p:spPr>
          <a:xfrm rot="16200000">
            <a:off x="6993810" y="5327327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875483" y="519417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8547006" y="5458424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540645" y="561105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574868" y="5092254"/>
            <a:ext cx="4288536" cy="1944216"/>
            <a:chOff x="197259" y="4433903"/>
            <a:chExt cx="4288536" cy="1944216"/>
          </a:xfrm>
        </p:grpSpPr>
        <p:sp>
          <p:nvSpPr>
            <p:cNvPr id="76" name="Rounded Rectangle 75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086142" y="5613835"/>
            <a:ext cx="171773" cy="457204"/>
            <a:chOff x="2505575" y="6916545"/>
            <a:chExt cx="171773" cy="457204"/>
          </a:xfrm>
        </p:grpSpPr>
        <p:sp>
          <p:nvSpPr>
            <p:cNvPr id="79" name="Rectangle 78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622150" y="5495817"/>
            <a:ext cx="1414037" cy="988743"/>
            <a:chOff x="1193983" y="6950927"/>
            <a:chExt cx="1414037" cy="988743"/>
          </a:xfrm>
        </p:grpSpPr>
        <p:grpSp>
          <p:nvGrpSpPr>
            <p:cNvPr id="127" name="Group 126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130" name="Bent Arrow 129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Bent Arrow 130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8" name="Bent Arrow 127"/>
            <p:cNvSpPr/>
            <p:nvPr/>
          </p:nvSpPr>
          <p:spPr>
            <a:xfrm>
              <a:off x="2376266" y="7097615"/>
              <a:ext cx="231754" cy="752088"/>
            </a:xfrm>
            <a:prstGeom prst="ben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193983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,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6718208" y="5875171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>
            <a:spLocks/>
          </p:cNvSpPr>
          <p:nvPr/>
        </p:nvSpPr>
        <p:spPr>
          <a:xfrm>
            <a:off x="6936768" y="6357034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815044" y="6226008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5910605" y="6586507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137" name="Rectangle 136"/>
          <p:cNvSpPr/>
          <p:nvPr/>
        </p:nvSpPr>
        <p:spPr>
          <a:xfrm>
            <a:off x="5797887" y="6790971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5911936" y="671194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139" name="Rectangle 138"/>
          <p:cNvSpPr/>
          <p:nvPr/>
        </p:nvSpPr>
        <p:spPr>
          <a:xfrm>
            <a:off x="5797887" y="6662955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6320" y="6273123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333" y="643323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623544" y="6357034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7623544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8133132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087282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7669457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7716725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7763635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7809070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855980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790095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794786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804168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799477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8340427" y="6357034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7620241" y="6542700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537719" y="6362150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26104" y="6569505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40422" y="6403755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616143" y="6145879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86899" y="6030464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4328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6320" y="6273123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333" y="643323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623544" y="6357034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7623544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8133132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8087282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7669457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7716725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7763635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7809070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855980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790095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794786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804168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7994773" y="6357034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8340427" y="6357034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7620241" y="6542700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8537719" y="6362150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26104" y="6569505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8340422" y="6403755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616143" y="6145879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386899" y="6030464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  <p:sp>
        <p:nvSpPr>
          <p:cNvPr id="34" name="Right Brace 33"/>
          <p:cNvSpPr/>
          <p:nvPr/>
        </p:nvSpPr>
        <p:spPr>
          <a:xfrm rot="10800000">
            <a:off x="6852833" y="5466641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04204" y="542827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7624377" y="5460293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/>
          </p:cNvSpPr>
          <p:nvPr/>
        </p:nvSpPr>
        <p:spPr>
          <a:xfrm>
            <a:off x="7624377" y="5460193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7624377" y="5612597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/>
          </p:cNvSpPr>
          <p:nvPr/>
        </p:nvSpPr>
        <p:spPr>
          <a:xfrm>
            <a:off x="7624377" y="5764997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7665688" y="5480291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41" name="Straight Arrow Connector 4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7665688" y="5638597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7" name="Straight Arrow Connector 5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7665688" y="578509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1" name="Straight Arrow Connector 7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7175067" y="5497686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8338464" y="5453602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6933742" y="5461435"/>
            <a:ext cx="171773" cy="457204"/>
            <a:chOff x="2505575" y="6916545"/>
            <a:chExt cx="171773" cy="457204"/>
          </a:xfrm>
        </p:grpSpPr>
        <p:sp>
          <p:nvSpPr>
            <p:cNvPr id="87" name="Rectangle 86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8369486" y="5493659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92" name="Straight Connector 91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ight Brace 104"/>
          <p:cNvSpPr/>
          <p:nvPr/>
        </p:nvSpPr>
        <p:spPr>
          <a:xfrm rot="16200000">
            <a:off x="6993810" y="5327327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6875483" y="519417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ight Brace 106"/>
          <p:cNvSpPr/>
          <p:nvPr/>
        </p:nvSpPr>
        <p:spPr>
          <a:xfrm>
            <a:off x="8547006" y="5458424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8540645" y="561105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574868" y="5092254"/>
            <a:ext cx="4288536" cy="1944216"/>
            <a:chOff x="197259" y="4433903"/>
            <a:chExt cx="4288536" cy="1944216"/>
          </a:xfrm>
        </p:grpSpPr>
        <p:sp>
          <p:nvSpPr>
            <p:cNvPr id="110" name="Rounded Rectangle 109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086142" y="5613835"/>
            <a:ext cx="171773" cy="457204"/>
            <a:chOff x="2505575" y="6916545"/>
            <a:chExt cx="171773" cy="457204"/>
          </a:xfrm>
        </p:grpSpPr>
        <p:sp>
          <p:nvSpPr>
            <p:cNvPr id="113" name="Rectangle 112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5622150" y="5495817"/>
            <a:ext cx="1414037" cy="988743"/>
            <a:chOff x="1193983" y="6950927"/>
            <a:chExt cx="1414037" cy="988743"/>
          </a:xfrm>
        </p:grpSpPr>
        <p:grpSp>
          <p:nvGrpSpPr>
            <p:cNvPr id="118" name="Group 117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121" name="Bent Arrow 120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Bent Arrow 121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Bent Arrow 118"/>
            <p:cNvSpPr/>
            <p:nvPr/>
          </p:nvSpPr>
          <p:spPr>
            <a:xfrm>
              <a:off x="2376266" y="7097615"/>
              <a:ext cx="231754" cy="752088"/>
            </a:xfrm>
            <a:prstGeom prst="ben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193983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,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6718208" y="5875171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>
            <a:spLocks/>
          </p:cNvSpPr>
          <p:nvPr/>
        </p:nvSpPr>
        <p:spPr>
          <a:xfrm>
            <a:off x="6936768" y="6357034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6815044" y="6226008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910605" y="6586507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127" name="Rectangle 126"/>
          <p:cNvSpPr/>
          <p:nvPr/>
        </p:nvSpPr>
        <p:spPr>
          <a:xfrm>
            <a:off x="5797887" y="6790971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911936" y="671194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129" name="Rectangle 128"/>
          <p:cNvSpPr/>
          <p:nvPr/>
        </p:nvSpPr>
        <p:spPr>
          <a:xfrm>
            <a:off x="5797887" y="6662955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729738" y="444189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131702" y="451354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5730508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902281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6074053" y="444406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245445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417217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588991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6760763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932537" y="44444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8337961" y="4439999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8510237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683973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8857709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9031445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9205181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9378917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9550842" y="4440000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8338464" y="4440000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8369486" y="4478679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150" name="Group 149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49" name="Straight Connector 24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36" name="Straight Connector 23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Arrow Connector 24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23" name="Straight Connector 22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52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10" name="Straight Connector 20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97" name="Straight Connector 19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71" name="Straight Connector 17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58" name="Straight Connector 15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TextBox 261"/>
          <p:cNvSpPr txBox="1"/>
          <p:nvPr/>
        </p:nvSpPr>
        <p:spPr>
          <a:xfrm>
            <a:off x="5670634" y="4172276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Right Brace 262"/>
          <p:cNvSpPr/>
          <p:nvPr/>
        </p:nvSpPr>
        <p:spPr>
          <a:xfrm rot="16200000">
            <a:off x="5789943" y="4298471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TextBox 263"/>
          <p:cNvSpPr txBox="1"/>
          <p:nvPr/>
        </p:nvSpPr>
        <p:spPr>
          <a:xfrm>
            <a:off x="8278590" y="4174908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Right Brace 264"/>
          <p:cNvSpPr/>
          <p:nvPr/>
        </p:nvSpPr>
        <p:spPr>
          <a:xfrm rot="16200000">
            <a:off x="8397899" y="4301103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/>
          <p:cNvGrpSpPr/>
          <p:nvPr/>
        </p:nvGrpSpPr>
        <p:grpSpPr>
          <a:xfrm>
            <a:off x="8885173" y="4118662"/>
            <a:ext cx="328530" cy="327936"/>
            <a:chOff x="3769977" y="3815082"/>
            <a:chExt cx="328530" cy="327936"/>
          </a:xfrm>
        </p:grpSpPr>
        <p:sp>
          <p:nvSpPr>
            <p:cNvPr id="267" name="TextBox 266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9" name="Rounded Rectangle 268"/>
          <p:cNvSpPr/>
          <p:nvPr/>
        </p:nvSpPr>
        <p:spPr>
          <a:xfrm>
            <a:off x="5531502" y="4157738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0" name="TextBox 269"/>
          <p:cNvSpPr txBox="1"/>
          <p:nvPr/>
        </p:nvSpPr>
        <p:spPr>
          <a:xfrm>
            <a:off x="6170314" y="4039992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271" name="Rectangle 270"/>
          <p:cNvSpPr/>
          <p:nvPr/>
        </p:nvSpPr>
        <p:spPr>
          <a:xfrm>
            <a:off x="5882138" y="4594298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882908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6054681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6226453" y="4596467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6397845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6569617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6741391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6913163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7084937" y="4596899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0" name="TextBox 279"/>
          <p:cNvSpPr txBox="1"/>
          <p:nvPr/>
        </p:nvSpPr>
        <p:spPr>
          <a:xfrm>
            <a:off x="5634627" y="485986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5497856" y="4406570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5485782" y="2828079"/>
            <a:ext cx="4453128" cy="4290687"/>
            <a:chOff x="108173" y="2389043"/>
            <a:chExt cx="4453128" cy="4071372"/>
          </a:xfrm>
        </p:grpSpPr>
        <p:sp>
          <p:nvSpPr>
            <p:cNvPr id="283" name="Rounded Rectangle 282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285" name="TextBox 284"/>
          <p:cNvSpPr txBox="1"/>
          <p:nvPr/>
        </p:nvSpPr>
        <p:spPr>
          <a:xfrm>
            <a:off x="6925336" y="3304688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86" name="Rectangle 285"/>
          <p:cNvSpPr/>
          <p:nvPr/>
        </p:nvSpPr>
        <p:spPr>
          <a:xfrm>
            <a:off x="5888493" y="314713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7535942" y="314713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5888493" y="314713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888495" y="336659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5888493" y="358605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7536509" y="336659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7536510" y="358605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3" name="Right Brace 292"/>
          <p:cNvSpPr/>
          <p:nvPr/>
        </p:nvSpPr>
        <p:spPr>
          <a:xfrm rot="10800000">
            <a:off x="7460912" y="3147139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/>
          <p:cNvSpPr txBox="1"/>
          <p:nvPr/>
        </p:nvSpPr>
        <p:spPr>
          <a:xfrm>
            <a:off x="7199338" y="314825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5830584" y="310189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7472647" y="3095822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6040893" y="3299538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/>
          <p:nvPr/>
        </p:nvSpPr>
        <p:spPr>
          <a:xfrm>
            <a:off x="7688342" y="3299537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9" name="Rectangle 298"/>
          <p:cNvSpPr/>
          <p:nvPr/>
        </p:nvSpPr>
        <p:spPr>
          <a:xfrm>
            <a:off x="6040893" y="3299539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0" name="Rectangle 299"/>
          <p:cNvSpPr/>
          <p:nvPr/>
        </p:nvSpPr>
        <p:spPr>
          <a:xfrm>
            <a:off x="6040895" y="3518995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1" name="Rectangle 300"/>
          <p:cNvSpPr/>
          <p:nvPr/>
        </p:nvSpPr>
        <p:spPr>
          <a:xfrm>
            <a:off x="6040893" y="3738450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/>
          <p:nvPr/>
        </p:nvSpPr>
        <p:spPr>
          <a:xfrm>
            <a:off x="7688909" y="3518993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7688910" y="3738450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4" name="Right Brace 303"/>
          <p:cNvSpPr/>
          <p:nvPr/>
        </p:nvSpPr>
        <p:spPr>
          <a:xfrm>
            <a:off x="6851140" y="3299538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/>
          <p:cNvSpPr txBox="1"/>
          <p:nvPr/>
        </p:nvSpPr>
        <p:spPr>
          <a:xfrm>
            <a:off x="6851140" y="3300656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5982984" y="3254292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625047" y="324822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8" name="Group 307"/>
          <p:cNvGrpSpPr/>
          <p:nvPr/>
        </p:nvGrpSpPr>
        <p:grpSpPr>
          <a:xfrm>
            <a:off x="8038127" y="3635859"/>
            <a:ext cx="1172893" cy="329003"/>
            <a:chOff x="3114037" y="3161131"/>
            <a:chExt cx="922994" cy="329003"/>
          </a:xfrm>
        </p:grpSpPr>
        <p:sp>
          <p:nvSpPr>
            <p:cNvPr id="309" name="TextBox 308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 +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3777023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1" name="Bent Arrow 310"/>
          <p:cNvSpPr/>
          <p:nvPr/>
        </p:nvSpPr>
        <p:spPr>
          <a:xfrm rot="5400000">
            <a:off x="7507842" y="3726859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2" name="Bent Arrow 311"/>
          <p:cNvSpPr/>
          <p:nvPr/>
        </p:nvSpPr>
        <p:spPr>
          <a:xfrm rot="5400000">
            <a:off x="7417045" y="3558653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3" name="Rectangle 312"/>
          <p:cNvSpPr>
            <a:spLocks/>
          </p:cNvSpPr>
          <p:nvPr/>
        </p:nvSpPr>
        <p:spPr>
          <a:xfrm>
            <a:off x="7618778" y="4445401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314" name="Group 313"/>
          <p:cNvGrpSpPr/>
          <p:nvPr/>
        </p:nvGrpSpPr>
        <p:grpSpPr>
          <a:xfrm>
            <a:off x="7618778" y="4445301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315" name="Rectangle 314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7660089" y="4465399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19" name="Straight Arrow Connector 318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Group 331"/>
          <p:cNvGrpSpPr/>
          <p:nvPr/>
        </p:nvGrpSpPr>
        <p:grpSpPr>
          <a:xfrm>
            <a:off x="7660089" y="4623705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33" name="Straight Arrow Connector 332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>
            <a:off x="7660089" y="4770203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347" name="Straight Arrow Connector 34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Right Brace 359"/>
          <p:cNvSpPr/>
          <p:nvPr/>
        </p:nvSpPr>
        <p:spPr>
          <a:xfrm rot="10800000">
            <a:off x="7535798" y="4443693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ight Brace 360"/>
          <p:cNvSpPr/>
          <p:nvPr/>
        </p:nvSpPr>
        <p:spPr>
          <a:xfrm rot="5400000">
            <a:off x="7865482" y="4694658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oup 361"/>
          <p:cNvGrpSpPr/>
          <p:nvPr/>
        </p:nvGrpSpPr>
        <p:grpSpPr>
          <a:xfrm>
            <a:off x="7727305" y="4136059"/>
            <a:ext cx="304260" cy="327936"/>
            <a:chOff x="3769978" y="3815082"/>
            <a:chExt cx="304260" cy="327936"/>
          </a:xfrm>
        </p:grpSpPr>
        <p:sp>
          <p:nvSpPr>
            <p:cNvPr id="363" name="TextBox 362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7753242" y="4957650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7285536" y="4405825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367" name="Rectangle 366"/>
          <p:cNvSpPr/>
          <p:nvPr/>
        </p:nvSpPr>
        <p:spPr>
          <a:xfrm>
            <a:off x="5797888" y="6534939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TextBox 367"/>
          <p:cNvSpPr txBox="1"/>
          <p:nvPr/>
        </p:nvSpPr>
        <p:spPr>
          <a:xfrm>
            <a:off x="5910517" y="6455899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  <p:grpSp>
        <p:nvGrpSpPr>
          <p:cNvPr id="369" name="Group 368"/>
          <p:cNvGrpSpPr/>
          <p:nvPr/>
        </p:nvGrpSpPr>
        <p:grpSpPr>
          <a:xfrm>
            <a:off x="5440062" y="1382335"/>
            <a:ext cx="4535424" cy="5776148"/>
            <a:chOff x="62453" y="1169884"/>
            <a:chExt cx="4535424" cy="5330247"/>
          </a:xfrm>
        </p:grpSpPr>
        <p:sp>
          <p:nvSpPr>
            <p:cNvPr id="370" name="Rounded Rectangle 369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72" name="TextBox 371"/>
          <p:cNvSpPr txBox="1"/>
          <p:nvPr/>
        </p:nvSpPr>
        <p:spPr>
          <a:xfrm>
            <a:off x="6925336" y="1983054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73" name="Right Brace 372"/>
          <p:cNvSpPr/>
          <p:nvPr/>
        </p:nvSpPr>
        <p:spPr>
          <a:xfrm rot="10800000">
            <a:off x="8523561" y="1789270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/>
          <p:cNvSpPr txBox="1"/>
          <p:nvPr/>
        </p:nvSpPr>
        <p:spPr>
          <a:xfrm>
            <a:off x="8305959" y="178699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5" name="Group 374"/>
          <p:cNvGrpSpPr/>
          <p:nvPr/>
        </p:nvGrpSpPr>
        <p:grpSpPr>
          <a:xfrm>
            <a:off x="5823242" y="1743629"/>
            <a:ext cx="3565318" cy="756597"/>
            <a:chOff x="1395075" y="3536539"/>
            <a:chExt cx="3565318" cy="756597"/>
          </a:xfrm>
        </p:grpSpPr>
        <p:sp>
          <p:nvSpPr>
            <p:cNvPr id="376" name="Rectangle 375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3055025" y="3540554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6" name="TextBox 385"/>
            <p:cNvSpPr txBox="1"/>
            <p:nvPr/>
          </p:nvSpPr>
          <p:spPr>
            <a:xfrm>
              <a:off x="4108019" y="3536539"/>
              <a:ext cx="36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8" name="Right Brace 387"/>
          <p:cNvSpPr/>
          <p:nvPr/>
        </p:nvSpPr>
        <p:spPr>
          <a:xfrm rot="5400000">
            <a:off x="7779215" y="2530707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TextBox 388"/>
          <p:cNvSpPr txBox="1"/>
          <p:nvPr/>
        </p:nvSpPr>
        <p:spPr>
          <a:xfrm>
            <a:off x="7657567" y="2622147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0" name="Group 389"/>
          <p:cNvGrpSpPr/>
          <p:nvPr/>
        </p:nvGrpSpPr>
        <p:grpSpPr>
          <a:xfrm>
            <a:off x="5975642" y="1896029"/>
            <a:ext cx="3565318" cy="756597"/>
            <a:chOff x="1395075" y="3536539"/>
            <a:chExt cx="3565318" cy="756597"/>
          </a:xfrm>
        </p:grpSpPr>
        <p:sp>
          <p:nvSpPr>
            <p:cNvPr id="391" name="Rectangle 390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1395075" y="3538171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3" name="Rectangle 402"/>
          <p:cNvSpPr/>
          <p:nvPr/>
        </p:nvSpPr>
        <p:spPr>
          <a:xfrm>
            <a:off x="8602147" y="3148256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04" name="U-Turn Arrow 403"/>
          <p:cNvSpPr/>
          <p:nvPr/>
        </p:nvSpPr>
        <p:spPr>
          <a:xfrm rot="5400000">
            <a:off x="8986638" y="2554888"/>
            <a:ext cx="1280160" cy="287047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05" name="Group 404"/>
          <p:cNvGrpSpPr/>
          <p:nvPr/>
        </p:nvGrpSpPr>
        <p:grpSpPr>
          <a:xfrm>
            <a:off x="8485779" y="2671204"/>
            <a:ext cx="1399563" cy="332641"/>
            <a:chOff x="3915114" y="3040595"/>
            <a:chExt cx="1399563" cy="332641"/>
          </a:xfrm>
        </p:grpSpPr>
        <p:sp>
          <p:nvSpPr>
            <p:cNvPr id="406" name="TextBox 405"/>
            <p:cNvSpPr txBox="1"/>
            <p:nvPr/>
          </p:nvSpPr>
          <p:spPr>
            <a:xfrm>
              <a:off x="3915114" y="3127015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876800" y="304059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8" name="TextBox 407"/>
          <p:cNvSpPr txBox="1"/>
          <p:nvPr/>
        </p:nvSpPr>
        <p:spPr>
          <a:xfrm>
            <a:off x="8836923" y="3148947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TextBox 408"/>
          <p:cNvSpPr txBox="1"/>
          <p:nvPr/>
        </p:nvSpPr>
        <p:spPr>
          <a:xfrm>
            <a:off x="8859050" y="306723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U-Turn Arrow 409"/>
          <p:cNvSpPr/>
          <p:nvPr/>
        </p:nvSpPr>
        <p:spPr>
          <a:xfrm rot="5400000">
            <a:off x="8844119" y="2407270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1" name="Rectangle 410"/>
          <p:cNvSpPr/>
          <p:nvPr/>
        </p:nvSpPr>
        <p:spPr>
          <a:xfrm>
            <a:off x="5797888" y="6406923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TextBox 411"/>
          <p:cNvSpPr txBox="1"/>
          <p:nvPr/>
        </p:nvSpPr>
        <p:spPr>
          <a:xfrm>
            <a:off x="5910605" y="632948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  <p:sp>
        <p:nvSpPr>
          <p:cNvPr id="457" name="TextBox 456"/>
          <p:cNvSpPr txBox="1"/>
          <p:nvPr/>
        </p:nvSpPr>
        <p:spPr>
          <a:xfrm>
            <a:off x="6926468" y="611452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458" name="Right Brace 457"/>
          <p:cNvSpPr/>
          <p:nvPr/>
        </p:nvSpPr>
        <p:spPr>
          <a:xfrm rot="16200000">
            <a:off x="8973041" y="1585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ight Brace 458"/>
          <p:cNvSpPr/>
          <p:nvPr/>
        </p:nvSpPr>
        <p:spPr>
          <a:xfrm rot="16200000">
            <a:off x="6247387" y="15857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TextBox 459"/>
          <p:cNvSpPr txBox="1"/>
          <p:nvPr/>
        </p:nvSpPr>
        <p:spPr>
          <a:xfrm>
            <a:off x="8851541" y="56725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6132037" y="56725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2" name="Group 461"/>
          <p:cNvGrpSpPr/>
          <p:nvPr/>
        </p:nvGrpSpPr>
        <p:grpSpPr>
          <a:xfrm>
            <a:off x="5398914" y="98728"/>
            <a:ext cx="4617720" cy="7101163"/>
            <a:chOff x="970747" y="1812366"/>
            <a:chExt cx="4617720" cy="6842635"/>
          </a:xfrm>
        </p:grpSpPr>
        <p:sp>
          <p:nvSpPr>
            <p:cNvPr id="463" name="Rounded Rectangle 462"/>
            <p:cNvSpPr/>
            <p:nvPr/>
          </p:nvSpPr>
          <p:spPr>
            <a:xfrm>
              <a:off x="970747" y="1932164"/>
              <a:ext cx="4617720" cy="6722837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502367" y="1812366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5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grpSp>
        <p:nvGrpSpPr>
          <p:cNvPr id="465" name="Group 464"/>
          <p:cNvGrpSpPr/>
          <p:nvPr/>
        </p:nvGrpSpPr>
        <p:grpSpPr>
          <a:xfrm>
            <a:off x="5836877" y="420589"/>
            <a:ext cx="3811930" cy="757924"/>
            <a:chOff x="1408710" y="2470227"/>
            <a:chExt cx="3811930" cy="757924"/>
          </a:xfrm>
        </p:grpSpPr>
        <p:grpSp>
          <p:nvGrpSpPr>
            <p:cNvPr id="466" name="Group 465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3059090" y="2502773"/>
                <a:ext cx="2926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1" name="Straight Connector 470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3" name="TextBox 472"/>
              <p:cNvSpPr txBox="1"/>
              <p:nvPr/>
            </p:nvSpPr>
            <p:spPr>
              <a:xfrm>
                <a:off x="4140707" y="2489765"/>
                <a:ext cx="3183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Rectangle 473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5" name="Straight Connector 474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7" name="TextBox 466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5989277" y="572989"/>
            <a:ext cx="3811930" cy="757924"/>
            <a:chOff x="1408710" y="2470227"/>
            <a:chExt cx="3811930" cy="757924"/>
          </a:xfrm>
        </p:grpSpPr>
        <p:grpSp>
          <p:nvGrpSpPr>
            <p:cNvPr id="478" name="Group 477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3059090" y="2502773"/>
                <a:ext cx="3000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2" name="Rectangle 481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3" name="Straight Connector 482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5" name="TextBox 484"/>
              <p:cNvSpPr txBox="1"/>
              <p:nvPr/>
            </p:nvSpPr>
            <p:spPr>
              <a:xfrm>
                <a:off x="4140707" y="2489765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Rectangle 485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7" name="Straight Connector 486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9" name="TextBox 478"/>
            <p:cNvSpPr txBox="1"/>
            <p:nvPr/>
          </p:nvSpPr>
          <p:spPr>
            <a:xfrm>
              <a:off x="1408710" y="2470227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89" name="TextBox 488"/>
          <p:cNvSpPr txBox="1"/>
          <p:nvPr/>
        </p:nvSpPr>
        <p:spPr>
          <a:xfrm>
            <a:off x="8851541" y="19623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0" name="TextBox 489"/>
          <p:cNvSpPr txBox="1"/>
          <p:nvPr/>
        </p:nvSpPr>
        <p:spPr>
          <a:xfrm>
            <a:off x="6132037" y="19623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" name="Rectangle 490"/>
          <p:cNvSpPr/>
          <p:nvPr/>
        </p:nvSpPr>
        <p:spPr>
          <a:xfrm>
            <a:off x="5797887" y="6275263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TextBox 491"/>
          <p:cNvSpPr txBox="1"/>
          <p:nvPr/>
        </p:nvSpPr>
        <p:spPr>
          <a:xfrm>
            <a:off x="5911375" y="6196235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849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TextBox 2641"/>
          <p:cNvSpPr txBox="1"/>
          <p:nvPr/>
        </p:nvSpPr>
        <p:spPr>
          <a:xfrm>
            <a:off x="1564973" y="613675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643" name="Right Brace 2642"/>
          <p:cNvSpPr/>
          <p:nvPr/>
        </p:nvSpPr>
        <p:spPr>
          <a:xfrm rot="16200000">
            <a:off x="3611546" y="18080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Right Brace 2643"/>
          <p:cNvSpPr/>
          <p:nvPr/>
        </p:nvSpPr>
        <p:spPr>
          <a:xfrm rot="16200000">
            <a:off x="885892" y="18080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5" name="TextBox 2644"/>
          <p:cNvSpPr txBox="1"/>
          <p:nvPr/>
        </p:nvSpPr>
        <p:spPr>
          <a:xfrm>
            <a:off x="3490046" y="56947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6" name="TextBox 2645"/>
          <p:cNvSpPr txBox="1"/>
          <p:nvPr/>
        </p:nvSpPr>
        <p:spPr>
          <a:xfrm>
            <a:off x="770542" y="569478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48" name="Group 2647"/>
          <p:cNvGrpSpPr/>
          <p:nvPr/>
        </p:nvGrpSpPr>
        <p:grpSpPr>
          <a:xfrm>
            <a:off x="475382" y="422812"/>
            <a:ext cx="3811930" cy="757924"/>
            <a:chOff x="1408710" y="2470227"/>
            <a:chExt cx="3811930" cy="757924"/>
          </a:xfrm>
        </p:grpSpPr>
        <p:grpSp>
          <p:nvGrpSpPr>
            <p:cNvPr id="2651" name="Group 2650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2653" name="Rectangle 2652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4" name="TextBox 2653"/>
              <p:cNvSpPr txBox="1"/>
              <p:nvPr/>
            </p:nvSpPr>
            <p:spPr>
              <a:xfrm>
                <a:off x="3059090" y="2502773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5" name="Rectangle 2654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56" name="Straight Connector 2655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7" name="Straight Connector 2656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58" name="TextBox 2657"/>
              <p:cNvSpPr txBox="1"/>
              <p:nvPr/>
            </p:nvSpPr>
            <p:spPr>
              <a:xfrm>
                <a:off x="4140707" y="2489765"/>
                <a:ext cx="27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9" name="Rectangle 2658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60" name="Straight Connector 2659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1" name="Straight Connector 2660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52" name="TextBox 2651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49" name="TextBox 2648"/>
          <p:cNvSpPr txBox="1"/>
          <p:nvPr/>
        </p:nvSpPr>
        <p:spPr>
          <a:xfrm>
            <a:off x="3490046" y="19845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0" name="TextBox 2649"/>
          <p:cNvSpPr txBox="1"/>
          <p:nvPr/>
        </p:nvSpPr>
        <p:spPr>
          <a:xfrm>
            <a:off x="770542" y="198458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3" name="Rectangle 402"/>
          <p:cNvSpPr/>
          <p:nvPr/>
        </p:nvSpPr>
        <p:spPr>
          <a:xfrm>
            <a:off x="436392" y="6277486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TextBox 403"/>
          <p:cNvSpPr txBox="1"/>
          <p:nvPr/>
        </p:nvSpPr>
        <p:spPr>
          <a:xfrm>
            <a:off x="549880" y="6198458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  <p:sp>
        <p:nvSpPr>
          <p:cNvPr id="405" name="Rounded Rectangle 404"/>
          <p:cNvSpPr/>
          <p:nvPr/>
        </p:nvSpPr>
        <p:spPr>
          <a:xfrm>
            <a:off x="37419" y="225273"/>
            <a:ext cx="4617720" cy="6976831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06" name="TextBox 405"/>
          <p:cNvSpPr txBox="1"/>
          <p:nvPr/>
        </p:nvSpPr>
        <p:spPr>
          <a:xfrm>
            <a:off x="1569039" y="100949"/>
            <a:ext cx="1525072" cy="239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81674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Rectangle 2616"/>
          <p:cNvSpPr/>
          <p:nvPr/>
        </p:nvSpPr>
        <p:spPr>
          <a:xfrm>
            <a:off x="3240652" y="3150479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618" name="Group 2617"/>
          <p:cNvGrpSpPr/>
          <p:nvPr/>
        </p:nvGrpSpPr>
        <p:grpSpPr>
          <a:xfrm>
            <a:off x="3338334" y="2644887"/>
            <a:ext cx="1399563" cy="339776"/>
            <a:chOff x="4164839" y="3012055"/>
            <a:chExt cx="1399563" cy="339776"/>
          </a:xfrm>
        </p:grpSpPr>
        <p:sp>
          <p:nvSpPr>
            <p:cNvPr id="2678" name="TextBox 2677"/>
            <p:cNvSpPr txBox="1"/>
            <p:nvPr/>
          </p:nvSpPr>
          <p:spPr>
            <a:xfrm>
              <a:off x="4164839" y="3105610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9" name="TextBox 2678"/>
            <p:cNvSpPr txBox="1"/>
            <p:nvPr/>
          </p:nvSpPr>
          <p:spPr>
            <a:xfrm>
              <a:off x="4848260" y="301205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19" name="TextBox 2618"/>
          <p:cNvSpPr txBox="1"/>
          <p:nvPr/>
        </p:nvSpPr>
        <p:spPr>
          <a:xfrm>
            <a:off x="3475428" y="3151170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0" name="TextBox 2619"/>
          <p:cNvSpPr txBox="1"/>
          <p:nvPr/>
        </p:nvSpPr>
        <p:spPr>
          <a:xfrm>
            <a:off x="3497555" y="306945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4" name="U-Turn Arrow 2633"/>
          <p:cNvSpPr/>
          <p:nvPr/>
        </p:nvSpPr>
        <p:spPr>
          <a:xfrm rot="5400000">
            <a:off x="3482624" y="2409493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35" name="Group 2634"/>
          <p:cNvGrpSpPr/>
          <p:nvPr/>
        </p:nvGrpSpPr>
        <p:grpSpPr>
          <a:xfrm>
            <a:off x="78567" y="1384558"/>
            <a:ext cx="4535424" cy="5776148"/>
            <a:chOff x="62453" y="1169884"/>
            <a:chExt cx="4535424" cy="5330247"/>
          </a:xfrm>
        </p:grpSpPr>
        <p:sp>
          <p:nvSpPr>
            <p:cNvPr id="2676" name="Rounded Rectangle 2675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77" name="TextBox 2676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2636" name="TextBox 2635"/>
          <p:cNvSpPr txBox="1"/>
          <p:nvPr/>
        </p:nvSpPr>
        <p:spPr>
          <a:xfrm>
            <a:off x="1563841" y="198527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637" name="Right Brace 2636"/>
          <p:cNvSpPr/>
          <p:nvPr/>
        </p:nvSpPr>
        <p:spPr>
          <a:xfrm rot="10800000">
            <a:off x="3162066" y="1791493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TextBox 2637"/>
          <p:cNvSpPr txBox="1"/>
          <p:nvPr/>
        </p:nvSpPr>
        <p:spPr>
          <a:xfrm>
            <a:off x="2944464" y="178921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39" name="Group 2638"/>
          <p:cNvGrpSpPr/>
          <p:nvPr/>
        </p:nvGrpSpPr>
        <p:grpSpPr>
          <a:xfrm>
            <a:off x="461747" y="1745852"/>
            <a:ext cx="3565318" cy="756597"/>
            <a:chOff x="1395075" y="3536539"/>
            <a:chExt cx="3565318" cy="756597"/>
          </a:xfrm>
        </p:grpSpPr>
        <p:sp>
          <p:nvSpPr>
            <p:cNvPr id="2664" name="Rectangle 2663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65" name="Rectangle 2664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66" name="Rectangle 2665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67" name="Rectangle 2666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68" name="Rectangle 2667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69" name="Rectangle 2668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70" name="Rectangle 2669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71" name="Rectangle 2670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72" name="Rectangle 2671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73" name="TextBox 2672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4" name="TextBox 2673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5" name="TextBox 2674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40" name="Right Brace 2639"/>
          <p:cNvSpPr/>
          <p:nvPr/>
        </p:nvSpPr>
        <p:spPr>
          <a:xfrm rot="5400000">
            <a:off x="2267885" y="2397365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1" name="TextBox 2640"/>
          <p:cNvSpPr txBox="1"/>
          <p:nvPr/>
        </p:nvSpPr>
        <p:spPr>
          <a:xfrm>
            <a:off x="2146237" y="248880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4" name="Rectangle 403"/>
          <p:cNvSpPr/>
          <p:nvPr/>
        </p:nvSpPr>
        <p:spPr>
          <a:xfrm>
            <a:off x="436393" y="6409146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TextBox 410"/>
          <p:cNvSpPr txBox="1"/>
          <p:nvPr/>
        </p:nvSpPr>
        <p:spPr>
          <a:xfrm>
            <a:off x="549110" y="6331705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3579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TextBox 2575"/>
          <p:cNvSpPr txBox="1"/>
          <p:nvPr/>
        </p:nvSpPr>
        <p:spPr>
          <a:xfrm>
            <a:off x="1924041" y="4408048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587" name="Rectangle 2586"/>
          <p:cNvSpPr>
            <a:spLocks/>
          </p:cNvSpPr>
          <p:nvPr/>
        </p:nvSpPr>
        <p:spPr>
          <a:xfrm>
            <a:off x="2257283" y="4447624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588" name="Group 2587"/>
          <p:cNvGrpSpPr/>
          <p:nvPr/>
        </p:nvGrpSpPr>
        <p:grpSpPr>
          <a:xfrm>
            <a:off x="2257283" y="4447524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2839" name="Rectangle 2838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0" name="Rectangle 2839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1" name="Rectangle 2840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9" name="Group 2588"/>
          <p:cNvGrpSpPr/>
          <p:nvPr/>
        </p:nvGrpSpPr>
        <p:grpSpPr>
          <a:xfrm>
            <a:off x="2298594" y="4467622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826" name="Straight Arrow Connector 2825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7" name="Straight Connector 2826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8" name="Straight Connector 2827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9" name="Straight Connector 2828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0" name="Straight Connector 2829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1" name="Straight Connector 2830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2" name="Straight Connector 2831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3" name="Straight Connector 2832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4" name="Straight Connector 2833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5" name="Straight Connector 2834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6" name="Straight Connector 2835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7" name="Straight Connector 2836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8" name="Straight Connector 2837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0" name="Group 2589"/>
          <p:cNvGrpSpPr/>
          <p:nvPr/>
        </p:nvGrpSpPr>
        <p:grpSpPr>
          <a:xfrm>
            <a:off x="2298594" y="4625928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813" name="Straight Arrow Connector 2812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4" name="Straight Connector 2813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5" name="Straight Connector 2814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6" name="Straight Connector 2815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7" name="Straight Connector 2816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8" name="Straight Connector 2817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9" name="Straight Connector 2818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0" name="Straight Connector 2819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1" name="Straight Connector 2820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2" name="Straight Connector 2821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3" name="Straight Connector 2822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4" name="Straight Connector 2823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5" name="Straight Connector 2824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1" name="Group 2590"/>
          <p:cNvGrpSpPr/>
          <p:nvPr/>
        </p:nvGrpSpPr>
        <p:grpSpPr>
          <a:xfrm>
            <a:off x="2298594" y="4772426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800" name="Straight Arrow Connector 2799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1" name="Straight Connector 2800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2" name="Straight Connector 2801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3" name="Straight Connector 2802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4" name="Straight Connector 2803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5" name="Straight Connector 2804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6" name="Straight Connector 2805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7" name="Straight Connector 2806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8" name="Straight Connector 2807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9" name="Straight Connector 2808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0" name="Straight Connector 2809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1" name="Straight Connector 2810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2" name="Straight Connector 2811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01" name="Right Brace 2600"/>
          <p:cNvSpPr/>
          <p:nvPr/>
        </p:nvSpPr>
        <p:spPr>
          <a:xfrm rot="10800000">
            <a:off x="2174303" y="4445916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2" name="Right Brace 2601"/>
          <p:cNvSpPr/>
          <p:nvPr/>
        </p:nvSpPr>
        <p:spPr>
          <a:xfrm rot="5400000">
            <a:off x="2503987" y="4696881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3" name="TextBox 2602"/>
          <p:cNvSpPr txBox="1"/>
          <p:nvPr/>
        </p:nvSpPr>
        <p:spPr>
          <a:xfrm>
            <a:off x="2391747" y="495987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06" name="Group 2605"/>
          <p:cNvGrpSpPr/>
          <p:nvPr/>
        </p:nvGrpSpPr>
        <p:grpSpPr>
          <a:xfrm>
            <a:off x="2676633" y="3638082"/>
            <a:ext cx="1160055" cy="329003"/>
            <a:chOff x="3114037" y="3161131"/>
            <a:chExt cx="912891" cy="329003"/>
          </a:xfrm>
        </p:grpSpPr>
        <p:sp>
          <p:nvSpPr>
            <p:cNvPr id="2686" name="TextBox 2685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2687" name="TextBox 2686"/>
            <p:cNvSpPr txBox="1"/>
            <p:nvPr/>
          </p:nvSpPr>
          <p:spPr>
            <a:xfrm>
              <a:off x="3591737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09" name="Group 2608"/>
          <p:cNvGrpSpPr/>
          <p:nvPr/>
        </p:nvGrpSpPr>
        <p:grpSpPr>
          <a:xfrm>
            <a:off x="2365810" y="4138282"/>
            <a:ext cx="304260" cy="327936"/>
            <a:chOff x="3769978" y="3815082"/>
            <a:chExt cx="304260" cy="327936"/>
          </a:xfrm>
        </p:grpSpPr>
        <p:sp>
          <p:nvSpPr>
            <p:cNvPr id="2684" name="TextBox 2683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5" name="TextBox 2684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14" name="Bent Arrow 2613"/>
          <p:cNvSpPr/>
          <p:nvPr/>
        </p:nvSpPr>
        <p:spPr>
          <a:xfrm rot="5400000">
            <a:off x="2055550" y="3560876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15" name="Group 2614"/>
          <p:cNvGrpSpPr/>
          <p:nvPr/>
        </p:nvGrpSpPr>
        <p:grpSpPr>
          <a:xfrm>
            <a:off x="124287" y="2830298"/>
            <a:ext cx="4453128" cy="4290681"/>
            <a:chOff x="108173" y="2389043"/>
            <a:chExt cx="4453128" cy="4071372"/>
          </a:xfrm>
        </p:grpSpPr>
        <p:sp>
          <p:nvSpPr>
            <p:cNvPr id="2680" name="Rounded Rectangle 2679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2681" name="TextBox 2680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2616" name="TextBox 2615"/>
          <p:cNvSpPr txBox="1"/>
          <p:nvPr/>
        </p:nvSpPr>
        <p:spPr>
          <a:xfrm>
            <a:off x="1563841" y="3306911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621" name="Rectangle 2620"/>
          <p:cNvSpPr/>
          <p:nvPr/>
        </p:nvSpPr>
        <p:spPr>
          <a:xfrm>
            <a:off x="526998" y="3149361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2" name="Rectangle 2621"/>
          <p:cNvSpPr/>
          <p:nvPr/>
        </p:nvSpPr>
        <p:spPr>
          <a:xfrm>
            <a:off x="2174447" y="3149360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3" name="Rectangle 2622"/>
          <p:cNvSpPr/>
          <p:nvPr/>
        </p:nvSpPr>
        <p:spPr>
          <a:xfrm>
            <a:off x="526998" y="3149362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4" name="Rectangle 2623"/>
          <p:cNvSpPr/>
          <p:nvPr/>
        </p:nvSpPr>
        <p:spPr>
          <a:xfrm>
            <a:off x="527000" y="3368818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5" name="Rectangle 2624"/>
          <p:cNvSpPr/>
          <p:nvPr/>
        </p:nvSpPr>
        <p:spPr>
          <a:xfrm>
            <a:off x="526998" y="3588273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6" name="Rectangle 2625"/>
          <p:cNvSpPr/>
          <p:nvPr/>
        </p:nvSpPr>
        <p:spPr>
          <a:xfrm>
            <a:off x="2175014" y="3368816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7" name="Rectangle 2626"/>
          <p:cNvSpPr/>
          <p:nvPr/>
        </p:nvSpPr>
        <p:spPr>
          <a:xfrm>
            <a:off x="2175015" y="3588273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28" name="Right Brace 2627"/>
          <p:cNvSpPr/>
          <p:nvPr/>
        </p:nvSpPr>
        <p:spPr>
          <a:xfrm rot="10800000">
            <a:off x="2099417" y="3149362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9" name="TextBox 2628"/>
          <p:cNvSpPr txBox="1"/>
          <p:nvPr/>
        </p:nvSpPr>
        <p:spPr>
          <a:xfrm>
            <a:off x="1837843" y="3150479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0" name="TextBox 2629"/>
          <p:cNvSpPr txBox="1"/>
          <p:nvPr/>
        </p:nvSpPr>
        <p:spPr>
          <a:xfrm>
            <a:off x="469089" y="3104115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1" name="TextBox 2630"/>
          <p:cNvSpPr txBox="1"/>
          <p:nvPr/>
        </p:nvSpPr>
        <p:spPr>
          <a:xfrm>
            <a:off x="2111152" y="30980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2" name="Right Brace 2631"/>
          <p:cNvSpPr/>
          <p:nvPr/>
        </p:nvSpPr>
        <p:spPr>
          <a:xfrm>
            <a:off x="1354080" y="3166196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3" name="TextBox 2632"/>
          <p:cNvSpPr txBox="1"/>
          <p:nvPr/>
        </p:nvSpPr>
        <p:spPr>
          <a:xfrm>
            <a:off x="1354080" y="3167314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1" name="Rectangle 400"/>
          <p:cNvSpPr/>
          <p:nvPr/>
        </p:nvSpPr>
        <p:spPr>
          <a:xfrm>
            <a:off x="436393" y="6537162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TextBox 402"/>
          <p:cNvSpPr txBox="1"/>
          <p:nvPr/>
        </p:nvSpPr>
        <p:spPr>
          <a:xfrm>
            <a:off x="549022" y="645812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128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Rectangle 2574"/>
          <p:cNvSpPr/>
          <p:nvPr/>
        </p:nvSpPr>
        <p:spPr>
          <a:xfrm>
            <a:off x="368243" y="4444121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77" name="TextBox 2576"/>
          <p:cNvSpPr txBox="1"/>
          <p:nvPr/>
        </p:nvSpPr>
        <p:spPr>
          <a:xfrm>
            <a:off x="1770207" y="4515770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578" name="Rectangle 2577"/>
          <p:cNvSpPr/>
          <p:nvPr/>
        </p:nvSpPr>
        <p:spPr>
          <a:xfrm>
            <a:off x="369013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79" name="Rectangle 2578"/>
          <p:cNvSpPr/>
          <p:nvPr/>
        </p:nvSpPr>
        <p:spPr>
          <a:xfrm>
            <a:off x="540786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0" name="Rectangle 2579"/>
          <p:cNvSpPr/>
          <p:nvPr/>
        </p:nvSpPr>
        <p:spPr>
          <a:xfrm>
            <a:off x="712558" y="4446290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1" name="Rectangle 2580"/>
          <p:cNvSpPr/>
          <p:nvPr/>
        </p:nvSpPr>
        <p:spPr>
          <a:xfrm>
            <a:off x="883950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2" name="Rectangle 2581"/>
          <p:cNvSpPr/>
          <p:nvPr/>
        </p:nvSpPr>
        <p:spPr>
          <a:xfrm>
            <a:off x="1055722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3" name="Rectangle 2582"/>
          <p:cNvSpPr/>
          <p:nvPr/>
        </p:nvSpPr>
        <p:spPr>
          <a:xfrm>
            <a:off x="1227496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4" name="Rectangle 2583"/>
          <p:cNvSpPr/>
          <p:nvPr/>
        </p:nvSpPr>
        <p:spPr>
          <a:xfrm>
            <a:off x="1399268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5" name="Rectangle 2584"/>
          <p:cNvSpPr/>
          <p:nvPr/>
        </p:nvSpPr>
        <p:spPr>
          <a:xfrm>
            <a:off x="1571042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86" name="Rectangle 2585"/>
          <p:cNvSpPr/>
          <p:nvPr/>
        </p:nvSpPr>
        <p:spPr>
          <a:xfrm>
            <a:off x="2976466" y="4442222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92" name="Rectangle 2591"/>
          <p:cNvSpPr/>
          <p:nvPr/>
        </p:nvSpPr>
        <p:spPr>
          <a:xfrm>
            <a:off x="3148742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3" name="Rectangle 2592"/>
          <p:cNvSpPr/>
          <p:nvPr/>
        </p:nvSpPr>
        <p:spPr>
          <a:xfrm>
            <a:off x="3322478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4" name="Rectangle 2593"/>
          <p:cNvSpPr/>
          <p:nvPr/>
        </p:nvSpPr>
        <p:spPr>
          <a:xfrm>
            <a:off x="3496214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5" name="Rectangle 2594"/>
          <p:cNvSpPr/>
          <p:nvPr/>
        </p:nvSpPr>
        <p:spPr>
          <a:xfrm>
            <a:off x="3669950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6" name="Rectangle 2595"/>
          <p:cNvSpPr/>
          <p:nvPr/>
        </p:nvSpPr>
        <p:spPr>
          <a:xfrm>
            <a:off x="3843686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7" name="Rectangle 2596"/>
          <p:cNvSpPr/>
          <p:nvPr/>
        </p:nvSpPr>
        <p:spPr>
          <a:xfrm>
            <a:off x="4017422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8" name="Rectangle 2597"/>
          <p:cNvSpPr/>
          <p:nvPr/>
        </p:nvSpPr>
        <p:spPr>
          <a:xfrm>
            <a:off x="4189347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9" name="Rectangle 2598"/>
          <p:cNvSpPr/>
          <p:nvPr/>
        </p:nvSpPr>
        <p:spPr>
          <a:xfrm>
            <a:off x="2976969" y="4442223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00" name="Group 2599"/>
          <p:cNvGrpSpPr/>
          <p:nvPr/>
        </p:nvGrpSpPr>
        <p:grpSpPr>
          <a:xfrm>
            <a:off x="3007991" y="4480902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2688" name="Group 2687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87" name="Straight Connector 278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8" name="Straight Connector 278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9" name="Straight Connector 278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0" name="Straight Connector 278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1" name="Straight Connector 279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2" name="Straight Connector 279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3" name="Straight Connector 279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4" name="Straight Connector 279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5" name="Straight Connector 279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6" name="Straight Connector 279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7" name="Straight Connector 279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8" name="Straight Connector 279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9" name="Straight Arrow Connector 279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9" name="Group 2688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74" name="Straight Connector 277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5" name="Straight Connector 277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6" name="Straight Connector 277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7" name="Straight Connector 277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8" name="Straight Connector 277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9" name="Straight Connector 277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0" name="Straight Connector 277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1" name="Straight Connector 278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2" name="Straight Connector 278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3" name="Straight Connector 278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5" name="Straight Connector 278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6" name="Straight Arrow Connector 278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0" name="Group 2689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61" name="Straight Connector 276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2" name="Straight Connector 276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3" name="Straight Connector 276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4" name="Straight Connector 276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5" name="Straight Connector 276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6" name="Straight Connector 276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7" name="Straight Connector 276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8" name="Straight Connector 276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9" name="Straight Connector 276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0" name="Straight Connector 276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1" name="Straight Connector 277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2" name="Straight Connector 277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3" name="Straight Arrow Connector 277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1" name="Group 2690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48" name="Straight Connector 2747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9" name="Straight Connector 2748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0" name="Straight Connector 2749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1" name="Straight Connector 2750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2" name="Straight Connector 2751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3" name="Straight Connector 2752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4" name="Straight Connector 2753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5" name="Straight Connector 2754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6" name="Straight Connector 2755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7" name="Straight Connector 2756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8" name="Straight Connector 2757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9" name="Straight Connector 2758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0" name="Straight Arrow Connector 2759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2" name="Group 2691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35" name="Straight Connector 2734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6" name="Straight Connector 2735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7" name="Straight Connector 2736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8" name="Straight Connector 2737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9" name="Straight Connector 2738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0" name="Straight Connector 2739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1" name="Straight Connector 2740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2" name="Straight Connector 2741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3" name="Straight Connector 2742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4" name="Straight Connector 2743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6" name="Straight Connector 2745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Arrow Connector 2746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3" name="Group 2692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22" name="Straight Connector 2721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3" name="Straight Connector 2722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4" name="Straight Connector 2723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5" name="Straight Connector 2724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6" name="Straight Connector 2725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7" name="Straight Connector 2726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8" name="Straight Connector 2727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9" name="Straight Connector 2728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0" name="Straight Connector 2729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1" name="Straight Connector 2730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2" name="Straight Connector 2731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3" name="Straight Connector 2732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4" name="Straight Arrow Connector 2733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4" name="Group 2693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709" name="Straight Connector 270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0" name="Straight Connector 270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1" name="Straight Connector 271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2" name="Straight Connector 271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3" name="Straight Connector 271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4" name="Straight Connector 271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5" name="Straight Connector 271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6" name="Straight Connector 271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7" name="Straight Connector 271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8" name="Straight Connector 271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9" name="Straight Connector 271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0" name="Straight Connector 271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1" name="Straight Arrow Connector 272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5" name="Group 2694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696" name="Straight Connector 269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7" name="Straight Connector 269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8" name="Straight Connector 269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9" name="Straight Connector 269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0" name="Straight Connector 269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1" name="Straight Connector 270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2" name="Straight Connector 270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3" name="Straight Connector 270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4" name="Straight Connector 270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5" name="Straight Connector 270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6" name="Straight Connector 270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7" name="Straight Connector 270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8" name="Straight Arrow Connector 270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4" name="TextBox 2603"/>
          <p:cNvSpPr txBox="1"/>
          <p:nvPr/>
        </p:nvSpPr>
        <p:spPr>
          <a:xfrm>
            <a:off x="309139" y="417449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5" name="Right Brace 2604"/>
          <p:cNvSpPr/>
          <p:nvPr/>
        </p:nvSpPr>
        <p:spPr>
          <a:xfrm rot="16200000">
            <a:off x="428448" y="4300694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7" name="TextBox 2606"/>
          <p:cNvSpPr txBox="1"/>
          <p:nvPr/>
        </p:nvSpPr>
        <p:spPr>
          <a:xfrm>
            <a:off x="2917095" y="4177131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8" name="Right Brace 2607"/>
          <p:cNvSpPr/>
          <p:nvPr/>
        </p:nvSpPr>
        <p:spPr>
          <a:xfrm rot="16200000">
            <a:off x="3036404" y="4303326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0" name="Group 2609"/>
          <p:cNvGrpSpPr/>
          <p:nvPr/>
        </p:nvGrpSpPr>
        <p:grpSpPr>
          <a:xfrm>
            <a:off x="3523678" y="4120885"/>
            <a:ext cx="328530" cy="327936"/>
            <a:chOff x="3769977" y="3815082"/>
            <a:chExt cx="328530" cy="327936"/>
          </a:xfrm>
        </p:grpSpPr>
        <p:sp>
          <p:nvSpPr>
            <p:cNvPr id="2682" name="TextBox 2681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3" name="TextBox 2682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11" name="Rounded Rectangle 2610"/>
          <p:cNvSpPr/>
          <p:nvPr/>
        </p:nvSpPr>
        <p:spPr>
          <a:xfrm>
            <a:off x="177142" y="4188500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12" name="TextBox 2611"/>
          <p:cNvSpPr txBox="1"/>
          <p:nvPr/>
        </p:nvSpPr>
        <p:spPr>
          <a:xfrm>
            <a:off x="808819" y="4042215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2613" name="TextBox 2612"/>
          <p:cNvSpPr txBox="1"/>
          <p:nvPr/>
        </p:nvSpPr>
        <p:spPr>
          <a:xfrm>
            <a:off x="136361" y="4408793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1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Rectangle 2523"/>
          <p:cNvSpPr>
            <a:spLocks/>
          </p:cNvSpPr>
          <p:nvPr/>
        </p:nvSpPr>
        <p:spPr>
          <a:xfrm>
            <a:off x="1575273" y="6359257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555" name="Group 2554"/>
          <p:cNvGrpSpPr/>
          <p:nvPr/>
        </p:nvGrpSpPr>
        <p:grpSpPr>
          <a:xfrm>
            <a:off x="524650" y="5498040"/>
            <a:ext cx="1160055" cy="988743"/>
            <a:chOff x="1457978" y="6950927"/>
            <a:chExt cx="1160055" cy="988743"/>
          </a:xfrm>
        </p:grpSpPr>
        <p:grpSp>
          <p:nvGrpSpPr>
            <p:cNvPr id="2900" name="Group 2899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2902" name="Bent Arrow 2901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03" name="Bent Arrow 2902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01" name="TextBox 2900"/>
            <p:cNvSpPr txBox="1"/>
            <p:nvPr/>
          </p:nvSpPr>
          <p:spPr>
            <a:xfrm>
              <a:off x="1457978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56" name="Rectangle 2555"/>
          <p:cNvSpPr/>
          <p:nvPr/>
        </p:nvSpPr>
        <p:spPr>
          <a:xfrm>
            <a:off x="1356713" y="5877394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7" name="Right Brace 2556"/>
          <p:cNvSpPr/>
          <p:nvPr/>
        </p:nvSpPr>
        <p:spPr>
          <a:xfrm rot="10800000">
            <a:off x="1263018" y="5468864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8" name="TextBox 2557"/>
          <p:cNvSpPr txBox="1"/>
          <p:nvPr/>
        </p:nvSpPr>
        <p:spPr>
          <a:xfrm>
            <a:off x="1014389" y="5430499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2559" name="Rectangle 2558"/>
          <p:cNvSpPr>
            <a:spLocks/>
          </p:cNvSpPr>
          <p:nvPr/>
        </p:nvSpPr>
        <p:spPr>
          <a:xfrm>
            <a:off x="2262882" y="5462516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560" name="Rectangle 2559"/>
          <p:cNvSpPr>
            <a:spLocks/>
          </p:cNvSpPr>
          <p:nvPr/>
        </p:nvSpPr>
        <p:spPr>
          <a:xfrm>
            <a:off x="2262882" y="5462416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1" name="Rectangle 2560"/>
          <p:cNvSpPr>
            <a:spLocks/>
          </p:cNvSpPr>
          <p:nvPr/>
        </p:nvSpPr>
        <p:spPr>
          <a:xfrm>
            <a:off x="2262882" y="5614820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2" name="Rectangle 2561"/>
          <p:cNvSpPr>
            <a:spLocks/>
          </p:cNvSpPr>
          <p:nvPr/>
        </p:nvSpPr>
        <p:spPr>
          <a:xfrm>
            <a:off x="2262882" y="5767220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63" name="Group 2562"/>
          <p:cNvGrpSpPr/>
          <p:nvPr/>
        </p:nvGrpSpPr>
        <p:grpSpPr>
          <a:xfrm>
            <a:off x="2304193" y="5482514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887" name="Straight Arrow Connector 2886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8" name="Straight Connector 2887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9" name="Straight Connector 2888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0" name="Straight Connector 2889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1" name="Straight Connector 2890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2" name="Straight Connector 2891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3" name="Straight Connector 2892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4" name="Straight Connector 2893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5" name="Straight Connector 2894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6" name="Straight Connector 2895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7" name="Straight Connector 2896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8" name="Straight Connector 2897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9" name="Straight Connector 2898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4" name="Group 2563"/>
          <p:cNvGrpSpPr/>
          <p:nvPr/>
        </p:nvGrpSpPr>
        <p:grpSpPr>
          <a:xfrm>
            <a:off x="2304193" y="5640820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874" name="Straight Arrow Connector 287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5" name="Straight Connector 287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6" name="Straight Connector 287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7" name="Straight Connector 287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8" name="Straight Connector 287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9" name="Straight Connector 287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0" name="Straight Connector 287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1" name="Straight Connector 288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2" name="Straight Connector 288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3" name="Straight Connector 288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4" name="Straight Connector 288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5" name="Straight Connector 288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6" name="Straight Connector 288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5" name="Group 2564"/>
          <p:cNvGrpSpPr/>
          <p:nvPr/>
        </p:nvGrpSpPr>
        <p:grpSpPr>
          <a:xfrm>
            <a:off x="2304193" y="5787318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2861" name="Straight Arrow Connector 2860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2" name="Straight Connector 2861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3" name="Straight Connector 2862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4" name="Straight Connector 2863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5" name="Straight Connector 2864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6" name="Straight Connector 2865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7" name="Straight Connector 2866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" name="Straight Connector 2867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" name="Straight Connector 2868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0" name="Straight Connector 2869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1" name="Straight Connector 2870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2" name="Straight Connector 2871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3" name="Straight Connector 2872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6" name="TextBox 2565"/>
          <p:cNvSpPr txBox="1"/>
          <p:nvPr/>
        </p:nvSpPr>
        <p:spPr>
          <a:xfrm>
            <a:off x="1813572" y="5499909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2567" name="Rectangle 2566"/>
          <p:cNvSpPr/>
          <p:nvPr/>
        </p:nvSpPr>
        <p:spPr>
          <a:xfrm>
            <a:off x="2976969" y="5455825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2568" name="Group 2567"/>
          <p:cNvGrpSpPr/>
          <p:nvPr/>
        </p:nvGrpSpPr>
        <p:grpSpPr>
          <a:xfrm>
            <a:off x="1572247" y="5463658"/>
            <a:ext cx="171773" cy="457204"/>
            <a:chOff x="2505575" y="6916545"/>
            <a:chExt cx="171773" cy="457204"/>
          </a:xfrm>
        </p:grpSpPr>
        <p:sp>
          <p:nvSpPr>
            <p:cNvPr id="2857" name="Rectangle 2856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58" name="Rectangle 2857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59" name="Rectangle 2858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60" name="Rectangle 2859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9" name="Group 2568"/>
          <p:cNvGrpSpPr/>
          <p:nvPr/>
        </p:nvGrpSpPr>
        <p:grpSpPr>
          <a:xfrm>
            <a:off x="3007991" y="5495882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2844" name="Straight Connector 2843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5" name="Straight Connector 2844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6" name="Straight Connector 2845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7" name="Straight Connector 2846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8" name="Straight Connector 2847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9" name="Straight Connector 2848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0" name="Straight Connector 2849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1" name="Straight Connector 2850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5" name="Straight Connector 2854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6" name="Straight Arrow Connector 2855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0" name="Right Brace 2569"/>
          <p:cNvSpPr/>
          <p:nvPr/>
        </p:nvSpPr>
        <p:spPr>
          <a:xfrm rot="16200000">
            <a:off x="1632315" y="5329550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1" name="TextBox 2570"/>
          <p:cNvSpPr txBox="1"/>
          <p:nvPr/>
        </p:nvSpPr>
        <p:spPr>
          <a:xfrm>
            <a:off x="1513988" y="5196402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2" name="Right Brace 2571"/>
          <p:cNvSpPr/>
          <p:nvPr/>
        </p:nvSpPr>
        <p:spPr>
          <a:xfrm>
            <a:off x="3185511" y="5460647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3" name="TextBox 2572"/>
          <p:cNvSpPr txBox="1"/>
          <p:nvPr/>
        </p:nvSpPr>
        <p:spPr>
          <a:xfrm>
            <a:off x="3179150" y="561327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74" name="Group 2573"/>
          <p:cNvGrpSpPr/>
          <p:nvPr/>
        </p:nvGrpSpPr>
        <p:grpSpPr>
          <a:xfrm>
            <a:off x="213373" y="5094477"/>
            <a:ext cx="4288536" cy="1944216"/>
            <a:chOff x="197259" y="4433903"/>
            <a:chExt cx="4288536" cy="1944216"/>
          </a:xfrm>
        </p:grpSpPr>
        <p:sp>
          <p:nvSpPr>
            <p:cNvPr id="2842" name="Rounded Rectangle 2841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43" name="TextBox 2842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394" name="Rectangle 393"/>
          <p:cNvSpPr/>
          <p:nvPr/>
        </p:nvSpPr>
        <p:spPr>
          <a:xfrm>
            <a:off x="436392" y="6665178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TextBox 394"/>
          <p:cNvSpPr txBox="1"/>
          <p:nvPr/>
        </p:nvSpPr>
        <p:spPr>
          <a:xfrm>
            <a:off x="549110" y="6588730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396" name="Rectangle 395"/>
          <p:cNvSpPr/>
          <p:nvPr/>
        </p:nvSpPr>
        <p:spPr>
          <a:xfrm>
            <a:off x="436392" y="6793194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/>
          <p:cNvSpPr txBox="1"/>
          <p:nvPr/>
        </p:nvSpPr>
        <p:spPr>
          <a:xfrm>
            <a:off x="550441" y="67141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4680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4825" y="6275346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838" y="643545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262049" y="6359257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262049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2771637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2725787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2307962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355230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2402140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447575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2494485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253945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58636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268018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263327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2978932" y="6359257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2258746" y="6544923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3176224" y="6364373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4609" y="6571728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78927" y="6405978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54648" y="6148102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25404" y="6032687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01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4825" y="6275346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838" y="643545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2262049" y="6359257"/>
            <a:ext cx="557014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/>
          </p:cNvSpPr>
          <p:nvPr/>
        </p:nvSpPr>
        <p:spPr>
          <a:xfrm>
            <a:off x="2262049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2771637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2725787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2307962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2355230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2402140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2447575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2494485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253945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58636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268018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2633278" y="6359257"/>
            <a:ext cx="4691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2978932" y="6359257"/>
            <a:ext cx="171773" cy="46099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Right Brace 18"/>
          <p:cNvSpPr/>
          <p:nvPr/>
        </p:nvSpPr>
        <p:spPr>
          <a:xfrm rot="5400000">
            <a:off x="2258746" y="6544923"/>
            <a:ext cx="54866" cy="4571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3176224" y="6364373"/>
            <a:ext cx="54866" cy="45719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164609" y="6571728"/>
            <a:ext cx="247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978927" y="6405978"/>
            <a:ext cx="171778" cy="460830"/>
            <a:chOff x="2962813" y="5745404"/>
            <a:chExt cx="171778" cy="460830"/>
          </a:xfrm>
          <a:solidFill>
            <a:srgbClr val="38B4FF"/>
          </a:solidFill>
        </p:grpSpPr>
        <p:sp>
          <p:nvSpPr>
            <p:cNvPr id="23" name="Rectangle 22"/>
            <p:cNvSpPr>
              <a:spLocks/>
            </p:cNvSpPr>
            <p:nvPr/>
          </p:nvSpPr>
          <p:spPr>
            <a:xfrm>
              <a:off x="2962817" y="574540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>
            <a:xfrm>
              <a:off x="2962816" y="579098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>
              <a:spLocks/>
            </p:cNvSpPr>
            <p:nvPr/>
          </p:nvSpPr>
          <p:spPr>
            <a:xfrm>
              <a:off x="2962815" y="5837084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>
              <a:spLocks/>
            </p:cNvSpPr>
            <p:nvPr/>
          </p:nvSpPr>
          <p:spPr>
            <a:xfrm>
              <a:off x="2962818" y="5883183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>
            <a:xfrm>
              <a:off x="2962814" y="5929282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>
              <a:spLocks/>
            </p:cNvSpPr>
            <p:nvPr/>
          </p:nvSpPr>
          <p:spPr>
            <a:xfrm>
              <a:off x="2962813" y="6021838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>
              <a:spLocks/>
            </p:cNvSpPr>
            <p:nvPr/>
          </p:nvSpPr>
          <p:spPr>
            <a:xfrm>
              <a:off x="2962818" y="5975381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>
            <a:xfrm>
              <a:off x="2962818" y="6067937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>
              <a:spLocks/>
            </p:cNvSpPr>
            <p:nvPr/>
          </p:nvSpPr>
          <p:spPr>
            <a:xfrm>
              <a:off x="2962818" y="6114036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>
              <a:spLocks/>
            </p:cNvSpPr>
            <p:nvPr/>
          </p:nvSpPr>
          <p:spPr>
            <a:xfrm>
              <a:off x="2962818" y="6160135"/>
              <a:ext cx="171773" cy="46099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254648" y="6148102"/>
            <a:ext cx="4206240" cy="850392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2025404" y="6032687"/>
            <a:ext cx="793659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micro-kernel</a:t>
            </a:r>
            <a:endParaRPr lang="en-US" sz="900" dirty="0"/>
          </a:p>
        </p:txBody>
      </p:sp>
      <p:sp>
        <p:nvSpPr>
          <p:cNvPr id="34" name="Rectangle 33"/>
          <p:cNvSpPr>
            <a:spLocks/>
          </p:cNvSpPr>
          <p:nvPr/>
        </p:nvSpPr>
        <p:spPr>
          <a:xfrm>
            <a:off x="1575273" y="6359257"/>
            <a:ext cx="171773" cy="152400"/>
          </a:xfrm>
          <a:prstGeom prst="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24650" y="5498040"/>
            <a:ext cx="1160055" cy="988743"/>
            <a:chOff x="1457978" y="6950927"/>
            <a:chExt cx="1160055" cy="988743"/>
          </a:xfrm>
        </p:grpSpPr>
        <p:grpSp>
          <p:nvGrpSpPr>
            <p:cNvPr id="36" name="Group 35"/>
            <p:cNvGrpSpPr/>
            <p:nvPr/>
          </p:nvGrpSpPr>
          <p:grpSpPr>
            <a:xfrm>
              <a:off x="2282455" y="6950927"/>
              <a:ext cx="242029" cy="988743"/>
              <a:chOff x="2945471" y="5804829"/>
              <a:chExt cx="199029" cy="406401"/>
            </a:xfrm>
          </p:grpSpPr>
          <p:sp>
            <p:nvSpPr>
              <p:cNvPr id="38" name="Bent Arrow 37"/>
              <p:cNvSpPr/>
              <p:nvPr/>
            </p:nvSpPr>
            <p:spPr>
              <a:xfrm>
                <a:off x="2945471" y="5804829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Bent Arrow 38"/>
              <p:cNvSpPr/>
              <p:nvPr/>
            </p:nvSpPr>
            <p:spPr>
              <a:xfrm flipV="1">
                <a:off x="2946265" y="5988205"/>
                <a:ext cx="198235" cy="223025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1457978" y="7174775"/>
              <a:ext cx="1160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Update </a:t>
              </a:r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ij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356713" y="5877394"/>
            <a:ext cx="45719" cy="2063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/>
          <p:cNvSpPr/>
          <p:nvPr/>
        </p:nvSpPr>
        <p:spPr>
          <a:xfrm rot="10800000">
            <a:off x="1263018" y="5468864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14389" y="5430499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45" name="Rectangle 44"/>
          <p:cNvSpPr>
            <a:spLocks/>
          </p:cNvSpPr>
          <p:nvPr/>
        </p:nvSpPr>
        <p:spPr>
          <a:xfrm>
            <a:off x="2262882" y="5462516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2262882" y="5462416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2262882" y="5614820"/>
            <a:ext cx="54864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2262882" y="5767220"/>
            <a:ext cx="549830" cy="152400"/>
          </a:xfrm>
          <a:prstGeom prst="rect">
            <a:avLst/>
          </a:prstGeom>
          <a:solidFill>
            <a:srgbClr val="00CE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304193" y="5482514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0" name="Straight Arrow Connector 49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2304193" y="5640820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64" name="Straight Arrow Connector 6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304193" y="5787318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78" name="Straight Arrow Connector 77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813572" y="5499909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976969" y="5455825"/>
            <a:ext cx="171773" cy="530353"/>
          </a:xfrm>
          <a:prstGeom prst="rect">
            <a:avLst/>
          </a:prstGeom>
          <a:solidFill>
            <a:srgbClr val="38B4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572247" y="5463658"/>
            <a:ext cx="171773" cy="457204"/>
            <a:chOff x="2505575" y="6916545"/>
            <a:chExt cx="171773" cy="457204"/>
          </a:xfrm>
        </p:grpSpPr>
        <p:sp>
          <p:nvSpPr>
            <p:cNvPr id="94" name="Rectangle 93"/>
            <p:cNvSpPr/>
            <p:nvPr/>
          </p:nvSpPr>
          <p:spPr>
            <a:xfrm>
              <a:off x="2505575" y="6917688"/>
              <a:ext cx="171773" cy="4560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>
              <a:spLocks/>
            </p:cNvSpPr>
            <p:nvPr/>
          </p:nvSpPr>
          <p:spPr>
            <a:xfrm>
              <a:off x="2505575" y="69165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>
              <a:spLocks/>
            </p:cNvSpPr>
            <p:nvPr/>
          </p:nvSpPr>
          <p:spPr>
            <a:xfrm>
              <a:off x="2505575" y="70689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>
              <a:spLocks/>
            </p:cNvSpPr>
            <p:nvPr/>
          </p:nvSpPr>
          <p:spPr>
            <a:xfrm>
              <a:off x="2505575" y="7221345"/>
              <a:ext cx="171773" cy="1524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07991" y="5495882"/>
            <a:ext cx="109728" cy="440213"/>
            <a:chOff x="2739147" y="3155891"/>
            <a:chExt cx="109728" cy="440213"/>
          </a:xfrm>
          <a:solidFill>
            <a:srgbClr val="38B4FF"/>
          </a:solidFill>
        </p:grpSpPr>
        <p:cxnSp>
          <p:nvCxnSpPr>
            <p:cNvPr id="99" name="Straight Connector 98"/>
            <p:cNvCxnSpPr/>
            <p:nvPr/>
          </p:nvCxnSpPr>
          <p:spPr>
            <a:xfrm flipV="1">
              <a:off x="2739147" y="3155891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739147" y="3155891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2739147" y="322965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739147" y="322965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2739147" y="3302274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739147" y="3302274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2739147" y="3376037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2739147" y="3376037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2739147" y="3449189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739147" y="3449189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2739147" y="3522952"/>
              <a:ext cx="109728" cy="731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39147" y="3522952"/>
              <a:ext cx="109728" cy="0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2739147" y="3596104"/>
              <a:ext cx="109728" cy="0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ight Brace 111"/>
          <p:cNvSpPr/>
          <p:nvPr/>
        </p:nvSpPr>
        <p:spPr>
          <a:xfrm rot="16200000">
            <a:off x="1632315" y="5329550"/>
            <a:ext cx="54866" cy="16459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1513988" y="5196402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ight Brace 113"/>
          <p:cNvSpPr/>
          <p:nvPr/>
        </p:nvSpPr>
        <p:spPr>
          <a:xfrm>
            <a:off x="3185511" y="5460647"/>
            <a:ext cx="54864" cy="530352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3179150" y="561327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213373" y="5094477"/>
            <a:ext cx="4288536" cy="1944216"/>
            <a:chOff x="197259" y="4433903"/>
            <a:chExt cx="4288536" cy="1944216"/>
          </a:xfrm>
        </p:grpSpPr>
        <p:sp>
          <p:nvSpPr>
            <p:cNvPr id="117" name="Rounded Rectangle 116"/>
            <p:cNvSpPr/>
            <p:nvPr/>
          </p:nvSpPr>
          <p:spPr>
            <a:xfrm>
              <a:off x="197259" y="4549319"/>
              <a:ext cx="4288536" cy="1828800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748598" y="4433903"/>
              <a:ext cx="152072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1</a:t>
              </a:r>
              <a:r>
                <a:rPr lang="en-US" sz="900" baseline="30000" dirty="0" smtClean="0"/>
                <a:t>st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436392" y="6665178"/>
            <a:ext cx="150338" cy="72777"/>
          </a:xfrm>
          <a:prstGeom prst="rect">
            <a:avLst/>
          </a:prstGeom>
          <a:solidFill>
            <a:srgbClr val="38B4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49110" y="6588730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L1 cache</a:t>
            </a:r>
            <a:endParaRPr lang="en-US" sz="900" dirty="0"/>
          </a:p>
        </p:txBody>
      </p:sp>
      <p:sp>
        <p:nvSpPr>
          <p:cNvPr id="121" name="Rectangle 120"/>
          <p:cNvSpPr/>
          <p:nvPr/>
        </p:nvSpPr>
        <p:spPr>
          <a:xfrm>
            <a:off x="436392" y="6793194"/>
            <a:ext cx="150338" cy="72777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550441" y="6714166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registers</a:t>
            </a:r>
            <a:endParaRPr lang="en-US" sz="900" dirty="0"/>
          </a:p>
        </p:txBody>
      </p:sp>
      <p:sp>
        <p:nvSpPr>
          <p:cNvPr id="123" name="Rectangle 122"/>
          <p:cNvSpPr/>
          <p:nvPr/>
        </p:nvSpPr>
        <p:spPr>
          <a:xfrm>
            <a:off x="368243" y="4444121"/>
            <a:ext cx="1373801" cy="4588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770207" y="4515770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369013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40786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712558" y="4446290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883950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1055722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1227496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1399268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1571042" y="4446722"/>
            <a:ext cx="171773" cy="454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976466" y="4442222"/>
            <a:ext cx="1386113" cy="530353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148742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3322478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3496214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3669950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3843686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017422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189347" y="4442223"/>
            <a:ext cx="173736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976969" y="4442223"/>
            <a:ext cx="171773" cy="530352"/>
          </a:xfrm>
          <a:prstGeom prst="rect">
            <a:avLst/>
          </a:prstGeom>
          <a:solidFill>
            <a:srgbClr val="E500E5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/>
          <p:cNvGrpSpPr/>
          <p:nvPr/>
        </p:nvGrpSpPr>
        <p:grpSpPr>
          <a:xfrm>
            <a:off x="3007991" y="4480902"/>
            <a:ext cx="1323088" cy="444577"/>
            <a:chOff x="3345906" y="5212139"/>
            <a:chExt cx="1323088" cy="444577"/>
          </a:xfrm>
          <a:solidFill>
            <a:srgbClr val="E500E5"/>
          </a:solidFill>
        </p:grpSpPr>
        <p:grpSp>
          <p:nvGrpSpPr>
            <p:cNvPr id="143" name="Group 142"/>
            <p:cNvGrpSpPr/>
            <p:nvPr/>
          </p:nvGrpSpPr>
          <p:grpSpPr>
            <a:xfrm>
              <a:off x="3345906" y="5212139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42" name="Straight Connector 241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/>
            <p:cNvGrpSpPr/>
            <p:nvPr/>
          </p:nvGrpSpPr>
          <p:grpSpPr>
            <a:xfrm>
              <a:off x="3516915" y="521428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29" name="Straight Connector 228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Group 144"/>
            <p:cNvGrpSpPr/>
            <p:nvPr/>
          </p:nvGrpSpPr>
          <p:grpSpPr>
            <a:xfrm>
              <a:off x="3692152" y="5214321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16" name="Straight Connector 215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Group 145"/>
            <p:cNvGrpSpPr/>
            <p:nvPr/>
          </p:nvGrpSpPr>
          <p:grpSpPr>
            <a:xfrm>
              <a:off x="3863161" y="5216464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203" name="Straight Connector 202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 146"/>
            <p:cNvGrpSpPr/>
            <p:nvPr/>
          </p:nvGrpSpPr>
          <p:grpSpPr>
            <a:xfrm>
              <a:off x="4035788" y="5212472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90" name="Straight Connector 18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4213605" y="5214360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77" name="Straight Connector 176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oup 148"/>
            <p:cNvGrpSpPr/>
            <p:nvPr/>
          </p:nvGrpSpPr>
          <p:grpSpPr>
            <a:xfrm>
              <a:off x="4381449" y="5214615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64" name="Straight Connector 163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Arrow Connector 175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4559266" y="5216503"/>
              <a:ext cx="109728" cy="440213"/>
              <a:chOff x="2739147" y="3155891"/>
              <a:chExt cx="109728" cy="440213"/>
            </a:xfrm>
            <a:grpFill/>
          </p:grpSpPr>
          <p:cxnSp>
            <p:nvCxnSpPr>
              <p:cNvPr id="151" name="Straight Connector 150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/>
          <p:cNvSpPr txBox="1"/>
          <p:nvPr/>
        </p:nvSpPr>
        <p:spPr>
          <a:xfrm>
            <a:off x="309139" y="4174499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ight Brace 255"/>
          <p:cNvSpPr/>
          <p:nvPr/>
        </p:nvSpPr>
        <p:spPr>
          <a:xfrm rot="16200000">
            <a:off x="428448" y="4300694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/>
          <p:cNvSpPr txBox="1"/>
          <p:nvPr/>
        </p:nvSpPr>
        <p:spPr>
          <a:xfrm>
            <a:off x="2917095" y="4177131"/>
            <a:ext cx="291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Right Brace 257"/>
          <p:cNvSpPr/>
          <p:nvPr/>
        </p:nvSpPr>
        <p:spPr>
          <a:xfrm rot="16200000">
            <a:off x="3036404" y="4303326"/>
            <a:ext cx="54866" cy="173736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3523678" y="4120885"/>
            <a:ext cx="328530" cy="327936"/>
            <a:chOff x="3769977" y="3815082"/>
            <a:chExt cx="328530" cy="327936"/>
          </a:xfrm>
        </p:grpSpPr>
        <p:sp>
          <p:nvSpPr>
            <p:cNvPr id="260" name="TextBox 259"/>
            <p:cNvSpPr txBox="1"/>
            <p:nvPr/>
          </p:nvSpPr>
          <p:spPr>
            <a:xfrm>
              <a:off x="3769977" y="389679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2" name="Rounded Rectangle 261"/>
          <p:cNvSpPr/>
          <p:nvPr/>
        </p:nvSpPr>
        <p:spPr>
          <a:xfrm>
            <a:off x="177142" y="4188500"/>
            <a:ext cx="4370832" cy="2916936"/>
          </a:xfrm>
          <a:prstGeom prst="roundRect">
            <a:avLst>
              <a:gd name="adj" fmla="val 1714"/>
            </a:avLst>
          </a:prstGeom>
          <a:solidFill>
            <a:srgbClr val="38B4FF">
              <a:alpha val="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63" name="TextBox 262"/>
          <p:cNvSpPr txBox="1"/>
          <p:nvPr/>
        </p:nvSpPr>
        <p:spPr>
          <a:xfrm>
            <a:off x="808819" y="4042215"/>
            <a:ext cx="1546053" cy="2308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2</a:t>
            </a:r>
            <a:r>
              <a:rPr lang="en-US" sz="900" baseline="30000" dirty="0" smtClean="0"/>
              <a:t>nd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  <p:sp>
        <p:nvSpPr>
          <p:cNvPr id="264" name="TextBox 263"/>
          <p:cNvSpPr txBox="1"/>
          <p:nvPr/>
        </p:nvSpPr>
        <p:spPr>
          <a:xfrm>
            <a:off x="136361" y="4408793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9" name="TextBox 548"/>
          <p:cNvSpPr txBox="1"/>
          <p:nvPr/>
        </p:nvSpPr>
        <p:spPr>
          <a:xfrm>
            <a:off x="1924041" y="4408048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550" name="Rectangle 549"/>
          <p:cNvSpPr>
            <a:spLocks/>
          </p:cNvSpPr>
          <p:nvPr/>
        </p:nvSpPr>
        <p:spPr>
          <a:xfrm>
            <a:off x="2257283" y="4447624"/>
            <a:ext cx="548640" cy="457200"/>
          </a:xfrm>
          <a:prstGeom prst="rect">
            <a:avLst/>
          </a:prstGeom>
          <a:solidFill>
            <a:srgbClr val="00CE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551" name="Group 550"/>
          <p:cNvGrpSpPr/>
          <p:nvPr/>
        </p:nvGrpSpPr>
        <p:grpSpPr>
          <a:xfrm>
            <a:off x="2257283" y="4447524"/>
            <a:ext cx="549830" cy="457204"/>
            <a:chOff x="2241169" y="3786950"/>
            <a:chExt cx="549830" cy="457204"/>
          </a:xfrm>
          <a:solidFill>
            <a:srgbClr val="00CE00"/>
          </a:solidFill>
        </p:grpSpPr>
        <p:sp>
          <p:nvSpPr>
            <p:cNvPr id="552" name="Rectangle 551"/>
            <p:cNvSpPr>
              <a:spLocks/>
            </p:cNvSpPr>
            <p:nvPr/>
          </p:nvSpPr>
          <p:spPr>
            <a:xfrm>
              <a:off x="2241169" y="3786950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>
              <a:spLocks/>
            </p:cNvSpPr>
            <p:nvPr/>
          </p:nvSpPr>
          <p:spPr>
            <a:xfrm>
              <a:off x="2241169" y="3939354"/>
              <a:ext cx="54864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>
              <a:spLocks/>
            </p:cNvSpPr>
            <p:nvPr/>
          </p:nvSpPr>
          <p:spPr>
            <a:xfrm>
              <a:off x="2241169" y="4091754"/>
              <a:ext cx="549830" cy="152400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2298594" y="4467622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56" name="Straight Arrow Connector 555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9" name="Group 568"/>
          <p:cNvGrpSpPr/>
          <p:nvPr/>
        </p:nvGrpSpPr>
        <p:grpSpPr>
          <a:xfrm>
            <a:off x="2298594" y="4625928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70" name="Straight Arrow Connector 569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/>
          <p:cNvGrpSpPr/>
          <p:nvPr/>
        </p:nvGrpSpPr>
        <p:grpSpPr>
          <a:xfrm>
            <a:off x="2298594" y="4772426"/>
            <a:ext cx="454819" cy="112204"/>
            <a:chOff x="2833085" y="4874324"/>
            <a:chExt cx="454819" cy="112204"/>
          </a:xfrm>
          <a:solidFill>
            <a:srgbClr val="00CE00"/>
          </a:solidFill>
        </p:grpSpPr>
        <p:cxnSp>
          <p:nvCxnSpPr>
            <p:cNvPr id="584" name="Straight Arrow Connector 583"/>
            <p:cNvCxnSpPr/>
            <p:nvPr/>
          </p:nvCxnSpPr>
          <p:spPr>
            <a:xfrm>
              <a:off x="3285523" y="4876800"/>
              <a:ext cx="0" cy="109728"/>
            </a:xfrm>
            <a:prstGeom prst="straightConnector1">
              <a:avLst/>
            </a:prstGeom>
            <a:grpFill/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/>
            <p:cNvCxnSpPr/>
            <p:nvPr/>
          </p:nvCxnSpPr>
          <p:spPr>
            <a:xfrm>
              <a:off x="28330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/>
            <p:cNvCxnSpPr/>
            <p:nvPr/>
          </p:nvCxnSpPr>
          <p:spPr>
            <a:xfrm flipH="1">
              <a:off x="28330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/>
            <p:cNvCxnSpPr/>
            <p:nvPr/>
          </p:nvCxnSpPr>
          <p:spPr>
            <a:xfrm>
              <a:off x="2909285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/>
            <p:cNvCxnSpPr/>
            <p:nvPr/>
          </p:nvCxnSpPr>
          <p:spPr>
            <a:xfrm flipH="1">
              <a:off x="2909285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/>
            <p:cNvCxnSpPr/>
            <p:nvPr/>
          </p:nvCxnSpPr>
          <p:spPr>
            <a:xfrm>
              <a:off x="29831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/>
            <p:cNvCxnSpPr/>
            <p:nvPr/>
          </p:nvCxnSpPr>
          <p:spPr>
            <a:xfrm flipH="1">
              <a:off x="29831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/>
            <p:cNvCxnSpPr/>
            <p:nvPr/>
          </p:nvCxnSpPr>
          <p:spPr>
            <a:xfrm>
              <a:off x="30593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/>
            <p:cNvCxnSpPr/>
            <p:nvPr/>
          </p:nvCxnSpPr>
          <p:spPr>
            <a:xfrm flipH="1">
              <a:off x="30593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/>
            <p:cNvCxnSpPr/>
            <p:nvPr/>
          </p:nvCxnSpPr>
          <p:spPr>
            <a:xfrm>
              <a:off x="31355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/>
            <p:cNvCxnSpPr/>
            <p:nvPr/>
          </p:nvCxnSpPr>
          <p:spPr>
            <a:xfrm flipH="1">
              <a:off x="31355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/>
            <p:cNvCxnSpPr/>
            <p:nvPr/>
          </p:nvCxnSpPr>
          <p:spPr>
            <a:xfrm>
              <a:off x="3211704" y="4874324"/>
              <a:ext cx="0" cy="109728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/>
            <p:cNvCxnSpPr/>
            <p:nvPr/>
          </p:nvCxnSpPr>
          <p:spPr>
            <a:xfrm flipH="1">
              <a:off x="3211704" y="4876800"/>
              <a:ext cx="76200" cy="107252"/>
            </a:xfrm>
            <a:prstGeom prst="line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7" name="Right Brace 596"/>
          <p:cNvSpPr/>
          <p:nvPr/>
        </p:nvSpPr>
        <p:spPr>
          <a:xfrm rot="10800000">
            <a:off x="2174303" y="4445916"/>
            <a:ext cx="54866" cy="155448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Right Brace 597"/>
          <p:cNvSpPr/>
          <p:nvPr/>
        </p:nvSpPr>
        <p:spPr>
          <a:xfrm rot="5400000">
            <a:off x="2503987" y="4696881"/>
            <a:ext cx="54864" cy="55138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TextBox 598"/>
          <p:cNvSpPr txBox="1"/>
          <p:nvPr/>
        </p:nvSpPr>
        <p:spPr>
          <a:xfrm>
            <a:off x="2391747" y="4959873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0" name="Group 599"/>
          <p:cNvGrpSpPr/>
          <p:nvPr/>
        </p:nvGrpSpPr>
        <p:grpSpPr>
          <a:xfrm>
            <a:off x="2676633" y="3638082"/>
            <a:ext cx="1160055" cy="329003"/>
            <a:chOff x="3114037" y="3161131"/>
            <a:chExt cx="912891" cy="329003"/>
          </a:xfrm>
        </p:grpSpPr>
        <p:sp>
          <p:nvSpPr>
            <p:cNvPr id="601" name="TextBox 600"/>
            <p:cNvSpPr txBox="1"/>
            <p:nvPr/>
          </p:nvSpPr>
          <p:spPr>
            <a:xfrm>
              <a:off x="3114037" y="3243913"/>
              <a:ext cx="912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602" name="TextBox 601"/>
            <p:cNvSpPr txBox="1"/>
            <p:nvPr/>
          </p:nvSpPr>
          <p:spPr>
            <a:xfrm>
              <a:off x="3591737" y="3161131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2365810" y="4138282"/>
            <a:ext cx="304260" cy="327936"/>
            <a:chOff x="3769978" y="3815082"/>
            <a:chExt cx="304260" cy="327936"/>
          </a:xfrm>
        </p:grpSpPr>
        <p:sp>
          <p:nvSpPr>
            <p:cNvPr id="604" name="TextBox 603"/>
            <p:cNvSpPr txBox="1"/>
            <p:nvPr/>
          </p:nvSpPr>
          <p:spPr>
            <a:xfrm>
              <a:off x="3769978" y="3896797"/>
              <a:ext cx="3042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TextBox 604"/>
            <p:cNvSpPr txBox="1"/>
            <p:nvPr/>
          </p:nvSpPr>
          <p:spPr>
            <a:xfrm>
              <a:off x="3792104" y="381508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6" name="Bent Arrow 605"/>
          <p:cNvSpPr/>
          <p:nvPr/>
        </p:nvSpPr>
        <p:spPr>
          <a:xfrm rot="5400000">
            <a:off x="2055550" y="3560876"/>
            <a:ext cx="966242" cy="262354"/>
          </a:xfrm>
          <a:prstGeom prst="bentArrow">
            <a:avLst>
              <a:gd name="adj1" fmla="val 23184"/>
              <a:gd name="adj2" fmla="val 28707"/>
              <a:gd name="adj3" fmla="val 27907"/>
              <a:gd name="adj4" fmla="val 51011"/>
            </a:avLst>
          </a:prstGeom>
          <a:solidFill>
            <a:srgbClr val="00CE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7" name="Group 606"/>
          <p:cNvGrpSpPr/>
          <p:nvPr/>
        </p:nvGrpSpPr>
        <p:grpSpPr>
          <a:xfrm>
            <a:off x="124287" y="2830298"/>
            <a:ext cx="4453128" cy="4290681"/>
            <a:chOff x="108173" y="2389043"/>
            <a:chExt cx="4453128" cy="4071372"/>
          </a:xfrm>
        </p:grpSpPr>
        <p:sp>
          <p:nvSpPr>
            <p:cNvPr id="608" name="Rounded Rectangle 607"/>
            <p:cNvSpPr/>
            <p:nvPr/>
          </p:nvSpPr>
          <p:spPr>
            <a:xfrm>
              <a:off x="108173" y="2510207"/>
              <a:ext cx="4453128" cy="3950208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TextBox 608"/>
            <p:cNvSpPr txBox="1"/>
            <p:nvPr/>
          </p:nvSpPr>
          <p:spPr>
            <a:xfrm>
              <a:off x="1552925" y="2389043"/>
              <a:ext cx="1525071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3</a:t>
              </a:r>
              <a:r>
                <a:rPr lang="en-US" sz="900" baseline="30000" dirty="0" smtClean="0"/>
                <a:t>rd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610" name="TextBox 609"/>
          <p:cNvSpPr txBox="1"/>
          <p:nvPr/>
        </p:nvSpPr>
        <p:spPr>
          <a:xfrm>
            <a:off x="1563841" y="3306911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11" name="Rectangle 610"/>
          <p:cNvSpPr/>
          <p:nvPr/>
        </p:nvSpPr>
        <p:spPr>
          <a:xfrm>
            <a:off x="526998" y="3149361"/>
            <a:ext cx="786384" cy="6583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2" name="Rectangle 611"/>
          <p:cNvSpPr/>
          <p:nvPr/>
        </p:nvSpPr>
        <p:spPr>
          <a:xfrm>
            <a:off x="2174447" y="3149360"/>
            <a:ext cx="237745" cy="65836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3" name="Rectangle 612"/>
          <p:cNvSpPr/>
          <p:nvPr/>
        </p:nvSpPr>
        <p:spPr>
          <a:xfrm>
            <a:off x="526998" y="3149362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4" name="Rectangle 613"/>
          <p:cNvSpPr/>
          <p:nvPr/>
        </p:nvSpPr>
        <p:spPr>
          <a:xfrm>
            <a:off x="527000" y="3368818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5" name="Rectangle 614"/>
          <p:cNvSpPr/>
          <p:nvPr/>
        </p:nvSpPr>
        <p:spPr>
          <a:xfrm>
            <a:off x="526998" y="3588273"/>
            <a:ext cx="78638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6" name="Rectangle 615"/>
          <p:cNvSpPr/>
          <p:nvPr/>
        </p:nvSpPr>
        <p:spPr>
          <a:xfrm>
            <a:off x="2175014" y="3368816"/>
            <a:ext cx="236609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7" name="Rectangle 616"/>
          <p:cNvSpPr/>
          <p:nvPr/>
        </p:nvSpPr>
        <p:spPr>
          <a:xfrm>
            <a:off x="2175015" y="3588273"/>
            <a:ext cx="237744" cy="2194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18" name="Right Brace 617"/>
          <p:cNvSpPr/>
          <p:nvPr/>
        </p:nvSpPr>
        <p:spPr>
          <a:xfrm rot="10800000">
            <a:off x="2099417" y="3149362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TextBox 618"/>
          <p:cNvSpPr txBox="1"/>
          <p:nvPr/>
        </p:nvSpPr>
        <p:spPr>
          <a:xfrm>
            <a:off x="1837843" y="3150479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469089" y="3104115"/>
            <a:ext cx="31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TextBox 620"/>
          <p:cNvSpPr txBox="1"/>
          <p:nvPr/>
        </p:nvSpPr>
        <p:spPr>
          <a:xfrm>
            <a:off x="2111152" y="309804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2" name="Right Brace 621"/>
          <p:cNvSpPr/>
          <p:nvPr/>
        </p:nvSpPr>
        <p:spPr>
          <a:xfrm>
            <a:off x="1354080" y="3166196"/>
            <a:ext cx="54864" cy="219457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TextBox 622"/>
          <p:cNvSpPr txBox="1"/>
          <p:nvPr/>
        </p:nvSpPr>
        <p:spPr>
          <a:xfrm>
            <a:off x="1354080" y="3167314"/>
            <a:ext cx="3507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" name="Rectangle 623"/>
          <p:cNvSpPr/>
          <p:nvPr/>
        </p:nvSpPr>
        <p:spPr>
          <a:xfrm>
            <a:off x="436393" y="6537162"/>
            <a:ext cx="150338" cy="72777"/>
          </a:xfrm>
          <a:prstGeom prst="rect">
            <a:avLst/>
          </a:prstGeom>
          <a:solidFill>
            <a:srgbClr val="00CE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TextBox 624"/>
          <p:cNvSpPr txBox="1"/>
          <p:nvPr/>
        </p:nvSpPr>
        <p:spPr>
          <a:xfrm>
            <a:off x="549022" y="6458122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L2 cache</a:t>
            </a:r>
            <a:endParaRPr lang="en-US" sz="900" dirty="0"/>
          </a:p>
        </p:txBody>
      </p:sp>
      <p:sp>
        <p:nvSpPr>
          <p:cNvPr id="626" name="Rectangle 625"/>
          <p:cNvSpPr/>
          <p:nvPr/>
        </p:nvSpPr>
        <p:spPr>
          <a:xfrm>
            <a:off x="3240652" y="3150479"/>
            <a:ext cx="786384" cy="237744"/>
          </a:xfrm>
          <a:prstGeom prst="rect">
            <a:avLst/>
          </a:prstGeom>
          <a:solidFill>
            <a:srgbClr val="E500E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grpSp>
        <p:nvGrpSpPr>
          <p:cNvPr id="627" name="Group 626"/>
          <p:cNvGrpSpPr/>
          <p:nvPr/>
        </p:nvGrpSpPr>
        <p:grpSpPr>
          <a:xfrm>
            <a:off x="3338334" y="2644887"/>
            <a:ext cx="1399563" cy="339776"/>
            <a:chOff x="4164839" y="3012055"/>
            <a:chExt cx="1399563" cy="339776"/>
          </a:xfrm>
        </p:grpSpPr>
        <p:sp>
          <p:nvSpPr>
            <p:cNvPr id="628" name="TextBox 627"/>
            <p:cNvSpPr txBox="1"/>
            <p:nvPr/>
          </p:nvSpPr>
          <p:spPr>
            <a:xfrm>
              <a:off x="4164839" y="3105610"/>
              <a:ext cx="13995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Pack </a:t>
              </a:r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→ </a:t>
              </a:r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TextBox 628"/>
            <p:cNvSpPr txBox="1"/>
            <p:nvPr/>
          </p:nvSpPr>
          <p:spPr>
            <a:xfrm>
              <a:off x="4848260" y="3012055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0" name="TextBox 629"/>
          <p:cNvSpPr txBox="1"/>
          <p:nvPr/>
        </p:nvSpPr>
        <p:spPr>
          <a:xfrm>
            <a:off x="3475428" y="3151170"/>
            <a:ext cx="3285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0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1" name="TextBox 630"/>
          <p:cNvSpPr txBox="1"/>
          <p:nvPr/>
        </p:nvSpPr>
        <p:spPr>
          <a:xfrm>
            <a:off x="3497555" y="306945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2" name="U-Turn Arrow 631"/>
          <p:cNvSpPr/>
          <p:nvPr/>
        </p:nvSpPr>
        <p:spPr>
          <a:xfrm rot="5400000">
            <a:off x="3482624" y="2409493"/>
            <a:ext cx="1415098" cy="264496"/>
          </a:xfrm>
          <a:prstGeom prst="uturnArrow">
            <a:avLst>
              <a:gd name="adj1" fmla="val 21528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rgbClr val="E500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33" name="Group 632"/>
          <p:cNvGrpSpPr/>
          <p:nvPr/>
        </p:nvGrpSpPr>
        <p:grpSpPr>
          <a:xfrm>
            <a:off x="78567" y="1384558"/>
            <a:ext cx="4535424" cy="5776148"/>
            <a:chOff x="62453" y="1169884"/>
            <a:chExt cx="4535424" cy="5330247"/>
          </a:xfrm>
        </p:grpSpPr>
        <p:sp>
          <p:nvSpPr>
            <p:cNvPr id="634" name="Rounded Rectangle 633"/>
            <p:cNvSpPr/>
            <p:nvPr/>
          </p:nvSpPr>
          <p:spPr>
            <a:xfrm>
              <a:off x="62453" y="1287959"/>
              <a:ext cx="4535424" cy="521217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35" name="TextBox 634"/>
            <p:cNvSpPr txBox="1"/>
            <p:nvPr/>
          </p:nvSpPr>
          <p:spPr>
            <a:xfrm>
              <a:off x="1552925" y="1169884"/>
              <a:ext cx="152507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4</a:t>
              </a:r>
              <a:r>
                <a:rPr lang="en-US" sz="900" baseline="30000" dirty="0" smtClean="0"/>
                <a:t>th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</p:grpSp>
      <p:sp>
        <p:nvSpPr>
          <p:cNvPr id="636" name="TextBox 635"/>
          <p:cNvSpPr txBox="1"/>
          <p:nvPr/>
        </p:nvSpPr>
        <p:spPr>
          <a:xfrm>
            <a:off x="1563841" y="1985277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37" name="Right Brace 636"/>
          <p:cNvSpPr/>
          <p:nvPr/>
        </p:nvSpPr>
        <p:spPr>
          <a:xfrm rot="10800000">
            <a:off x="3162066" y="1791493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TextBox 637"/>
          <p:cNvSpPr txBox="1"/>
          <p:nvPr/>
        </p:nvSpPr>
        <p:spPr>
          <a:xfrm>
            <a:off x="2944464" y="1789216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9" name="Group 638"/>
          <p:cNvGrpSpPr/>
          <p:nvPr/>
        </p:nvGrpSpPr>
        <p:grpSpPr>
          <a:xfrm>
            <a:off x="461747" y="1745852"/>
            <a:ext cx="3565318" cy="756597"/>
            <a:chOff x="1395075" y="3536539"/>
            <a:chExt cx="3565318" cy="756597"/>
          </a:xfrm>
        </p:grpSpPr>
        <p:sp>
          <p:nvSpPr>
            <p:cNvPr id="640" name="Rectangle 639"/>
            <p:cNvSpPr/>
            <p:nvPr/>
          </p:nvSpPr>
          <p:spPr>
            <a:xfrm>
              <a:off x="1455023" y="3579903"/>
              <a:ext cx="786384" cy="6569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1" name="Rectangle 640"/>
            <p:cNvSpPr/>
            <p:nvPr/>
          </p:nvSpPr>
          <p:spPr>
            <a:xfrm>
              <a:off x="3107211" y="3579903"/>
              <a:ext cx="716631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/>
            <p:cNvSpPr/>
            <p:nvPr/>
          </p:nvSpPr>
          <p:spPr>
            <a:xfrm>
              <a:off x="4174009" y="3579903"/>
              <a:ext cx="786384" cy="713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/>
            <p:cNvSpPr/>
            <p:nvPr/>
          </p:nvSpPr>
          <p:spPr>
            <a:xfrm>
              <a:off x="3107209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/>
            <p:cNvSpPr/>
            <p:nvPr/>
          </p:nvSpPr>
          <p:spPr>
            <a:xfrm>
              <a:off x="4174009" y="3579904"/>
              <a:ext cx="786384" cy="2377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/>
            <p:cNvSpPr/>
            <p:nvPr/>
          </p:nvSpPr>
          <p:spPr>
            <a:xfrm>
              <a:off x="3346086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6" name="Rectangle 645"/>
            <p:cNvSpPr/>
            <p:nvPr/>
          </p:nvSpPr>
          <p:spPr>
            <a:xfrm>
              <a:off x="3584964" y="3579903"/>
              <a:ext cx="238878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/>
            <p:cNvSpPr/>
            <p:nvPr/>
          </p:nvSpPr>
          <p:spPr>
            <a:xfrm>
              <a:off x="4174009" y="3817648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/>
            <p:cNvSpPr/>
            <p:nvPr/>
          </p:nvSpPr>
          <p:spPr>
            <a:xfrm>
              <a:off x="4174009" y="4055391"/>
              <a:ext cx="786384" cy="2377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649" name="TextBox 648"/>
            <p:cNvSpPr txBox="1"/>
            <p:nvPr/>
          </p:nvSpPr>
          <p:spPr>
            <a:xfrm>
              <a:off x="3055025" y="3540554"/>
              <a:ext cx="3385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TextBox 649"/>
            <p:cNvSpPr txBox="1"/>
            <p:nvPr/>
          </p:nvSpPr>
          <p:spPr>
            <a:xfrm>
              <a:off x="4108019" y="3536539"/>
              <a:ext cx="3369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TextBox 650"/>
            <p:cNvSpPr txBox="1"/>
            <p:nvPr/>
          </p:nvSpPr>
          <p:spPr>
            <a:xfrm>
              <a:off x="1395075" y="3538171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2" name="Right Brace 651"/>
          <p:cNvSpPr/>
          <p:nvPr/>
        </p:nvSpPr>
        <p:spPr>
          <a:xfrm rot="5400000">
            <a:off x="2267885" y="2397365"/>
            <a:ext cx="54864" cy="237744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TextBox 652"/>
          <p:cNvSpPr txBox="1"/>
          <p:nvPr/>
        </p:nvSpPr>
        <p:spPr>
          <a:xfrm>
            <a:off x="2146237" y="2488805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4" name="Rectangle 653"/>
          <p:cNvSpPr/>
          <p:nvPr/>
        </p:nvSpPr>
        <p:spPr>
          <a:xfrm>
            <a:off x="436393" y="6409146"/>
            <a:ext cx="150338" cy="72777"/>
          </a:xfrm>
          <a:prstGeom prst="rect">
            <a:avLst/>
          </a:prstGeom>
          <a:solidFill>
            <a:srgbClr val="E500E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4"/>
          <p:cNvSpPr txBox="1"/>
          <p:nvPr/>
        </p:nvSpPr>
        <p:spPr>
          <a:xfrm>
            <a:off x="549110" y="6331705"/>
            <a:ext cx="585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L3 cache</a:t>
            </a:r>
            <a:endParaRPr lang="en-US" sz="900" dirty="0"/>
          </a:p>
        </p:txBody>
      </p:sp>
      <p:sp>
        <p:nvSpPr>
          <p:cNvPr id="656" name="TextBox 655"/>
          <p:cNvSpPr txBox="1"/>
          <p:nvPr/>
        </p:nvSpPr>
        <p:spPr>
          <a:xfrm>
            <a:off x="1564973" y="613675"/>
            <a:ext cx="415498" cy="369333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657" name="Right Brace 656"/>
          <p:cNvSpPr/>
          <p:nvPr/>
        </p:nvSpPr>
        <p:spPr>
          <a:xfrm rot="16200000">
            <a:off x="3611546" y="18080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Right Brace 657"/>
          <p:cNvSpPr/>
          <p:nvPr/>
        </p:nvSpPr>
        <p:spPr>
          <a:xfrm rot="16200000">
            <a:off x="885892" y="18080"/>
            <a:ext cx="54864" cy="781749"/>
          </a:xfrm>
          <a:prstGeom prst="righ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TextBox 658"/>
          <p:cNvSpPr txBox="1"/>
          <p:nvPr/>
        </p:nvSpPr>
        <p:spPr>
          <a:xfrm>
            <a:off x="3490046" y="56947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0" name="TextBox 659"/>
          <p:cNvSpPr txBox="1"/>
          <p:nvPr/>
        </p:nvSpPr>
        <p:spPr>
          <a:xfrm>
            <a:off x="770542" y="569478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61" name="Group 660"/>
          <p:cNvGrpSpPr/>
          <p:nvPr/>
        </p:nvGrpSpPr>
        <p:grpSpPr>
          <a:xfrm>
            <a:off x="475382" y="422812"/>
            <a:ext cx="3811930" cy="757924"/>
            <a:chOff x="1408710" y="2470227"/>
            <a:chExt cx="3811930" cy="757924"/>
          </a:xfrm>
        </p:grpSpPr>
        <p:grpSp>
          <p:nvGrpSpPr>
            <p:cNvPr id="662" name="Group 661"/>
            <p:cNvGrpSpPr/>
            <p:nvPr/>
          </p:nvGrpSpPr>
          <p:grpSpPr>
            <a:xfrm>
              <a:off x="1454002" y="2489765"/>
              <a:ext cx="3766638" cy="738386"/>
              <a:chOff x="1454002" y="2489765"/>
              <a:chExt cx="3766638" cy="738386"/>
            </a:xfrm>
          </p:grpSpPr>
          <p:sp>
            <p:nvSpPr>
              <p:cNvPr id="664" name="Rectangle 663"/>
              <p:cNvSpPr/>
              <p:nvPr/>
            </p:nvSpPr>
            <p:spPr>
              <a:xfrm>
                <a:off x="3098989" y="2514916"/>
                <a:ext cx="716631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TextBox 664"/>
              <p:cNvSpPr txBox="1"/>
              <p:nvPr/>
            </p:nvSpPr>
            <p:spPr>
              <a:xfrm>
                <a:off x="3059090" y="2502773"/>
                <a:ext cx="2872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4178223" y="2514918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>
                <a:off x="496460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4962731" y="3228149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9" name="TextBox 668"/>
              <p:cNvSpPr txBox="1"/>
              <p:nvPr/>
            </p:nvSpPr>
            <p:spPr>
              <a:xfrm>
                <a:off x="4140707" y="2489765"/>
                <a:ext cx="2756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0" name="Rectangle 669"/>
              <p:cNvSpPr/>
              <p:nvPr/>
            </p:nvSpPr>
            <p:spPr>
              <a:xfrm>
                <a:off x="1454002" y="2514916"/>
                <a:ext cx="785300" cy="66167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1" name="Straight Connector 670"/>
              <p:cNvCxnSpPr/>
              <p:nvPr/>
            </p:nvCxnSpPr>
            <p:spPr>
              <a:xfrm>
                <a:off x="2237527" y="2514918"/>
                <a:ext cx="256033" cy="0"/>
              </a:xfrm>
              <a:prstGeom prst="line">
                <a:avLst/>
              </a:prstGeom>
              <a:ln w="12700"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/>
              <p:cNvCxnSpPr/>
              <p:nvPr/>
            </p:nvCxnSpPr>
            <p:spPr>
              <a:xfrm>
                <a:off x="2242754" y="3176595"/>
                <a:ext cx="256033" cy="0"/>
              </a:xfrm>
              <a:prstGeom prst="line">
                <a:avLst/>
              </a:prstGeom>
              <a:ln w="12700">
                <a:solidFill>
                  <a:srgbClr val="000000"/>
                </a:solidFill>
                <a:prstDash val="sysDash"/>
              </a:ln>
              <a:effec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3" name="TextBox 662"/>
            <p:cNvSpPr txBox="1"/>
            <p:nvPr/>
          </p:nvSpPr>
          <p:spPr>
            <a:xfrm>
              <a:off x="1408710" y="2470227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3" name="TextBox 672"/>
          <p:cNvSpPr txBox="1"/>
          <p:nvPr/>
        </p:nvSpPr>
        <p:spPr>
          <a:xfrm>
            <a:off x="3490046" y="198459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4" name="TextBox 673"/>
          <p:cNvSpPr txBox="1"/>
          <p:nvPr/>
        </p:nvSpPr>
        <p:spPr>
          <a:xfrm>
            <a:off x="770542" y="198458"/>
            <a:ext cx="2992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8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8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5" name="Rectangle 674"/>
          <p:cNvSpPr/>
          <p:nvPr/>
        </p:nvSpPr>
        <p:spPr>
          <a:xfrm>
            <a:off x="436392" y="6277486"/>
            <a:ext cx="150338" cy="727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TextBox 675"/>
          <p:cNvSpPr txBox="1"/>
          <p:nvPr/>
        </p:nvSpPr>
        <p:spPr>
          <a:xfrm>
            <a:off x="549880" y="6198458"/>
            <a:ext cx="8435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main memory</a:t>
            </a:r>
            <a:endParaRPr lang="en-US" sz="900" dirty="0"/>
          </a:p>
        </p:txBody>
      </p:sp>
      <p:sp>
        <p:nvSpPr>
          <p:cNvPr id="677" name="Rounded Rectangle 676"/>
          <p:cNvSpPr/>
          <p:nvPr/>
        </p:nvSpPr>
        <p:spPr>
          <a:xfrm>
            <a:off x="37419" y="225273"/>
            <a:ext cx="4617720" cy="6976831"/>
          </a:xfrm>
          <a:prstGeom prst="roundRect">
            <a:avLst>
              <a:gd name="adj" fmla="val 1714"/>
            </a:avLst>
          </a:prstGeom>
          <a:solidFill>
            <a:schemeClr val="accent1">
              <a:alpha val="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78" name="TextBox 677"/>
          <p:cNvSpPr txBox="1"/>
          <p:nvPr/>
        </p:nvSpPr>
        <p:spPr>
          <a:xfrm>
            <a:off x="1569039" y="100949"/>
            <a:ext cx="1525072" cy="2395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 smtClean="0"/>
              <a:t>5</a:t>
            </a:r>
            <a:r>
              <a:rPr lang="en-US" sz="900" baseline="30000" dirty="0" smtClean="0"/>
              <a:t>th</a:t>
            </a:r>
            <a:r>
              <a:rPr lang="en-US" sz="900" dirty="0" smtClean="0"/>
              <a:t> loop around micro-kernel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168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4" name="Group 2913"/>
          <p:cNvGrpSpPr/>
          <p:nvPr/>
        </p:nvGrpSpPr>
        <p:grpSpPr>
          <a:xfrm>
            <a:off x="5398914" y="98728"/>
            <a:ext cx="4617720" cy="7101163"/>
            <a:chOff x="1123147" y="1706238"/>
            <a:chExt cx="4617720" cy="7101163"/>
          </a:xfrm>
        </p:grpSpPr>
        <p:sp>
          <p:nvSpPr>
            <p:cNvPr id="2915" name="TextBox 2914"/>
            <p:cNvSpPr txBox="1"/>
            <p:nvPr/>
          </p:nvSpPr>
          <p:spPr>
            <a:xfrm>
              <a:off x="2650701" y="2218962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16" name="Right Brace 2915"/>
            <p:cNvSpPr/>
            <p:nvPr/>
          </p:nvSpPr>
          <p:spPr>
            <a:xfrm rot="16200000">
              <a:off x="4697274" y="1623367"/>
              <a:ext cx="54864" cy="78174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7" name="Right Brace 2916"/>
            <p:cNvSpPr/>
            <p:nvPr/>
          </p:nvSpPr>
          <p:spPr>
            <a:xfrm rot="16200000">
              <a:off x="1971620" y="1623367"/>
              <a:ext cx="54864" cy="78174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8" name="TextBox 2917"/>
            <p:cNvSpPr txBox="1"/>
            <p:nvPr/>
          </p:nvSpPr>
          <p:spPr>
            <a:xfrm>
              <a:off x="4575774" y="217476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9" name="TextBox 2918"/>
            <p:cNvSpPr txBox="1"/>
            <p:nvPr/>
          </p:nvSpPr>
          <p:spPr>
            <a:xfrm>
              <a:off x="1856270" y="2174765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20" name="Group 2919"/>
            <p:cNvGrpSpPr/>
            <p:nvPr/>
          </p:nvGrpSpPr>
          <p:grpSpPr>
            <a:xfrm>
              <a:off x="1123147" y="1706238"/>
              <a:ext cx="4617720" cy="7101163"/>
              <a:chOff x="970747" y="1812366"/>
              <a:chExt cx="4617720" cy="6842635"/>
            </a:xfrm>
          </p:grpSpPr>
          <p:sp>
            <p:nvSpPr>
              <p:cNvPr id="3358" name="Rounded Rectangle 3357"/>
              <p:cNvSpPr/>
              <p:nvPr/>
            </p:nvSpPr>
            <p:spPr>
              <a:xfrm>
                <a:off x="970747" y="1932164"/>
                <a:ext cx="4617720" cy="6722837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9" name="TextBox 3358"/>
              <p:cNvSpPr txBox="1"/>
              <p:nvPr/>
            </p:nvSpPr>
            <p:spPr>
              <a:xfrm>
                <a:off x="2502367" y="1812366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5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2921" name="Group 2920"/>
            <p:cNvGrpSpPr/>
            <p:nvPr/>
          </p:nvGrpSpPr>
          <p:grpSpPr>
            <a:xfrm>
              <a:off x="1561110" y="2028099"/>
              <a:ext cx="3811930" cy="757924"/>
              <a:chOff x="1408710" y="2470227"/>
              <a:chExt cx="3811930" cy="757924"/>
            </a:xfrm>
          </p:grpSpPr>
          <p:grpSp>
            <p:nvGrpSpPr>
              <p:cNvPr id="3347" name="Group 3346"/>
              <p:cNvGrpSpPr/>
              <p:nvPr/>
            </p:nvGrpSpPr>
            <p:grpSpPr>
              <a:xfrm>
                <a:off x="1454002" y="2489765"/>
                <a:ext cx="3766638" cy="738386"/>
                <a:chOff x="1454002" y="2489765"/>
                <a:chExt cx="3766638" cy="738386"/>
              </a:xfrm>
            </p:grpSpPr>
            <p:sp>
              <p:nvSpPr>
                <p:cNvPr id="3349" name="Rectangle 3348"/>
                <p:cNvSpPr/>
                <p:nvPr/>
              </p:nvSpPr>
              <p:spPr>
                <a:xfrm>
                  <a:off x="3098989" y="2514916"/>
                  <a:ext cx="716631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0" name="TextBox 3349"/>
                <p:cNvSpPr txBox="1"/>
                <p:nvPr/>
              </p:nvSpPr>
              <p:spPr>
                <a:xfrm>
                  <a:off x="3059090" y="2502773"/>
                  <a:ext cx="29269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1" name="Rectangle 3350"/>
                <p:cNvSpPr/>
                <p:nvPr/>
              </p:nvSpPr>
              <p:spPr>
                <a:xfrm>
                  <a:off x="4178223" y="2514918"/>
                  <a:ext cx="786384" cy="7132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2" name="Straight Connector 3351"/>
                <p:cNvCxnSpPr/>
                <p:nvPr/>
              </p:nvCxnSpPr>
              <p:spPr>
                <a:xfrm>
                  <a:off x="496460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3" name="Straight Connector 3352"/>
                <p:cNvCxnSpPr/>
                <p:nvPr/>
              </p:nvCxnSpPr>
              <p:spPr>
                <a:xfrm>
                  <a:off x="4962731" y="3228149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54" name="TextBox 3353"/>
                <p:cNvSpPr txBox="1"/>
                <p:nvPr/>
              </p:nvSpPr>
              <p:spPr>
                <a:xfrm>
                  <a:off x="4140707" y="2489765"/>
                  <a:ext cx="31834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55" name="Rectangle 3354"/>
                <p:cNvSpPr/>
                <p:nvPr/>
              </p:nvSpPr>
              <p:spPr>
                <a:xfrm>
                  <a:off x="1454002" y="2514916"/>
                  <a:ext cx="785300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56" name="Straight Connector 3355"/>
                <p:cNvCxnSpPr/>
                <p:nvPr/>
              </p:nvCxnSpPr>
              <p:spPr>
                <a:xfrm>
                  <a:off x="223752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57" name="Straight Connector 3356"/>
                <p:cNvCxnSpPr/>
                <p:nvPr/>
              </p:nvCxnSpPr>
              <p:spPr>
                <a:xfrm>
                  <a:off x="2242754" y="3176595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48" name="TextBox 3347"/>
              <p:cNvSpPr txBox="1"/>
              <p:nvPr/>
            </p:nvSpPr>
            <p:spPr>
              <a:xfrm>
                <a:off x="1408710" y="2470227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22" name="Group 2921"/>
            <p:cNvGrpSpPr/>
            <p:nvPr/>
          </p:nvGrpSpPr>
          <p:grpSpPr>
            <a:xfrm>
              <a:off x="1713510" y="2180499"/>
              <a:ext cx="3811930" cy="757924"/>
              <a:chOff x="1408710" y="2470227"/>
              <a:chExt cx="3811930" cy="757924"/>
            </a:xfrm>
          </p:grpSpPr>
          <p:grpSp>
            <p:nvGrpSpPr>
              <p:cNvPr id="3336" name="Group 3335"/>
              <p:cNvGrpSpPr/>
              <p:nvPr/>
            </p:nvGrpSpPr>
            <p:grpSpPr>
              <a:xfrm>
                <a:off x="1454002" y="2489765"/>
                <a:ext cx="3766638" cy="738386"/>
                <a:chOff x="1454002" y="2489765"/>
                <a:chExt cx="3766638" cy="738386"/>
              </a:xfrm>
            </p:grpSpPr>
            <p:sp>
              <p:nvSpPr>
                <p:cNvPr id="3338" name="Rectangle 3337"/>
                <p:cNvSpPr/>
                <p:nvPr/>
              </p:nvSpPr>
              <p:spPr>
                <a:xfrm>
                  <a:off x="3098989" y="2514916"/>
                  <a:ext cx="716631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9" name="TextBox 3338"/>
                <p:cNvSpPr txBox="1"/>
                <p:nvPr/>
              </p:nvSpPr>
              <p:spPr>
                <a:xfrm>
                  <a:off x="3059090" y="2502773"/>
                  <a:ext cx="3000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0" name="Rectangle 3339"/>
                <p:cNvSpPr/>
                <p:nvPr/>
              </p:nvSpPr>
              <p:spPr>
                <a:xfrm>
                  <a:off x="4178223" y="2514918"/>
                  <a:ext cx="786384" cy="7132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1" name="Straight Connector 3340"/>
                <p:cNvCxnSpPr/>
                <p:nvPr/>
              </p:nvCxnSpPr>
              <p:spPr>
                <a:xfrm>
                  <a:off x="496460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2" name="Straight Connector 3341"/>
                <p:cNvCxnSpPr/>
                <p:nvPr/>
              </p:nvCxnSpPr>
              <p:spPr>
                <a:xfrm>
                  <a:off x="4962731" y="3228149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3" name="TextBox 3342"/>
                <p:cNvSpPr txBox="1"/>
                <p:nvPr/>
              </p:nvSpPr>
              <p:spPr>
                <a:xfrm>
                  <a:off x="4140707" y="2489765"/>
                  <a:ext cx="3113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i="1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  <a:r>
                    <a:rPr lang="en-US" sz="1000" i="1" baseline="-25000" dirty="0" err="1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j</a:t>
                  </a:r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4" name="Rectangle 3343"/>
                <p:cNvSpPr/>
                <p:nvPr/>
              </p:nvSpPr>
              <p:spPr>
                <a:xfrm>
                  <a:off x="1454002" y="2514916"/>
                  <a:ext cx="785300" cy="66167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5" name="Straight Connector 3344"/>
                <p:cNvCxnSpPr/>
                <p:nvPr/>
              </p:nvCxnSpPr>
              <p:spPr>
                <a:xfrm>
                  <a:off x="2237527" y="2514918"/>
                  <a:ext cx="256033" cy="0"/>
                </a:xfrm>
                <a:prstGeom prst="line">
                  <a:avLst/>
                </a:prstGeom>
                <a:ln w="12700"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6" name="Straight Connector 3345"/>
                <p:cNvCxnSpPr/>
                <p:nvPr/>
              </p:nvCxnSpPr>
              <p:spPr>
                <a:xfrm>
                  <a:off x="2242754" y="3176595"/>
                  <a:ext cx="256033" cy="0"/>
                </a:xfrm>
                <a:prstGeom prst="line">
                  <a:avLst/>
                </a:prstGeom>
                <a:ln w="12700">
                  <a:solidFill>
                    <a:srgbClr val="000000"/>
                  </a:solidFill>
                  <a:prstDash val="sysDash"/>
                </a:ln>
                <a:effectLst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37" name="TextBox 3336"/>
              <p:cNvSpPr txBox="1"/>
              <p:nvPr/>
            </p:nvSpPr>
            <p:spPr>
              <a:xfrm>
                <a:off x="1408710" y="2470227"/>
                <a:ext cx="296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23" name="Group 2922"/>
            <p:cNvGrpSpPr/>
            <p:nvPr/>
          </p:nvGrpSpPr>
          <p:grpSpPr>
            <a:xfrm>
              <a:off x="1164295" y="2989845"/>
              <a:ext cx="4535424" cy="5776148"/>
              <a:chOff x="62453" y="1169884"/>
              <a:chExt cx="4535424" cy="5330247"/>
            </a:xfrm>
          </p:grpSpPr>
          <p:sp>
            <p:nvSpPr>
              <p:cNvPr id="3334" name="Rounded Rectangle 3333"/>
              <p:cNvSpPr/>
              <p:nvPr/>
            </p:nvSpPr>
            <p:spPr>
              <a:xfrm>
                <a:off x="62453" y="1287959"/>
                <a:ext cx="4535424" cy="5212172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E500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5" name="TextBox 3334"/>
              <p:cNvSpPr txBox="1"/>
              <p:nvPr/>
            </p:nvSpPr>
            <p:spPr>
              <a:xfrm>
                <a:off x="1552925" y="1169884"/>
                <a:ext cx="1525072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E500E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4</a:t>
                </a:r>
                <a:r>
                  <a:rPr lang="en-US" sz="900" baseline="30000" dirty="0" smtClean="0"/>
                  <a:t>th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924" name="TextBox 2923"/>
            <p:cNvSpPr txBox="1"/>
            <p:nvPr/>
          </p:nvSpPr>
          <p:spPr>
            <a:xfrm>
              <a:off x="2649569" y="3590564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25" name="Right Brace 2924"/>
            <p:cNvSpPr/>
            <p:nvPr/>
          </p:nvSpPr>
          <p:spPr>
            <a:xfrm rot="10800000">
              <a:off x="4247794" y="3396780"/>
              <a:ext cx="54864" cy="237744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6" name="TextBox 2925"/>
            <p:cNvSpPr txBox="1"/>
            <p:nvPr/>
          </p:nvSpPr>
          <p:spPr>
            <a:xfrm>
              <a:off x="4030192" y="3394503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27" name="Group 2926"/>
            <p:cNvGrpSpPr/>
            <p:nvPr/>
          </p:nvGrpSpPr>
          <p:grpSpPr>
            <a:xfrm>
              <a:off x="1547475" y="3351139"/>
              <a:ext cx="3565318" cy="756597"/>
              <a:chOff x="1395075" y="3536539"/>
              <a:chExt cx="3565318" cy="756597"/>
            </a:xfrm>
          </p:grpSpPr>
          <p:sp>
            <p:nvSpPr>
              <p:cNvPr id="3322" name="Rectangle 3321"/>
              <p:cNvSpPr/>
              <p:nvPr/>
            </p:nvSpPr>
            <p:spPr>
              <a:xfrm>
                <a:off x="1455023" y="3579903"/>
                <a:ext cx="786384" cy="656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3" name="Rectangle 3322"/>
              <p:cNvSpPr/>
              <p:nvPr/>
            </p:nvSpPr>
            <p:spPr>
              <a:xfrm>
                <a:off x="3107211" y="3579903"/>
                <a:ext cx="716631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4" name="Rectangle 3323"/>
              <p:cNvSpPr/>
              <p:nvPr/>
            </p:nvSpPr>
            <p:spPr>
              <a:xfrm>
                <a:off x="4174009" y="3579903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5" name="Rectangle 3324"/>
              <p:cNvSpPr/>
              <p:nvPr/>
            </p:nvSpPr>
            <p:spPr>
              <a:xfrm>
                <a:off x="3107209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6" name="Rectangle 3325"/>
              <p:cNvSpPr/>
              <p:nvPr/>
            </p:nvSpPr>
            <p:spPr>
              <a:xfrm>
                <a:off x="4174009" y="3579904"/>
                <a:ext cx="786384" cy="2377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7" name="Rectangle 3326"/>
              <p:cNvSpPr/>
              <p:nvPr/>
            </p:nvSpPr>
            <p:spPr>
              <a:xfrm>
                <a:off x="3346086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8" name="Rectangle 3327"/>
              <p:cNvSpPr/>
              <p:nvPr/>
            </p:nvSpPr>
            <p:spPr>
              <a:xfrm>
                <a:off x="3584964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9" name="Rectangle 3328"/>
              <p:cNvSpPr/>
              <p:nvPr/>
            </p:nvSpPr>
            <p:spPr>
              <a:xfrm>
                <a:off x="4174009" y="3817648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0" name="Rectangle 3329"/>
              <p:cNvSpPr/>
              <p:nvPr/>
            </p:nvSpPr>
            <p:spPr>
              <a:xfrm>
                <a:off x="4174009" y="4055391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1" name="TextBox 3330"/>
              <p:cNvSpPr txBox="1"/>
              <p:nvPr/>
            </p:nvSpPr>
            <p:spPr>
              <a:xfrm>
                <a:off x="3055025" y="3540554"/>
                <a:ext cx="336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2" name="TextBox 3331"/>
              <p:cNvSpPr txBox="1"/>
              <p:nvPr/>
            </p:nvSpPr>
            <p:spPr>
              <a:xfrm>
                <a:off x="4108019" y="3536539"/>
                <a:ext cx="3644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3" name="TextBox 3332"/>
              <p:cNvSpPr txBox="1"/>
              <p:nvPr/>
            </p:nvSpPr>
            <p:spPr>
              <a:xfrm>
                <a:off x="1395075" y="3538171"/>
                <a:ext cx="3113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28" name="Right Brace 2927"/>
            <p:cNvSpPr/>
            <p:nvPr/>
          </p:nvSpPr>
          <p:spPr>
            <a:xfrm rot="5400000">
              <a:off x="3503448" y="4138217"/>
              <a:ext cx="54864" cy="237744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9" name="TextBox 2928"/>
            <p:cNvSpPr txBox="1"/>
            <p:nvPr/>
          </p:nvSpPr>
          <p:spPr>
            <a:xfrm>
              <a:off x="3381800" y="4229657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930" name="Group 2929"/>
            <p:cNvGrpSpPr/>
            <p:nvPr/>
          </p:nvGrpSpPr>
          <p:grpSpPr>
            <a:xfrm>
              <a:off x="1699875" y="3503539"/>
              <a:ext cx="3565318" cy="756597"/>
              <a:chOff x="1395075" y="3536539"/>
              <a:chExt cx="3565318" cy="756597"/>
            </a:xfrm>
          </p:grpSpPr>
          <p:sp>
            <p:nvSpPr>
              <p:cNvPr id="3310" name="Rectangle 3309"/>
              <p:cNvSpPr/>
              <p:nvPr/>
            </p:nvSpPr>
            <p:spPr>
              <a:xfrm>
                <a:off x="1455023" y="3579903"/>
                <a:ext cx="786384" cy="6569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1" name="Rectangle 3310"/>
              <p:cNvSpPr/>
              <p:nvPr/>
            </p:nvSpPr>
            <p:spPr>
              <a:xfrm>
                <a:off x="3107211" y="3579903"/>
                <a:ext cx="716631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2" name="Rectangle 3311"/>
              <p:cNvSpPr/>
              <p:nvPr/>
            </p:nvSpPr>
            <p:spPr>
              <a:xfrm>
                <a:off x="4174009" y="3579903"/>
                <a:ext cx="786384" cy="71323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3" name="Rectangle 3312"/>
              <p:cNvSpPr/>
              <p:nvPr/>
            </p:nvSpPr>
            <p:spPr>
              <a:xfrm>
                <a:off x="3107209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4" name="Rectangle 3313"/>
              <p:cNvSpPr/>
              <p:nvPr/>
            </p:nvSpPr>
            <p:spPr>
              <a:xfrm>
                <a:off x="4174009" y="3579904"/>
                <a:ext cx="786384" cy="2377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5" name="Rectangle 3314"/>
              <p:cNvSpPr/>
              <p:nvPr/>
            </p:nvSpPr>
            <p:spPr>
              <a:xfrm>
                <a:off x="3346086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6" name="Rectangle 3315"/>
              <p:cNvSpPr/>
              <p:nvPr/>
            </p:nvSpPr>
            <p:spPr>
              <a:xfrm>
                <a:off x="3584964" y="3579903"/>
                <a:ext cx="238878" cy="6583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7" name="Rectangle 3316"/>
              <p:cNvSpPr/>
              <p:nvPr/>
            </p:nvSpPr>
            <p:spPr>
              <a:xfrm>
                <a:off x="4174009" y="3817648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8" name="Rectangle 3317"/>
              <p:cNvSpPr/>
              <p:nvPr/>
            </p:nvSpPr>
            <p:spPr>
              <a:xfrm>
                <a:off x="4174009" y="4055391"/>
                <a:ext cx="786384" cy="2377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9" name="TextBox 3318"/>
              <p:cNvSpPr txBox="1"/>
              <p:nvPr/>
            </p:nvSpPr>
            <p:spPr>
              <a:xfrm>
                <a:off x="3055025" y="3540554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0" name="TextBox 3319"/>
              <p:cNvSpPr txBox="1"/>
              <p:nvPr/>
            </p:nvSpPr>
            <p:spPr>
              <a:xfrm>
                <a:off x="4108019" y="3536539"/>
                <a:ext cx="3369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1" name="TextBox 3320"/>
              <p:cNvSpPr txBox="1"/>
              <p:nvPr/>
            </p:nvSpPr>
            <p:spPr>
              <a:xfrm>
                <a:off x="1395075" y="3538171"/>
                <a:ext cx="296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1" name="Group 2930"/>
            <p:cNvGrpSpPr/>
            <p:nvPr/>
          </p:nvGrpSpPr>
          <p:grpSpPr>
            <a:xfrm>
              <a:off x="1210015" y="4435589"/>
              <a:ext cx="4453128" cy="4290687"/>
              <a:chOff x="108173" y="2389043"/>
              <a:chExt cx="4453128" cy="4071372"/>
            </a:xfrm>
          </p:grpSpPr>
          <p:sp>
            <p:nvSpPr>
              <p:cNvPr id="3308" name="Rounded Rectangle 3307"/>
              <p:cNvSpPr/>
              <p:nvPr/>
            </p:nvSpPr>
            <p:spPr>
              <a:xfrm>
                <a:off x="108173" y="2510207"/>
                <a:ext cx="4453128" cy="3950208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00C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9" name="TextBox 3308"/>
              <p:cNvSpPr txBox="1"/>
              <p:nvPr/>
            </p:nvSpPr>
            <p:spPr>
              <a:xfrm>
                <a:off x="1552925" y="2389043"/>
                <a:ext cx="1525071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CE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3</a:t>
                </a:r>
                <a:r>
                  <a:rPr lang="en-US" sz="900" baseline="30000" dirty="0" smtClean="0"/>
                  <a:t>rd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sp>
          <p:nvSpPr>
            <p:cNvPr id="2932" name="TextBox 2931"/>
            <p:cNvSpPr txBox="1"/>
            <p:nvPr/>
          </p:nvSpPr>
          <p:spPr>
            <a:xfrm>
              <a:off x="2649569" y="4912198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33" name="Rectangle 2932"/>
            <p:cNvSpPr/>
            <p:nvPr/>
          </p:nvSpPr>
          <p:spPr>
            <a:xfrm>
              <a:off x="4326380" y="4755766"/>
              <a:ext cx="786384" cy="237744"/>
            </a:xfrm>
            <a:prstGeom prst="rect">
              <a:avLst/>
            </a:prstGeom>
            <a:solidFill>
              <a:srgbClr val="E500E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34" name="U-Turn Arrow 2933"/>
            <p:cNvSpPr/>
            <p:nvPr/>
          </p:nvSpPr>
          <p:spPr>
            <a:xfrm rot="5400000">
              <a:off x="4710871" y="4162398"/>
              <a:ext cx="1280160" cy="287047"/>
            </a:xfrm>
            <a:prstGeom prst="uturnArrow">
              <a:avLst>
                <a:gd name="adj1" fmla="val 2152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E500E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35" name="Group 2934"/>
            <p:cNvGrpSpPr/>
            <p:nvPr/>
          </p:nvGrpSpPr>
          <p:grpSpPr>
            <a:xfrm>
              <a:off x="4210012" y="4278714"/>
              <a:ext cx="1399563" cy="332641"/>
              <a:chOff x="3915114" y="3040595"/>
              <a:chExt cx="1399563" cy="332641"/>
            </a:xfrm>
          </p:grpSpPr>
          <p:sp>
            <p:nvSpPr>
              <p:cNvPr id="3306" name="TextBox 3305"/>
              <p:cNvSpPr txBox="1"/>
              <p:nvPr/>
            </p:nvSpPr>
            <p:spPr>
              <a:xfrm>
                <a:off x="3915114" y="3127015"/>
                <a:ext cx="1399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7" name="TextBox 3306"/>
              <p:cNvSpPr txBox="1"/>
              <p:nvPr/>
            </p:nvSpPr>
            <p:spPr>
              <a:xfrm>
                <a:off x="4876800" y="3040595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36" name="TextBox 2935"/>
            <p:cNvSpPr txBox="1"/>
            <p:nvPr/>
          </p:nvSpPr>
          <p:spPr>
            <a:xfrm>
              <a:off x="4561156" y="4756457"/>
              <a:ext cx="3285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lang="en-US" sz="10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7" name="TextBox 2936"/>
            <p:cNvSpPr txBox="1"/>
            <p:nvPr/>
          </p:nvSpPr>
          <p:spPr>
            <a:xfrm>
              <a:off x="4583283" y="4674742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8" name="Rectangle 2937"/>
            <p:cNvSpPr/>
            <p:nvPr/>
          </p:nvSpPr>
          <p:spPr>
            <a:xfrm>
              <a:off x="1612726" y="4754648"/>
              <a:ext cx="786384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39" name="Rectangle 2938"/>
            <p:cNvSpPr/>
            <p:nvPr/>
          </p:nvSpPr>
          <p:spPr>
            <a:xfrm>
              <a:off x="3260175" y="4754647"/>
              <a:ext cx="237745" cy="6583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0" name="Rectangle 2939"/>
            <p:cNvSpPr/>
            <p:nvPr/>
          </p:nvSpPr>
          <p:spPr>
            <a:xfrm>
              <a:off x="1612726" y="4754649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1" name="Rectangle 2940"/>
            <p:cNvSpPr/>
            <p:nvPr/>
          </p:nvSpPr>
          <p:spPr>
            <a:xfrm>
              <a:off x="1612728" y="4974105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2" name="Rectangle 2941"/>
            <p:cNvSpPr/>
            <p:nvPr/>
          </p:nvSpPr>
          <p:spPr>
            <a:xfrm>
              <a:off x="1612726" y="5193560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3" name="Rectangle 2942"/>
            <p:cNvSpPr/>
            <p:nvPr/>
          </p:nvSpPr>
          <p:spPr>
            <a:xfrm>
              <a:off x="3260742" y="4974103"/>
              <a:ext cx="236609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4" name="Rectangle 2943"/>
            <p:cNvSpPr/>
            <p:nvPr/>
          </p:nvSpPr>
          <p:spPr>
            <a:xfrm>
              <a:off x="3260743" y="5193560"/>
              <a:ext cx="23774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45" name="Right Brace 2944"/>
            <p:cNvSpPr/>
            <p:nvPr/>
          </p:nvSpPr>
          <p:spPr>
            <a:xfrm rot="10800000">
              <a:off x="3185145" y="4754649"/>
              <a:ext cx="54864" cy="21945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6" name="TextBox 2945"/>
            <p:cNvSpPr txBox="1"/>
            <p:nvPr/>
          </p:nvSpPr>
          <p:spPr>
            <a:xfrm>
              <a:off x="2923571" y="475576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7" name="TextBox 2946"/>
            <p:cNvSpPr txBox="1"/>
            <p:nvPr/>
          </p:nvSpPr>
          <p:spPr>
            <a:xfrm>
              <a:off x="1554817" y="470940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8" name="TextBox 2947"/>
            <p:cNvSpPr txBox="1"/>
            <p:nvPr/>
          </p:nvSpPr>
          <p:spPr>
            <a:xfrm>
              <a:off x="3196880" y="470333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9" name="Rectangle 2948"/>
            <p:cNvSpPr/>
            <p:nvPr/>
          </p:nvSpPr>
          <p:spPr>
            <a:xfrm>
              <a:off x="1765126" y="4907048"/>
              <a:ext cx="786384" cy="6583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0" name="Rectangle 2949"/>
            <p:cNvSpPr/>
            <p:nvPr/>
          </p:nvSpPr>
          <p:spPr>
            <a:xfrm>
              <a:off x="3412575" y="4907047"/>
              <a:ext cx="237745" cy="65836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1" name="Rectangle 2950"/>
            <p:cNvSpPr/>
            <p:nvPr/>
          </p:nvSpPr>
          <p:spPr>
            <a:xfrm>
              <a:off x="1765126" y="4907049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2" name="Rectangle 2951"/>
            <p:cNvSpPr/>
            <p:nvPr/>
          </p:nvSpPr>
          <p:spPr>
            <a:xfrm>
              <a:off x="1765128" y="5126505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3" name="Rectangle 2952"/>
            <p:cNvSpPr/>
            <p:nvPr/>
          </p:nvSpPr>
          <p:spPr>
            <a:xfrm>
              <a:off x="1765126" y="5345960"/>
              <a:ext cx="78638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4" name="Rectangle 2953"/>
            <p:cNvSpPr/>
            <p:nvPr/>
          </p:nvSpPr>
          <p:spPr>
            <a:xfrm>
              <a:off x="3413142" y="5126503"/>
              <a:ext cx="236609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5" name="Rectangle 2954"/>
            <p:cNvSpPr/>
            <p:nvPr/>
          </p:nvSpPr>
          <p:spPr>
            <a:xfrm>
              <a:off x="3413143" y="5345960"/>
              <a:ext cx="237744" cy="2194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56" name="Right Brace 2955"/>
            <p:cNvSpPr/>
            <p:nvPr/>
          </p:nvSpPr>
          <p:spPr>
            <a:xfrm>
              <a:off x="2575373" y="4907048"/>
              <a:ext cx="54864" cy="21945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7" name="TextBox 2956"/>
            <p:cNvSpPr txBox="1"/>
            <p:nvPr/>
          </p:nvSpPr>
          <p:spPr>
            <a:xfrm>
              <a:off x="2575373" y="490816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8" name="TextBox 2957"/>
            <p:cNvSpPr txBox="1"/>
            <p:nvPr/>
          </p:nvSpPr>
          <p:spPr>
            <a:xfrm>
              <a:off x="1707217" y="4861802"/>
              <a:ext cx="296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9" name="TextBox 2958"/>
            <p:cNvSpPr txBox="1"/>
            <p:nvPr/>
          </p:nvSpPr>
          <p:spPr>
            <a:xfrm>
              <a:off x="3349280" y="4855732"/>
              <a:ext cx="3129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0" name="U-Turn Arrow 2959"/>
            <p:cNvSpPr/>
            <p:nvPr/>
          </p:nvSpPr>
          <p:spPr>
            <a:xfrm rot="5400000">
              <a:off x="4568352" y="4014780"/>
              <a:ext cx="1415098" cy="264496"/>
            </a:xfrm>
            <a:prstGeom prst="uturnArrow">
              <a:avLst>
                <a:gd name="adj1" fmla="val 2152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E500E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61" name="Rectangle 2960"/>
            <p:cNvSpPr/>
            <p:nvPr/>
          </p:nvSpPr>
          <p:spPr>
            <a:xfrm>
              <a:off x="1453971" y="6049408"/>
              <a:ext cx="1373801" cy="458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2" name="TextBox 2961"/>
            <p:cNvSpPr txBox="1"/>
            <p:nvPr/>
          </p:nvSpPr>
          <p:spPr>
            <a:xfrm>
              <a:off x="3009769" y="6013335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2963" name="TextBox 2962"/>
            <p:cNvSpPr txBox="1"/>
            <p:nvPr/>
          </p:nvSpPr>
          <p:spPr>
            <a:xfrm>
              <a:off x="2855935" y="6121057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2964" name="Rectangle 2963"/>
            <p:cNvSpPr/>
            <p:nvPr/>
          </p:nvSpPr>
          <p:spPr>
            <a:xfrm>
              <a:off x="1454741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5" name="Rectangle 2964"/>
            <p:cNvSpPr/>
            <p:nvPr/>
          </p:nvSpPr>
          <p:spPr>
            <a:xfrm>
              <a:off x="1626514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6" name="Rectangle 2965"/>
            <p:cNvSpPr/>
            <p:nvPr/>
          </p:nvSpPr>
          <p:spPr>
            <a:xfrm>
              <a:off x="1798286" y="6051577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7" name="Rectangle 2966"/>
            <p:cNvSpPr/>
            <p:nvPr/>
          </p:nvSpPr>
          <p:spPr>
            <a:xfrm>
              <a:off x="1969678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8" name="Rectangle 2967"/>
            <p:cNvSpPr/>
            <p:nvPr/>
          </p:nvSpPr>
          <p:spPr>
            <a:xfrm>
              <a:off x="2141450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69" name="Rectangle 2968"/>
            <p:cNvSpPr/>
            <p:nvPr/>
          </p:nvSpPr>
          <p:spPr>
            <a:xfrm>
              <a:off x="2313224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0" name="Rectangle 2969"/>
            <p:cNvSpPr/>
            <p:nvPr/>
          </p:nvSpPr>
          <p:spPr>
            <a:xfrm>
              <a:off x="2484996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1" name="Rectangle 2970"/>
            <p:cNvSpPr/>
            <p:nvPr/>
          </p:nvSpPr>
          <p:spPr>
            <a:xfrm>
              <a:off x="2656770" y="60520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2" name="Rectangle 2971"/>
            <p:cNvSpPr/>
            <p:nvPr/>
          </p:nvSpPr>
          <p:spPr>
            <a:xfrm>
              <a:off x="4062194" y="6047509"/>
              <a:ext cx="1386113" cy="530353"/>
            </a:xfrm>
            <a:prstGeom prst="rect">
              <a:avLst/>
            </a:prstGeom>
            <a:solidFill>
              <a:srgbClr val="E500E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73" name="Rectangle 2972"/>
            <p:cNvSpPr>
              <a:spLocks/>
            </p:cNvSpPr>
            <p:nvPr/>
          </p:nvSpPr>
          <p:spPr>
            <a:xfrm>
              <a:off x="3343011" y="6052911"/>
              <a:ext cx="548640" cy="457200"/>
            </a:xfrm>
            <a:prstGeom prst="rect">
              <a:avLst/>
            </a:prstGeom>
            <a:solidFill>
              <a:srgbClr val="00C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2974" name="Group 2973"/>
            <p:cNvGrpSpPr/>
            <p:nvPr/>
          </p:nvGrpSpPr>
          <p:grpSpPr>
            <a:xfrm>
              <a:off x="3343011" y="6052811"/>
              <a:ext cx="549830" cy="457204"/>
              <a:chOff x="2241169" y="3786950"/>
              <a:chExt cx="549830" cy="457204"/>
            </a:xfrm>
            <a:solidFill>
              <a:srgbClr val="00CE00"/>
            </a:solidFill>
          </p:grpSpPr>
          <p:sp>
            <p:nvSpPr>
              <p:cNvPr id="3303" name="Rectangle 3302"/>
              <p:cNvSpPr>
                <a:spLocks/>
              </p:cNvSpPr>
              <p:nvPr/>
            </p:nvSpPr>
            <p:spPr>
              <a:xfrm>
                <a:off x="2241169" y="3786950"/>
                <a:ext cx="54864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4" name="Rectangle 3303"/>
              <p:cNvSpPr>
                <a:spLocks/>
              </p:cNvSpPr>
              <p:nvPr/>
            </p:nvSpPr>
            <p:spPr>
              <a:xfrm>
                <a:off x="2241169" y="3939354"/>
                <a:ext cx="54864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5" name="Rectangle 3304"/>
              <p:cNvSpPr>
                <a:spLocks/>
              </p:cNvSpPr>
              <p:nvPr/>
            </p:nvSpPr>
            <p:spPr>
              <a:xfrm>
                <a:off x="2241169" y="4091754"/>
                <a:ext cx="549830" cy="1524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5" name="Group 2974"/>
            <p:cNvGrpSpPr/>
            <p:nvPr/>
          </p:nvGrpSpPr>
          <p:grpSpPr>
            <a:xfrm>
              <a:off x="3384322" y="6072909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290" name="Straight Arrow Connector 3289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1" name="Straight Connector 3290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2" name="Straight Connector 3291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3" name="Straight Connector 3292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4" name="Straight Connector 3293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5" name="Straight Connector 3294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6" name="Straight Connector 3295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7" name="Straight Connector 3296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8" name="Straight Connector 3297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9" name="Straight Connector 3298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0" name="Straight Connector 3299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1" name="Straight Connector 3300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2" name="Straight Connector 3301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6" name="Group 2975"/>
            <p:cNvGrpSpPr/>
            <p:nvPr/>
          </p:nvGrpSpPr>
          <p:grpSpPr>
            <a:xfrm>
              <a:off x="3384322" y="6231215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277" name="Straight Arrow Connector 3276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8" name="Straight Connector 3277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9" name="Straight Connector 3278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0" name="Straight Connector 3279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1" name="Straight Connector 3280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2" name="Straight Connector 3281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3" name="Straight Connector 3282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4" name="Straight Connector 3283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5" name="Straight Connector 3284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6" name="Straight Connector 3285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7" name="Straight Connector 3286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8" name="Straight Connector 3287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9" name="Straight Connector 3288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7" name="Group 2976"/>
            <p:cNvGrpSpPr/>
            <p:nvPr/>
          </p:nvGrpSpPr>
          <p:grpSpPr>
            <a:xfrm>
              <a:off x="3384322" y="6377713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264" name="Straight Arrow Connector 3263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5" name="Straight Connector 3264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6" name="Straight Connector 3265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7" name="Straight Connector 3266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8" name="Straight Connector 3267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9" name="Straight Connector 3268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0" name="Straight Connector 3269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1" name="Straight Connector 3270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2" name="Straight Connector 3271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3" name="Straight Connector 3272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4" name="Straight Connector 3273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5" name="Straight Connector 3274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6" name="Straight Connector 3275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8" name="Rectangle 2977"/>
            <p:cNvSpPr/>
            <p:nvPr/>
          </p:nvSpPr>
          <p:spPr>
            <a:xfrm>
              <a:off x="4234470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9" name="Rectangle 2978"/>
            <p:cNvSpPr/>
            <p:nvPr/>
          </p:nvSpPr>
          <p:spPr>
            <a:xfrm>
              <a:off x="4408206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0" name="Rectangle 2979"/>
            <p:cNvSpPr/>
            <p:nvPr/>
          </p:nvSpPr>
          <p:spPr>
            <a:xfrm>
              <a:off x="4581942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1" name="Rectangle 2980"/>
            <p:cNvSpPr/>
            <p:nvPr/>
          </p:nvSpPr>
          <p:spPr>
            <a:xfrm>
              <a:off x="4755678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2" name="Rectangle 2981"/>
            <p:cNvSpPr/>
            <p:nvPr/>
          </p:nvSpPr>
          <p:spPr>
            <a:xfrm>
              <a:off x="4929414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3" name="Rectangle 2982"/>
            <p:cNvSpPr/>
            <p:nvPr/>
          </p:nvSpPr>
          <p:spPr>
            <a:xfrm>
              <a:off x="5103150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4" name="Rectangle 2983"/>
            <p:cNvSpPr/>
            <p:nvPr/>
          </p:nvSpPr>
          <p:spPr>
            <a:xfrm>
              <a:off x="5275075" y="6047510"/>
              <a:ext cx="173736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5" name="Rectangle 2984"/>
            <p:cNvSpPr/>
            <p:nvPr/>
          </p:nvSpPr>
          <p:spPr>
            <a:xfrm>
              <a:off x="4062697" y="6047510"/>
              <a:ext cx="171773" cy="530352"/>
            </a:xfrm>
            <a:prstGeom prst="rect">
              <a:avLst/>
            </a:prstGeom>
            <a:solidFill>
              <a:srgbClr val="E500E5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86" name="Group 2985"/>
            <p:cNvGrpSpPr/>
            <p:nvPr/>
          </p:nvGrpSpPr>
          <p:grpSpPr>
            <a:xfrm>
              <a:off x="4093719" y="6086189"/>
              <a:ext cx="1323088" cy="444577"/>
              <a:chOff x="3345906" y="5212139"/>
              <a:chExt cx="1323088" cy="444577"/>
            </a:xfrm>
            <a:solidFill>
              <a:srgbClr val="E500E5"/>
            </a:solidFill>
          </p:grpSpPr>
          <p:grpSp>
            <p:nvGrpSpPr>
              <p:cNvPr id="3152" name="Group 3151"/>
              <p:cNvGrpSpPr/>
              <p:nvPr/>
            </p:nvGrpSpPr>
            <p:grpSpPr>
              <a:xfrm>
                <a:off x="3345906" y="5212139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51" name="Straight Connector 3250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2" name="Straight Connector 3251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3" name="Straight Connector 3252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4" name="Straight Connector 3253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5" name="Straight Connector 3254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6" name="Straight Connector 3255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7" name="Straight Connector 3256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8" name="Straight Connector 3257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9" name="Straight Connector 3258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0" name="Straight Connector 3259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1" name="Straight Connector 3260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2" name="Straight Connector 3261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3" name="Straight Arrow Connector 3262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3" name="Group 3152"/>
              <p:cNvGrpSpPr/>
              <p:nvPr/>
            </p:nvGrpSpPr>
            <p:grpSpPr>
              <a:xfrm>
                <a:off x="3516915" y="5214282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38" name="Straight Connector 3237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9" name="Straight Connector 3238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0" name="Straight Connector 3239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1" name="Straight Connector 3240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2" name="Straight Connector 3241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3" name="Straight Connector 3242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4" name="Straight Connector 3243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5" name="Straight Connector 3244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6" name="Straight Connector 3245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7" name="Straight Connector 3246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8" name="Straight Connector 3247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9" name="Straight Connector 3248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0" name="Straight Arrow Connector 3249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4" name="Group 3153"/>
              <p:cNvGrpSpPr/>
              <p:nvPr/>
            </p:nvGrpSpPr>
            <p:grpSpPr>
              <a:xfrm>
                <a:off x="3692152" y="5214321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25" name="Straight Connector 3224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6" name="Straight Connector 3225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7" name="Straight Connector 3226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8" name="Straight Connector 3227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9" name="Straight Connector 3228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0" name="Straight Connector 3229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1" name="Straight Connector 3230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2" name="Straight Connector 3231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3" name="Straight Connector 3232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4" name="Straight Connector 3233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5" name="Straight Connector 3234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6" name="Straight Connector 3235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7" name="Straight Arrow Connector 3236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5" name="Group 3154"/>
              <p:cNvGrpSpPr/>
              <p:nvPr/>
            </p:nvGrpSpPr>
            <p:grpSpPr>
              <a:xfrm>
                <a:off x="3863161" y="5216464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212" name="Straight Connector 3211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3" name="Straight Connector 3212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4" name="Straight Connector 3213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5" name="Straight Connector 3214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6" name="Straight Connector 3215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7" name="Straight Connector 3216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8" name="Straight Connector 3217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9" name="Straight Connector 3218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0" name="Straight Connector 3219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1" name="Straight Connector 3220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2" name="Straight Connector 3221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3" name="Straight Connector 3222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4" name="Straight Arrow Connector 3223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6" name="Group 3155"/>
              <p:cNvGrpSpPr/>
              <p:nvPr/>
            </p:nvGrpSpPr>
            <p:grpSpPr>
              <a:xfrm>
                <a:off x="4035788" y="5212472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99" name="Straight Connector 3198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0" name="Straight Connector 3199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1" name="Straight Connector 3200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2" name="Straight Connector 3201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3" name="Straight Connector 3202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4" name="Straight Connector 3203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5" name="Straight Connector 3204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6" name="Straight Connector 3205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7" name="Straight Connector 3206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8" name="Straight Connector 3207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9" name="Straight Connector 3208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0" name="Straight Connector 3209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1" name="Straight Arrow Connector 3210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7" name="Group 3156"/>
              <p:cNvGrpSpPr/>
              <p:nvPr/>
            </p:nvGrpSpPr>
            <p:grpSpPr>
              <a:xfrm>
                <a:off x="4213605" y="5214360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86" name="Straight Connector 3185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7" name="Straight Connector 3186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8" name="Straight Connector 3187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9" name="Straight Connector 3188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0" name="Straight Connector 3189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1" name="Straight Connector 3190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2" name="Straight Connector 3191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3" name="Straight Connector 3192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4" name="Straight Connector 3193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5" name="Straight Connector 3194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6" name="Straight Connector 3195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7" name="Straight Connector 3196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8" name="Straight Arrow Connector 3197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8" name="Group 3157"/>
              <p:cNvGrpSpPr/>
              <p:nvPr/>
            </p:nvGrpSpPr>
            <p:grpSpPr>
              <a:xfrm>
                <a:off x="4381449" y="5214615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73" name="Straight Connector 3172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4" name="Straight Connector 3173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5" name="Straight Connector 3174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6" name="Straight Connector 3175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7" name="Straight Connector 3176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8" name="Straight Connector 3177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9" name="Straight Connector 3178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0" name="Straight Connector 3179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1" name="Straight Connector 3180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2" name="Straight Connector 3181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3" name="Straight Connector 3182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4" name="Straight Connector 3183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5" name="Straight Arrow Connector 3184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9" name="Group 3158"/>
              <p:cNvGrpSpPr/>
              <p:nvPr/>
            </p:nvGrpSpPr>
            <p:grpSpPr>
              <a:xfrm>
                <a:off x="4559266" y="5216503"/>
                <a:ext cx="109728" cy="440213"/>
                <a:chOff x="2739147" y="3155891"/>
                <a:chExt cx="109728" cy="440213"/>
              </a:xfrm>
              <a:grpFill/>
            </p:grpSpPr>
            <p:cxnSp>
              <p:nvCxnSpPr>
                <p:cNvPr id="3160" name="Straight Connector 3159"/>
                <p:cNvCxnSpPr/>
                <p:nvPr/>
              </p:nvCxnSpPr>
              <p:spPr>
                <a:xfrm flipV="1">
                  <a:off x="2739147" y="3155891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1" name="Straight Connector 3160"/>
                <p:cNvCxnSpPr/>
                <p:nvPr/>
              </p:nvCxnSpPr>
              <p:spPr>
                <a:xfrm>
                  <a:off x="2739147" y="3155891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2" name="Straight Connector 3161"/>
                <p:cNvCxnSpPr/>
                <p:nvPr/>
              </p:nvCxnSpPr>
              <p:spPr>
                <a:xfrm flipV="1">
                  <a:off x="2739147" y="322965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3" name="Straight Connector 3162"/>
                <p:cNvCxnSpPr/>
                <p:nvPr/>
              </p:nvCxnSpPr>
              <p:spPr>
                <a:xfrm>
                  <a:off x="2739147" y="322965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4" name="Straight Connector 3163"/>
                <p:cNvCxnSpPr/>
                <p:nvPr/>
              </p:nvCxnSpPr>
              <p:spPr>
                <a:xfrm flipV="1">
                  <a:off x="2739147" y="3302274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5" name="Straight Connector 3164"/>
                <p:cNvCxnSpPr/>
                <p:nvPr/>
              </p:nvCxnSpPr>
              <p:spPr>
                <a:xfrm>
                  <a:off x="2739147" y="3302274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6" name="Straight Connector 3165"/>
                <p:cNvCxnSpPr/>
                <p:nvPr/>
              </p:nvCxnSpPr>
              <p:spPr>
                <a:xfrm flipV="1">
                  <a:off x="2739147" y="3376037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7" name="Straight Connector 3166"/>
                <p:cNvCxnSpPr/>
                <p:nvPr/>
              </p:nvCxnSpPr>
              <p:spPr>
                <a:xfrm>
                  <a:off x="2739147" y="3376037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8" name="Straight Connector 3167"/>
                <p:cNvCxnSpPr/>
                <p:nvPr/>
              </p:nvCxnSpPr>
              <p:spPr>
                <a:xfrm flipV="1">
                  <a:off x="2739147" y="3449189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9" name="Straight Connector 3168"/>
                <p:cNvCxnSpPr/>
                <p:nvPr/>
              </p:nvCxnSpPr>
              <p:spPr>
                <a:xfrm>
                  <a:off x="2739147" y="3449189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0" name="Straight Connector 3169"/>
                <p:cNvCxnSpPr/>
                <p:nvPr/>
              </p:nvCxnSpPr>
              <p:spPr>
                <a:xfrm flipV="1">
                  <a:off x="2739147" y="3522952"/>
                  <a:ext cx="109728" cy="73152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1" name="Straight Connector 3170"/>
                <p:cNvCxnSpPr/>
                <p:nvPr/>
              </p:nvCxnSpPr>
              <p:spPr>
                <a:xfrm>
                  <a:off x="2739147" y="3522952"/>
                  <a:ext cx="109728" cy="0"/>
                </a:xfrm>
                <a:prstGeom prst="lin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2" name="Straight Arrow Connector 3171"/>
                <p:cNvCxnSpPr/>
                <p:nvPr/>
              </p:nvCxnSpPr>
              <p:spPr>
                <a:xfrm>
                  <a:off x="2739147" y="3596104"/>
                  <a:ext cx="109728" cy="0"/>
                </a:xfrm>
                <a:prstGeom prst="straightConnector1">
                  <a:avLst/>
                </a:prstGeom>
                <a:grpFill/>
                <a:ln w="6350">
                  <a:solidFill>
                    <a:schemeClr val="tx1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87" name="Right Brace 2986"/>
            <p:cNvSpPr/>
            <p:nvPr/>
          </p:nvSpPr>
          <p:spPr>
            <a:xfrm rot="10800000">
              <a:off x="3260031" y="6051203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8" name="Right Brace 2987"/>
            <p:cNvSpPr/>
            <p:nvPr/>
          </p:nvSpPr>
          <p:spPr>
            <a:xfrm rot="5400000">
              <a:off x="3589715" y="6302168"/>
              <a:ext cx="54864" cy="551387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9" name="TextBox 2988"/>
            <p:cNvSpPr txBox="1"/>
            <p:nvPr/>
          </p:nvSpPr>
          <p:spPr>
            <a:xfrm>
              <a:off x="3477475" y="6565160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0" name="TextBox 2989"/>
            <p:cNvSpPr txBox="1"/>
            <p:nvPr/>
          </p:nvSpPr>
          <p:spPr>
            <a:xfrm>
              <a:off x="1394867" y="5779786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1" name="Right Brace 2990"/>
            <p:cNvSpPr/>
            <p:nvPr/>
          </p:nvSpPr>
          <p:spPr>
            <a:xfrm rot="16200000">
              <a:off x="1514176" y="5905981"/>
              <a:ext cx="54866" cy="17373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2" name="Group 2991"/>
            <p:cNvGrpSpPr/>
            <p:nvPr/>
          </p:nvGrpSpPr>
          <p:grpSpPr>
            <a:xfrm>
              <a:off x="3762360" y="5243369"/>
              <a:ext cx="1172893" cy="329003"/>
              <a:chOff x="3114037" y="3161131"/>
              <a:chExt cx="922994" cy="329003"/>
            </a:xfrm>
          </p:grpSpPr>
          <p:sp>
            <p:nvSpPr>
              <p:cNvPr id="3150" name="TextBox 3149"/>
              <p:cNvSpPr txBox="1"/>
              <p:nvPr/>
            </p:nvSpPr>
            <p:spPr>
              <a:xfrm>
                <a:off x="3114037" y="3243913"/>
                <a:ext cx="91289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Pack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→ </a:t>
                </a: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</a:p>
            </p:txBody>
          </p:sp>
          <p:sp>
            <p:nvSpPr>
              <p:cNvPr id="3151" name="TextBox 3150"/>
              <p:cNvSpPr txBox="1"/>
              <p:nvPr/>
            </p:nvSpPr>
            <p:spPr>
              <a:xfrm>
                <a:off x="3777023" y="3161131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93" name="TextBox 2992"/>
            <p:cNvSpPr txBox="1"/>
            <p:nvPr/>
          </p:nvSpPr>
          <p:spPr>
            <a:xfrm>
              <a:off x="4002823" y="5782418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4" name="Right Brace 2993"/>
            <p:cNvSpPr/>
            <p:nvPr/>
          </p:nvSpPr>
          <p:spPr>
            <a:xfrm rot="16200000">
              <a:off x="4122132" y="5908613"/>
              <a:ext cx="54866" cy="173736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95" name="Group 2994"/>
            <p:cNvGrpSpPr/>
            <p:nvPr/>
          </p:nvGrpSpPr>
          <p:grpSpPr>
            <a:xfrm>
              <a:off x="3451538" y="5743569"/>
              <a:ext cx="304260" cy="327936"/>
              <a:chOff x="3769978" y="3815082"/>
              <a:chExt cx="304260" cy="327936"/>
            </a:xfrm>
          </p:grpSpPr>
          <p:sp>
            <p:nvSpPr>
              <p:cNvPr id="3148" name="TextBox 3147"/>
              <p:cNvSpPr txBox="1"/>
              <p:nvPr/>
            </p:nvSpPr>
            <p:spPr>
              <a:xfrm>
                <a:off x="3769978" y="3896797"/>
                <a:ext cx="3042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9" name="TextBox 3148"/>
              <p:cNvSpPr txBox="1"/>
              <p:nvPr/>
            </p:nvSpPr>
            <p:spPr>
              <a:xfrm>
                <a:off x="3792104" y="3815082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96" name="Group 2995"/>
            <p:cNvGrpSpPr/>
            <p:nvPr/>
          </p:nvGrpSpPr>
          <p:grpSpPr>
            <a:xfrm>
              <a:off x="4609406" y="5726172"/>
              <a:ext cx="328530" cy="327936"/>
              <a:chOff x="3769977" y="3815082"/>
              <a:chExt cx="328530" cy="327936"/>
            </a:xfrm>
          </p:grpSpPr>
          <p:sp>
            <p:nvSpPr>
              <p:cNvPr id="3146" name="TextBox 3145"/>
              <p:cNvSpPr txBox="1"/>
              <p:nvPr/>
            </p:nvSpPr>
            <p:spPr>
              <a:xfrm>
                <a:off x="3769977" y="3896797"/>
                <a:ext cx="3285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7" name="TextBox 3146"/>
              <p:cNvSpPr txBox="1"/>
              <p:nvPr/>
            </p:nvSpPr>
            <p:spPr>
              <a:xfrm>
                <a:off x="3792104" y="3815082"/>
                <a:ext cx="2600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97" name="Rounded Rectangle 2996"/>
            <p:cNvSpPr/>
            <p:nvPr/>
          </p:nvSpPr>
          <p:spPr>
            <a:xfrm>
              <a:off x="1255735" y="5765248"/>
              <a:ext cx="4370832" cy="2916936"/>
            </a:xfrm>
            <a:prstGeom prst="roundRect">
              <a:avLst>
                <a:gd name="adj" fmla="val 1714"/>
              </a:avLst>
            </a:prstGeom>
            <a:solidFill>
              <a:srgbClr val="38B4FF">
                <a:alpha val="0"/>
              </a:srgbClr>
            </a:solidFill>
            <a:ln w="6350">
              <a:solidFill>
                <a:srgbClr val="38B4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2998" name="TextBox 2997"/>
            <p:cNvSpPr txBox="1"/>
            <p:nvPr/>
          </p:nvSpPr>
          <p:spPr>
            <a:xfrm>
              <a:off x="1894547" y="5647502"/>
              <a:ext cx="154605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8B4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2</a:t>
              </a:r>
              <a:r>
                <a:rPr lang="en-US" sz="900" baseline="30000" dirty="0" smtClean="0"/>
                <a:t>nd</a:t>
              </a:r>
              <a:r>
                <a:rPr lang="en-US" sz="900" dirty="0" smtClean="0"/>
                <a:t> loop around micro-kernel</a:t>
              </a:r>
              <a:endParaRPr lang="en-US" sz="900" dirty="0"/>
            </a:p>
          </p:txBody>
        </p:sp>
        <p:sp>
          <p:nvSpPr>
            <p:cNvPr id="2999" name="Bent Arrow 2998"/>
            <p:cNvSpPr/>
            <p:nvPr/>
          </p:nvSpPr>
          <p:spPr>
            <a:xfrm rot="5400000">
              <a:off x="3232075" y="5334369"/>
              <a:ext cx="966242" cy="262354"/>
            </a:xfrm>
            <a:prstGeom prst="bentArrow">
              <a:avLst>
                <a:gd name="adj1" fmla="val 23184"/>
                <a:gd name="adj2" fmla="val 28707"/>
                <a:gd name="adj3" fmla="val 27907"/>
                <a:gd name="adj4" fmla="val 51011"/>
              </a:avLst>
            </a:prstGeom>
            <a:solidFill>
              <a:srgbClr val="00CE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00" name="Rectangle 2999"/>
            <p:cNvSpPr/>
            <p:nvPr/>
          </p:nvSpPr>
          <p:spPr>
            <a:xfrm>
              <a:off x="1606371" y="6201808"/>
              <a:ext cx="1373801" cy="4588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1" name="Rectangle 3000"/>
            <p:cNvSpPr/>
            <p:nvPr/>
          </p:nvSpPr>
          <p:spPr>
            <a:xfrm>
              <a:off x="1607141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2" name="Rectangle 3001"/>
            <p:cNvSpPr/>
            <p:nvPr/>
          </p:nvSpPr>
          <p:spPr>
            <a:xfrm>
              <a:off x="1778914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3" name="Rectangle 3002"/>
            <p:cNvSpPr/>
            <p:nvPr/>
          </p:nvSpPr>
          <p:spPr>
            <a:xfrm>
              <a:off x="1950686" y="6203977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4" name="Rectangle 3003"/>
            <p:cNvSpPr/>
            <p:nvPr/>
          </p:nvSpPr>
          <p:spPr>
            <a:xfrm>
              <a:off x="2122078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5" name="Rectangle 3004"/>
            <p:cNvSpPr/>
            <p:nvPr/>
          </p:nvSpPr>
          <p:spPr>
            <a:xfrm>
              <a:off x="2293850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6" name="Rectangle 3005"/>
            <p:cNvSpPr/>
            <p:nvPr/>
          </p:nvSpPr>
          <p:spPr>
            <a:xfrm>
              <a:off x="2465624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7" name="Rectangle 3006"/>
            <p:cNvSpPr/>
            <p:nvPr/>
          </p:nvSpPr>
          <p:spPr>
            <a:xfrm>
              <a:off x="2637396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8" name="Rectangle 3007"/>
            <p:cNvSpPr/>
            <p:nvPr/>
          </p:nvSpPr>
          <p:spPr>
            <a:xfrm>
              <a:off x="2809170" y="6204409"/>
              <a:ext cx="171773" cy="45450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09" name="TextBox 3008"/>
            <p:cNvSpPr txBox="1"/>
            <p:nvPr/>
          </p:nvSpPr>
          <p:spPr>
            <a:xfrm>
              <a:off x="1358860" y="6467372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1000" i="1" baseline="-250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0" name="TextBox 3009"/>
            <p:cNvSpPr txBox="1"/>
            <p:nvPr/>
          </p:nvSpPr>
          <p:spPr>
            <a:xfrm>
              <a:off x="1222089" y="6014080"/>
              <a:ext cx="3113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0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1" name="Bent Arrow 3010"/>
            <p:cNvSpPr/>
            <p:nvPr/>
          </p:nvSpPr>
          <p:spPr>
            <a:xfrm rot="5400000">
              <a:off x="3141278" y="5166163"/>
              <a:ext cx="966242" cy="262354"/>
            </a:xfrm>
            <a:prstGeom prst="bentArrow">
              <a:avLst>
                <a:gd name="adj1" fmla="val 23184"/>
                <a:gd name="adj2" fmla="val 28707"/>
                <a:gd name="adj3" fmla="val 27907"/>
                <a:gd name="adj4" fmla="val 51011"/>
              </a:avLst>
            </a:prstGeom>
            <a:solidFill>
              <a:srgbClr val="00CE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2" name="Right Brace 3011"/>
            <p:cNvSpPr/>
            <p:nvPr/>
          </p:nvSpPr>
          <p:spPr>
            <a:xfrm rot="10800000">
              <a:off x="2577066" y="7074151"/>
              <a:ext cx="54866" cy="155448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3" name="TextBox 3012"/>
            <p:cNvSpPr txBox="1"/>
            <p:nvPr/>
          </p:nvSpPr>
          <p:spPr>
            <a:xfrm>
              <a:off x="2328437" y="7035786"/>
              <a:ext cx="35074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8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3014" name="Rectangle 3013"/>
            <p:cNvSpPr>
              <a:spLocks/>
            </p:cNvSpPr>
            <p:nvPr/>
          </p:nvSpPr>
          <p:spPr>
            <a:xfrm>
              <a:off x="3348610" y="7067803"/>
              <a:ext cx="548640" cy="457200"/>
            </a:xfrm>
            <a:prstGeom prst="rect">
              <a:avLst/>
            </a:prstGeom>
            <a:solidFill>
              <a:srgbClr val="00CE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15" name="Rectangle 3014"/>
            <p:cNvSpPr>
              <a:spLocks/>
            </p:cNvSpPr>
            <p:nvPr/>
          </p:nvSpPr>
          <p:spPr>
            <a:xfrm>
              <a:off x="3348610" y="7067703"/>
              <a:ext cx="54864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6" name="Rectangle 3015"/>
            <p:cNvSpPr>
              <a:spLocks/>
            </p:cNvSpPr>
            <p:nvPr/>
          </p:nvSpPr>
          <p:spPr>
            <a:xfrm>
              <a:off x="3348610" y="7220107"/>
              <a:ext cx="54864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7" name="Rectangle 3016"/>
            <p:cNvSpPr>
              <a:spLocks/>
            </p:cNvSpPr>
            <p:nvPr/>
          </p:nvSpPr>
          <p:spPr>
            <a:xfrm>
              <a:off x="3348610" y="7372507"/>
              <a:ext cx="54983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18" name="Group 3017"/>
            <p:cNvGrpSpPr/>
            <p:nvPr/>
          </p:nvGrpSpPr>
          <p:grpSpPr>
            <a:xfrm>
              <a:off x="3389921" y="7087801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133" name="Straight Arrow Connector 3132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4" name="Straight Connector 3133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5" name="Straight Connector 3134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6" name="Straight Connector 3135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7" name="Straight Connector 3136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8" name="Straight Connector 3137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9" name="Straight Connector 3138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0" name="Straight Connector 3139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1" name="Straight Connector 3140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2" name="Straight Connector 3141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3" name="Straight Connector 3142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4" name="Straight Connector 3143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5" name="Straight Connector 3144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9" name="Group 3018"/>
            <p:cNvGrpSpPr/>
            <p:nvPr/>
          </p:nvGrpSpPr>
          <p:grpSpPr>
            <a:xfrm>
              <a:off x="3389921" y="7246107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120" name="Straight Arrow Connector 3119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1" name="Straight Connector 3120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2" name="Straight Connector 3121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3" name="Straight Connector 3122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4" name="Straight Connector 3123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5" name="Straight Connector 3124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6" name="Straight Connector 3125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7" name="Straight Connector 3126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8" name="Straight Connector 3127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9" name="Straight Connector 3128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0" name="Straight Connector 3129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1" name="Straight Connector 3130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2" name="Straight Connector 3131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0" name="Group 3019"/>
            <p:cNvGrpSpPr/>
            <p:nvPr/>
          </p:nvGrpSpPr>
          <p:grpSpPr>
            <a:xfrm>
              <a:off x="3389921" y="7392605"/>
              <a:ext cx="454819" cy="112204"/>
              <a:chOff x="2833085" y="4874324"/>
              <a:chExt cx="454819" cy="112204"/>
            </a:xfrm>
            <a:solidFill>
              <a:srgbClr val="00CE00"/>
            </a:solidFill>
          </p:grpSpPr>
          <p:cxnSp>
            <p:nvCxnSpPr>
              <p:cNvPr id="3107" name="Straight Arrow Connector 3106"/>
              <p:cNvCxnSpPr/>
              <p:nvPr/>
            </p:nvCxnSpPr>
            <p:spPr>
              <a:xfrm>
                <a:off x="3285523" y="4876800"/>
                <a:ext cx="0" cy="1097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8" name="Straight Connector 3107"/>
              <p:cNvCxnSpPr/>
              <p:nvPr/>
            </p:nvCxnSpPr>
            <p:spPr>
              <a:xfrm>
                <a:off x="28330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9" name="Straight Connector 3108"/>
              <p:cNvCxnSpPr/>
              <p:nvPr/>
            </p:nvCxnSpPr>
            <p:spPr>
              <a:xfrm flipH="1">
                <a:off x="28330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0" name="Straight Connector 3109"/>
              <p:cNvCxnSpPr/>
              <p:nvPr/>
            </p:nvCxnSpPr>
            <p:spPr>
              <a:xfrm>
                <a:off x="2909285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1" name="Straight Connector 3110"/>
              <p:cNvCxnSpPr/>
              <p:nvPr/>
            </p:nvCxnSpPr>
            <p:spPr>
              <a:xfrm flipH="1">
                <a:off x="2909285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2" name="Straight Connector 3111"/>
              <p:cNvCxnSpPr/>
              <p:nvPr/>
            </p:nvCxnSpPr>
            <p:spPr>
              <a:xfrm>
                <a:off x="29831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3" name="Straight Connector 3112"/>
              <p:cNvCxnSpPr/>
              <p:nvPr/>
            </p:nvCxnSpPr>
            <p:spPr>
              <a:xfrm flipH="1">
                <a:off x="29831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4" name="Straight Connector 3113"/>
              <p:cNvCxnSpPr/>
              <p:nvPr/>
            </p:nvCxnSpPr>
            <p:spPr>
              <a:xfrm>
                <a:off x="30593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5" name="Straight Connector 3114"/>
              <p:cNvCxnSpPr/>
              <p:nvPr/>
            </p:nvCxnSpPr>
            <p:spPr>
              <a:xfrm flipH="1">
                <a:off x="30593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6" name="Straight Connector 3115"/>
              <p:cNvCxnSpPr/>
              <p:nvPr/>
            </p:nvCxnSpPr>
            <p:spPr>
              <a:xfrm>
                <a:off x="31355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7" name="Straight Connector 3116"/>
              <p:cNvCxnSpPr/>
              <p:nvPr/>
            </p:nvCxnSpPr>
            <p:spPr>
              <a:xfrm flipH="1">
                <a:off x="31355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8" name="Straight Connector 3117"/>
              <p:cNvCxnSpPr/>
              <p:nvPr/>
            </p:nvCxnSpPr>
            <p:spPr>
              <a:xfrm>
                <a:off x="3211704" y="4874324"/>
                <a:ext cx="0" cy="109728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9" name="Straight Connector 3118"/>
              <p:cNvCxnSpPr/>
              <p:nvPr/>
            </p:nvCxnSpPr>
            <p:spPr>
              <a:xfrm flipH="1">
                <a:off x="3211704" y="4876800"/>
                <a:ext cx="76200" cy="1072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1" name="TextBox 3020"/>
            <p:cNvSpPr txBox="1"/>
            <p:nvPr/>
          </p:nvSpPr>
          <p:spPr>
            <a:xfrm>
              <a:off x="2899300" y="7105196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3022" name="Rectangle 3021"/>
            <p:cNvSpPr/>
            <p:nvPr/>
          </p:nvSpPr>
          <p:spPr>
            <a:xfrm>
              <a:off x="4062697" y="7061112"/>
              <a:ext cx="171773" cy="530353"/>
            </a:xfrm>
            <a:prstGeom prst="rect">
              <a:avLst/>
            </a:prstGeom>
            <a:solidFill>
              <a:srgbClr val="38B4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grpSp>
          <p:nvGrpSpPr>
            <p:cNvPr id="3023" name="Group 3022"/>
            <p:cNvGrpSpPr/>
            <p:nvPr/>
          </p:nvGrpSpPr>
          <p:grpSpPr>
            <a:xfrm>
              <a:off x="2657975" y="7068945"/>
              <a:ext cx="171773" cy="457204"/>
              <a:chOff x="2505575" y="6916545"/>
              <a:chExt cx="171773" cy="457204"/>
            </a:xfrm>
          </p:grpSpPr>
          <p:sp>
            <p:nvSpPr>
              <p:cNvPr id="3103" name="Rectangle 3102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4" name="Rectangle 3103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5" name="Rectangle 3104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6" name="Rectangle 3105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24" name="Group 3023"/>
            <p:cNvGrpSpPr/>
            <p:nvPr/>
          </p:nvGrpSpPr>
          <p:grpSpPr>
            <a:xfrm>
              <a:off x="4093719" y="7101169"/>
              <a:ext cx="109728" cy="440213"/>
              <a:chOff x="2739147" y="3155891"/>
              <a:chExt cx="109728" cy="440213"/>
            </a:xfrm>
            <a:solidFill>
              <a:srgbClr val="38B4FF"/>
            </a:solidFill>
          </p:grpSpPr>
          <p:cxnSp>
            <p:nvCxnSpPr>
              <p:cNvPr id="3090" name="Straight Connector 3089"/>
              <p:cNvCxnSpPr/>
              <p:nvPr/>
            </p:nvCxnSpPr>
            <p:spPr>
              <a:xfrm flipV="1">
                <a:off x="2739147" y="3155891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1" name="Straight Connector 3090"/>
              <p:cNvCxnSpPr/>
              <p:nvPr/>
            </p:nvCxnSpPr>
            <p:spPr>
              <a:xfrm>
                <a:off x="2739147" y="3155891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2" name="Straight Connector 3091"/>
              <p:cNvCxnSpPr/>
              <p:nvPr/>
            </p:nvCxnSpPr>
            <p:spPr>
              <a:xfrm flipV="1">
                <a:off x="2739147" y="322965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3" name="Straight Connector 3092"/>
              <p:cNvCxnSpPr/>
              <p:nvPr/>
            </p:nvCxnSpPr>
            <p:spPr>
              <a:xfrm>
                <a:off x="2739147" y="322965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4" name="Straight Connector 3093"/>
              <p:cNvCxnSpPr/>
              <p:nvPr/>
            </p:nvCxnSpPr>
            <p:spPr>
              <a:xfrm flipV="1">
                <a:off x="2739147" y="3302274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5" name="Straight Connector 3094"/>
              <p:cNvCxnSpPr/>
              <p:nvPr/>
            </p:nvCxnSpPr>
            <p:spPr>
              <a:xfrm>
                <a:off x="2739147" y="3302274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6" name="Straight Connector 3095"/>
              <p:cNvCxnSpPr/>
              <p:nvPr/>
            </p:nvCxnSpPr>
            <p:spPr>
              <a:xfrm flipV="1">
                <a:off x="2739147" y="3376037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7" name="Straight Connector 3096"/>
              <p:cNvCxnSpPr/>
              <p:nvPr/>
            </p:nvCxnSpPr>
            <p:spPr>
              <a:xfrm>
                <a:off x="2739147" y="3376037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8" name="Straight Connector 3097"/>
              <p:cNvCxnSpPr/>
              <p:nvPr/>
            </p:nvCxnSpPr>
            <p:spPr>
              <a:xfrm flipV="1">
                <a:off x="2739147" y="3449189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9" name="Straight Connector 3098"/>
              <p:cNvCxnSpPr/>
              <p:nvPr/>
            </p:nvCxnSpPr>
            <p:spPr>
              <a:xfrm>
                <a:off x="2739147" y="3449189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0" name="Straight Connector 3099"/>
              <p:cNvCxnSpPr/>
              <p:nvPr/>
            </p:nvCxnSpPr>
            <p:spPr>
              <a:xfrm flipV="1">
                <a:off x="2739147" y="3522952"/>
                <a:ext cx="109728" cy="73152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1" name="Straight Connector 3100"/>
              <p:cNvCxnSpPr/>
              <p:nvPr/>
            </p:nvCxnSpPr>
            <p:spPr>
              <a:xfrm>
                <a:off x="2739147" y="3522952"/>
                <a:ext cx="109728" cy="0"/>
              </a:xfrm>
              <a:prstGeom prst="lin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2" name="Straight Arrow Connector 3101"/>
              <p:cNvCxnSpPr/>
              <p:nvPr/>
            </p:nvCxnSpPr>
            <p:spPr>
              <a:xfrm>
                <a:off x="2739147" y="3596104"/>
                <a:ext cx="109728" cy="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5" name="Right Brace 3024"/>
            <p:cNvSpPr/>
            <p:nvPr/>
          </p:nvSpPr>
          <p:spPr>
            <a:xfrm rot="16200000">
              <a:off x="2718043" y="6934837"/>
              <a:ext cx="54866" cy="16459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6" name="TextBox 3025"/>
            <p:cNvSpPr txBox="1"/>
            <p:nvPr/>
          </p:nvSpPr>
          <p:spPr>
            <a:xfrm>
              <a:off x="2599716" y="6801689"/>
              <a:ext cx="2915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7" name="Right Brace 3026"/>
            <p:cNvSpPr/>
            <p:nvPr/>
          </p:nvSpPr>
          <p:spPr>
            <a:xfrm>
              <a:off x="4271239" y="7065934"/>
              <a:ext cx="54864" cy="530352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8" name="TextBox 3027"/>
            <p:cNvSpPr txBox="1"/>
            <p:nvPr/>
          </p:nvSpPr>
          <p:spPr>
            <a:xfrm>
              <a:off x="4264878" y="721856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29" name="Group 3028"/>
            <p:cNvGrpSpPr/>
            <p:nvPr/>
          </p:nvGrpSpPr>
          <p:grpSpPr>
            <a:xfrm>
              <a:off x="1299101" y="6699764"/>
              <a:ext cx="4288536" cy="1944216"/>
              <a:chOff x="197259" y="4433903"/>
              <a:chExt cx="4288536" cy="1944216"/>
            </a:xfrm>
          </p:grpSpPr>
          <p:sp>
            <p:nvSpPr>
              <p:cNvPr id="3088" name="Rounded Rectangle 3087"/>
              <p:cNvSpPr/>
              <p:nvPr/>
            </p:nvSpPr>
            <p:spPr>
              <a:xfrm>
                <a:off x="197259" y="4549319"/>
                <a:ext cx="4288536" cy="1828800"/>
              </a:xfrm>
              <a:prstGeom prst="roundRect">
                <a:avLst>
                  <a:gd name="adj" fmla="val 1714"/>
                </a:avLst>
              </a:prstGeom>
              <a:solidFill>
                <a:schemeClr val="accent1">
                  <a:alpha val="0"/>
                </a:schemeClr>
              </a:solidFill>
              <a:ln w="6350">
                <a:solidFill>
                  <a:srgbClr val="00C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9" name="TextBox 3088"/>
              <p:cNvSpPr txBox="1"/>
              <p:nvPr/>
            </p:nvSpPr>
            <p:spPr>
              <a:xfrm>
                <a:off x="2748598" y="4433903"/>
                <a:ext cx="1520724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CE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smtClean="0"/>
                  <a:t>1</a:t>
                </a:r>
                <a:r>
                  <a:rPr lang="en-US" sz="900" baseline="30000" dirty="0" smtClean="0"/>
                  <a:t>st</a:t>
                </a:r>
                <a:r>
                  <a:rPr lang="en-US" sz="900" dirty="0" smtClean="0"/>
                  <a:t> loop around micro-kernel</a:t>
                </a:r>
                <a:endParaRPr lang="en-US" sz="900" dirty="0"/>
              </a:p>
            </p:txBody>
          </p:sp>
        </p:grpSp>
        <p:grpSp>
          <p:nvGrpSpPr>
            <p:cNvPr id="3030" name="Group 3029"/>
            <p:cNvGrpSpPr/>
            <p:nvPr/>
          </p:nvGrpSpPr>
          <p:grpSpPr>
            <a:xfrm>
              <a:off x="2810375" y="7221345"/>
              <a:ext cx="171773" cy="457204"/>
              <a:chOff x="2505575" y="6916545"/>
              <a:chExt cx="171773" cy="457204"/>
            </a:xfrm>
          </p:grpSpPr>
          <p:sp>
            <p:nvSpPr>
              <p:cNvPr id="3084" name="Rectangle 3083"/>
              <p:cNvSpPr/>
              <p:nvPr/>
            </p:nvSpPr>
            <p:spPr>
              <a:xfrm>
                <a:off x="2505575" y="6917688"/>
                <a:ext cx="171773" cy="4560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5" name="Rectangle 3084"/>
              <p:cNvSpPr>
                <a:spLocks/>
              </p:cNvSpPr>
              <p:nvPr/>
            </p:nvSpPr>
            <p:spPr>
              <a:xfrm>
                <a:off x="2505575" y="69165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6" name="Rectangle 3085"/>
              <p:cNvSpPr>
                <a:spLocks/>
              </p:cNvSpPr>
              <p:nvPr/>
            </p:nvSpPr>
            <p:spPr>
              <a:xfrm>
                <a:off x="2505575" y="70689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7" name="Rectangle 3086"/>
              <p:cNvSpPr>
                <a:spLocks/>
              </p:cNvSpPr>
              <p:nvPr/>
            </p:nvSpPr>
            <p:spPr>
              <a:xfrm>
                <a:off x="2505575" y="7221345"/>
                <a:ext cx="171773" cy="1524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31" name="TextBox 3030"/>
            <p:cNvSpPr txBox="1"/>
            <p:nvPr/>
          </p:nvSpPr>
          <p:spPr>
            <a:xfrm>
              <a:off x="4250553" y="7880633"/>
              <a:ext cx="247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2" name="TextBox 3031"/>
            <p:cNvSpPr txBox="1"/>
            <p:nvPr/>
          </p:nvSpPr>
          <p:spPr>
            <a:xfrm>
              <a:off x="2855566" y="8040744"/>
              <a:ext cx="415498" cy="369333"/>
            </a:xfrm>
            <a:prstGeom prst="rect">
              <a:avLst/>
            </a:prstGeom>
            <a:noFill/>
          </p:spPr>
          <p:txBody>
            <a:bodyPr wrap="none" lIns="91440" tIns="45720" rIns="91440" bIns="45720" rtlCol="0">
              <a:spAutoFit/>
            </a:bodyPr>
            <a:lstStyle/>
            <a:p>
              <a:r>
                <a:rPr lang="en-US" dirty="0" smtClean="0"/>
                <a:t>+=</a:t>
              </a:r>
              <a:endParaRPr lang="en-US" dirty="0"/>
            </a:p>
          </p:txBody>
        </p:sp>
        <p:sp>
          <p:nvSpPr>
            <p:cNvPr id="3033" name="Rectangle 3032"/>
            <p:cNvSpPr>
              <a:spLocks/>
            </p:cNvSpPr>
            <p:nvPr/>
          </p:nvSpPr>
          <p:spPr>
            <a:xfrm>
              <a:off x="2661001" y="7964544"/>
              <a:ext cx="171773" cy="152400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4" name="Rectangle 3033"/>
            <p:cNvSpPr>
              <a:spLocks/>
            </p:cNvSpPr>
            <p:nvPr/>
          </p:nvSpPr>
          <p:spPr>
            <a:xfrm>
              <a:off x="3347777" y="7964544"/>
              <a:ext cx="557014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5" name="Rectangle 3034"/>
            <p:cNvSpPr>
              <a:spLocks/>
            </p:cNvSpPr>
            <p:nvPr/>
          </p:nvSpPr>
          <p:spPr>
            <a:xfrm>
              <a:off x="3347777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6" name="Rectangle 3035"/>
            <p:cNvSpPr>
              <a:spLocks/>
            </p:cNvSpPr>
            <p:nvPr/>
          </p:nvSpPr>
          <p:spPr>
            <a:xfrm>
              <a:off x="3857365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7" name="Rectangle 3036"/>
            <p:cNvSpPr>
              <a:spLocks/>
            </p:cNvSpPr>
            <p:nvPr/>
          </p:nvSpPr>
          <p:spPr>
            <a:xfrm>
              <a:off x="3811515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8" name="Rectangle 3037"/>
            <p:cNvSpPr>
              <a:spLocks/>
            </p:cNvSpPr>
            <p:nvPr/>
          </p:nvSpPr>
          <p:spPr>
            <a:xfrm>
              <a:off x="3393690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39" name="Rectangle 3038"/>
            <p:cNvSpPr>
              <a:spLocks/>
            </p:cNvSpPr>
            <p:nvPr/>
          </p:nvSpPr>
          <p:spPr>
            <a:xfrm>
              <a:off x="3440958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0" name="Rectangle 3039"/>
            <p:cNvSpPr>
              <a:spLocks/>
            </p:cNvSpPr>
            <p:nvPr/>
          </p:nvSpPr>
          <p:spPr>
            <a:xfrm>
              <a:off x="3487868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1" name="Rectangle 3040"/>
            <p:cNvSpPr>
              <a:spLocks/>
            </p:cNvSpPr>
            <p:nvPr/>
          </p:nvSpPr>
          <p:spPr>
            <a:xfrm>
              <a:off x="3533303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2" name="Rectangle 3041"/>
            <p:cNvSpPr>
              <a:spLocks/>
            </p:cNvSpPr>
            <p:nvPr/>
          </p:nvSpPr>
          <p:spPr>
            <a:xfrm>
              <a:off x="3580213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3" name="Rectangle 3042"/>
            <p:cNvSpPr>
              <a:spLocks/>
            </p:cNvSpPr>
            <p:nvPr/>
          </p:nvSpPr>
          <p:spPr>
            <a:xfrm>
              <a:off x="362518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4" name="Rectangle 3043"/>
            <p:cNvSpPr>
              <a:spLocks/>
            </p:cNvSpPr>
            <p:nvPr/>
          </p:nvSpPr>
          <p:spPr>
            <a:xfrm>
              <a:off x="367209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5" name="Rectangle 3044"/>
            <p:cNvSpPr>
              <a:spLocks/>
            </p:cNvSpPr>
            <p:nvPr/>
          </p:nvSpPr>
          <p:spPr>
            <a:xfrm>
              <a:off x="376591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6" name="Rectangle 3045"/>
            <p:cNvSpPr>
              <a:spLocks/>
            </p:cNvSpPr>
            <p:nvPr/>
          </p:nvSpPr>
          <p:spPr>
            <a:xfrm>
              <a:off x="3719006" y="7964544"/>
              <a:ext cx="46910" cy="152400"/>
            </a:xfrm>
            <a:prstGeom prst="rect">
              <a:avLst/>
            </a:prstGeom>
            <a:solidFill>
              <a:srgbClr val="00CE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7" name="Rectangle 3046"/>
            <p:cNvSpPr>
              <a:spLocks/>
            </p:cNvSpPr>
            <p:nvPr/>
          </p:nvSpPr>
          <p:spPr>
            <a:xfrm>
              <a:off x="4064660" y="7964544"/>
              <a:ext cx="171773" cy="46099"/>
            </a:xfrm>
            <a:prstGeom prst="rect">
              <a:avLst/>
            </a:prstGeom>
            <a:solidFill>
              <a:srgbClr val="38B4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48" name="Right Brace 3047"/>
            <p:cNvSpPr/>
            <p:nvPr/>
          </p:nvSpPr>
          <p:spPr>
            <a:xfrm rot="5400000">
              <a:off x="3344474" y="8150210"/>
              <a:ext cx="54866" cy="45719"/>
            </a:xfrm>
            <a:prstGeom prst="rightBrac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9" name="Right Brace 3048"/>
            <p:cNvSpPr/>
            <p:nvPr/>
          </p:nvSpPr>
          <p:spPr>
            <a:xfrm>
              <a:off x="4261952" y="7969660"/>
              <a:ext cx="54866" cy="45719"/>
            </a:xfrm>
            <a:prstGeom prst="rightBrac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0" name="TextBox 3049"/>
            <p:cNvSpPr txBox="1"/>
            <p:nvPr/>
          </p:nvSpPr>
          <p:spPr>
            <a:xfrm>
              <a:off x="3250337" y="8177015"/>
              <a:ext cx="2478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51" name="Group 3050"/>
            <p:cNvGrpSpPr/>
            <p:nvPr/>
          </p:nvGrpSpPr>
          <p:grpSpPr>
            <a:xfrm>
              <a:off x="4064655" y="8011265"/>
              <a:ext cx="171778" cy="460830"/>
              <a:chOff x="2962813" y="5745404"/>
              <a:chExt cx="171778" cy="460830"/>
            </a:xfrm>
            <a:solidFill>
              <a:srgbClr val="38B4FF"/>
            </a:solidFill>
          </p:grpSpPr>
          <p:sp>
            <p:nvSpPr>
              <p:cNvPr id="3074" name="Rectangle 3073"/>
              <p:cNvSpPr>
                <a:spLocks/>
              </p:cNvSpPr>
              <p:nvPr/>
            </p:nvSpPr>
            <p:spPr>
              <a:xfrm>
                <a:off x="2962817" y="5745404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5" name="Rectangle 3074"/>
              <p:cNvSpPr>
                <a:spLocks/>
              </p:cNvSpPr>
              <p:nvPr/>
            </p:nvSpPr>
            <p:spPr>
              <a:xfrm>
                <a:off x="2962816" y="5790985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6" name="Rectangle 3075"/>
              <p:cNvSpPr>
                <a:spLocks/>
              </p:cNvSpPr>
              <p:nvPr/>
            </p:nvSpPr>
            <p:spPr>
              <a:xfrm>
                <a:off x="2962815" y="5837084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7" name="Rectangle 3076"/>
              <p:cNvSpPr>
                <a:spLocks/>
              </p:cNvSpPr>
              <p:nvPr/>
            </p:nvSpPr>
            <p:spPr>
              <a:xfrm>
                <a:off x="2962818" y="5883183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8" name="Rectangle 3077"/>
              <p:cNvSpPr>
                <a:spLocks/>
              </p:cNvSpPr>
              <p:nvPr/>
            </p:nvSpPr>
            <p:spPr>
              <a:xfrm>
                <a:off x="2962814" y="5929282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9" name="Rectangle 3078"/>
              <p:cNvSpPr>
                <a:spLocks/>
              </p:cNvSpPr>
              <p:nvPr/>
            </p:nvSpPr>
            <p:spPr>
              <a:xfrm>
                <a:off x="2962813" y="6021838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0" name="Rectangle 3079"/>
              <p:cNvSpPr>
                <a:spLocks/>
              </p:cNvSpPr>
              <p:nvPr/>
            </p:nvSpPr>
            <p:spPr>
              <a:xfrm>
                <a:off x="2962818" y="5975381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1" name="Rectangle 3080"/>
              <p:cNvSpPr>
                <a:spLocks/>
              </p:cNvSpPr>
              <p:nvPr/>
            </p:nvSpPr>
            <p:spPr>
              <a:xfrm>
                <a:off x="2962818" y="6067937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2" name="Rectangle 3081"/>
              <p:cNvSpPr>
                <a:spLocks/>
              </p:cNvSpPr>
              <p:nvPr/>
            </p:nvSpPr>
            <p:spPr>
              <a:xfrm>
                <a:off x="2962818" y="6114036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3" name="Rectangle 3082"/>
              <p:cNvSpPr>
                <a:spLocks/>
              </p:cNvSpPr>
              <p:nvPr/>
            </p:nvSpPr>
            <p:spPr>
              <a:xfrm>
                <a:off x="2962818" y="6160135"/>
                <a:ext cx="171773" cy="46099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52" name="Rectangle 3051"/>
            <p:cNvSpPr/>
            <p:nvPr/>
          </p:nvSpPr>
          <p:spPr>
            <a:xfrm>
              <a:off x="1522121" y="8014433"/>
              <a:ext cx="150338" cy="72777"/>
            </a:xfrm>
            <a:prstGeom prst="rect">
              <a:avLst/>
            </a:prstGeom>
            <a:solidFill>
              <a:srgbClr val="E500E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3" name="TextBox 3052"/>
            <p:cNvSpPr txBox="1"/>
            <p:nvPr/>
          </p:nvSpPr>
          <p:spPr>
            <a:xfrm>
              <a:off x="1634838" y="7936992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L3 cache</a:t>
              </a:r>
              <a:endParaRPr lang="en-US" sz="900" dirty="0"/>
            </a:p>
          </p:txBody>
        </p:sp>
        <p:sp>
          <p:nvSpPr>
            <p:cNvPr id="3054" name="Rectangle 3053"/>
            <p:cNvSpPr/>
            <p:nvPr/>
          </p:nvSpPr>
          <p:spPr>
            <a:xfrm>
              <a:off x="1522121" y="8142449"/>
              <a:ext cx="150338" cy="72777"/>
            </a:xfrm>
            <a:prstGeom prst="rect">
              <a:avLst/>
            </a:prstGeom>
            <a:solidFill>
              <a:srgbClr val="00CE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5" name="Rectangle 3054"/>
            <p:cNvSpPr/>
            <p:nvPr/>
          </p:nvSpPr>
          <p:spPr>
            <a:xfrm>
              <a:off x="1522120" y="8270465"/>
              <a:ext cx="150338" cy="72777"/>
            </a:xfrm>
            <a:prstGeom prst="rect">
              <a:avLst/>
            </a:prstGeom>
            <a:solidFill>
              <a:srgbClr val="38B4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6" name="TextBox 3055"/>
            <p:cNvSpPr txBox="1"/>
            <p:nvPr/>
          </p:nvSpPr>
          <p:spPr>
            <a:xfrm>
              <a:off x="1634750" y="8063409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L2 cache</a:t>
              </a:r>
              <a:endParaRPr lang="en-US" sz="900" dirty="0"/>
            </a:p>
          </p:txBody>
        </p:sp>
        <p:sp>
          <p:nvSpPr>
            <p:cNvPr id="3057" name="TextBox 3056"/>
            <p:cNvSpPr txBox="1"/>
            <p:nvPr/>
          </p:nvSpPr>
          <p:spPr>
            <a:xfrm>
              <a:off x="1634838" y="8194017"/>
              <a:ext cx="5854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L1 cache</a:t>
              </a:r>
              <a:endParaRPr lang="en-US" sz="900" dirty="0"/>
            </a:p>
          </p:txBody>
        </p:sp>
        <p:sp>
          <p:nvSpPr>
            <p:cNvPr id="3058" name="Rectangle 3057"/>
            <p:cNvSpPr/>
            <p:nvPr/>
          </p:nvSpPr>
          <p:spPr>
            <a:xfrm>
              <a:off x="1522120" y="8398481"/>
              <a:ext cx="150338" cy="7277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9" name="TextBox 3058"/>
            <p:cNvSpPr txBox="1"/>
            <p:nvPr/>
          </p:nvSpPr>
          <p:spPr>
            <a:xfrm>
              <a:off x="1636169" y="8319453"/>
              <a:ext cx="5902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registers</a:t>
              </a:r>
              <a:endParaRPr lang="en-US" sz="900" dirty="0"/>
            </a:p>
          </p:txBody>
        </p:sp>
        <p:sp>
          <p:nvSpPr>
            <p:cNvPr id="3060" name="Rectangle 3059"/>
            <p:cNvSpPr/>
            <p:nvPr/>
          </p:nvSpPr>
          <p:spPr>
            <a:xfrm>
              <a:off x="1522120" y="7882773"/>
              <a:ext cx="150338" cy="7277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1" name="TextBox 3060"/>
            <p:cNvSpPr txBox="1"/>
            <p:nvPr/>
          </p:nvSpPr>
          <p:spPr>
            <a:xfrm>
              <a:off x="1635608" y="7803745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/>
                <a:t>main memory</a:t>
              </a:r>
              <a:endParaRPr lang="en-US" sz="900" dirty="0"/>
            </a:p>
          </p:txBody>
        </p:sp>
        <p:sp>
          <p:nvSpPr>
            <p:cNvPr id="3062" name="Rounded Rectangle 3061"/>
            <p:cNvSpPr/>
            <p:nvPr/>
          </p:nvSpPr>
          <p:spPr>
            <a:xfrm>
              <a:off x="1340376" y="7753389"/>
              <a:ext cx="4206240" cy="850392"/>
            </a:xfrm>
            <a:prstGeom prst="roundRect">
              <a:avLst>
                <a:gd name="adj" fmla="val 1714"/>
              </a:avLst>
            </a:prstGeom>
            <a:solidFill>
              <a:schemeClr val="accent1">
                <a:alpha val="0"/>
              </a:scheme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063" name="TextBox 3062"/>
            <p:cNvSpPr txBox="1"/>
            <p:nvPr/>
          </p:nvSpPr>
          <p:spPr>
            <a:xfrm>
              <a:off x="3111132" y="7637974"/>
              <a:ext cx="79365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 smtClean="0"/>
                <a:t>micro-kernel</a:t>
              </a:r>
              <a:endParaRPr lang="en-US" sz="900" dirty="0"/>
            </a:p>
          </p:txBody>
        </p:sp>
        <p:grpSp>
          <p:nvGrpSpPr>
            <p:cNvPr id="3064" name="Group 3063"/>
            <p:cNvGrpSpPr/>
            <p:nvPr/>
          </p:nvGrpSpPr>
          <p:grpSpPr>
            <a:xfrm>
              <a:off x="1346383" y="7103327"/>
              <a:ext cx="1414037" cy="988743"/>
              <a:chOff x="1193983" y="6950927"/>
              <a:chExt cx="1414037" cy="988743"/>
            </a:xfrm>
          </p:grpSpPr>
          <p:grpSp>
            <p:nvGrpSpPr>
              <p:cNvPr id="3069" name="Group 3068"/>
              <p:cNvGrpSpPr/>
              <p:nvPr/>
            </p:nvGrpSpPr>
            <p:grpSpPr>
              <a:xfrm>
                <a:off x="2282455" y="6950927"/>
                <a:ext cx="242029" cy="988743"/>
                <a:chOff x="2945471" y="5804829"/>
                <a:chExt cx="199029" cy="406401"/>
              </a:xfrm>
            </p:grpSpPr>
            <p:sp>
              <p:nvSpPr>
                <p:cNvPr id="3072" name="Bent Arrow 3071"/>
                <p:cNvSpPr/>
                <p:nvPr/>
              </p:nvSpPr>
              <p:spPr>
                <a:xfrm>
                  <a:off x="2945471" y="5804829"/>
                  <a:ext cx="198235" cy="22302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3" name="Bent Arrow 3072"/>
                <p:cNvSpPr/>
                <p:nvPr/>
              </p:nvSpPr>
              <p:spPr>
                <a:xfrm flipV="1">
                  <a:off x="2946265" y="5988205"/>
                  <a:ext cx="198235" cy="223025"/>
                </a:xfrm>
                <a:prstGeom prst="bentArrow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70" name="Bent Arrow 3069"/>
              <p:cNvSpPr/>
              <p:nvPr/>
            </p:nvSpPr>
            <p:spPr>
              <a:xfrm>
                <a:off x="2376266" y="7097615"/>
                <a:ext cx="231754" cy="752088"/>
              </a:xfrm>
              <a:prstGeom prst="bentArrow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71" name="TextBox 3070"/>
              <p:cNvSpPr txBox="1"/>
              <p:nvPr/>
            </p:nvSpPr>
            <p:spPr>
              <a:xfrm>
                <a:off x="1193983" y="7174775"/>
                <a:ext cx="11600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Update </a:t>
                </a:r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sz="1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, </a:t>
                </a:r>
                <a:r>
                  <a:rPr lang="en-US" sz="1000" i="1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en-US" sz="10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ij</a:t>
                </a:r>
                <a:r>
                  <a:rPr lang="en-US" sz="1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000" i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65" name="Rectangle 3064"/>
            <p:cNvSpPr/>
            <p:nvPr/>
          </p:nvSpPr>
          <p:spPr>
            <a:xfrm>
              <a:off x="2442441" y="7482681"/>
              <a:ext cx="45719" cy="206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6" name="Rectangle 3065"/>
            <p:cNvSpPr/>
            <p:nvPr/>
          </p:nvSpPr>
          <p:spPr>
            <a:xfrm>
              <a:off x="2539277" y="7833518"/>
              <a:ext cx="45719" cy="20637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7" name="TextBox 3066"/>
            <p:cNvSpPr txBox="1"/>
            <p:nvPr/>
          </p:nvSpPr>
          <p:spPr>
            <a:xfrm>
              <a:off x="4575774" y="1803746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8" name="TextBox 3067"/>
            <p:cNvSpPr txBox="1"/>
            <p:nvPr/>
          </p:nvSpPr>
          <p:spPr>
            <a:xfrm>
              <a:off x="1856270" y="1803745"/>
              <a:ext cx="29929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800" i="1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8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7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746</Words>
  <Application>Microsoft Macintosh PowerPoint</Application>
  <PresentationFormat>Custom</PresentationFormat>
  <Paragraphs>414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van de Geijn</dc:creator>
  <cp:lastModifiedBy>rvdg</cp:lastModifiedBy>
  <cp:revision>5</cp:revision>
  <dcterms:created xsi:type="dcterms:W3CDTF">2016-02-04T00:58:08Z</dcterms:created>
  <dcterms:modified xsi:type="dcterms:W3CDTF">2016-04-01T01:10:50Z</dcterms:modified>
</cp:coreProperties>
</file>