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1772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3546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95318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27091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58864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90635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22408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54181" algn="l" defTabSz="12635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00E5"/>
    <a:srgbClr val="C700C7"/>
    <a:srgbClr val="FF6561"/>
    <a:srgbClr val="00CE00"/>
    <a:srgbClr val="38B4FF"/>
    <a:srgbClr val="E1E1E1"/>
    <a:srgbClr val="D9D9D9"/>
    <a:srgbClr val="D3D3D3"/>
    <a:srgbClr val="59595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9640" autoAdjust="0"/>
  </p:normalViewPr>
  <p:slideViewPr>
    <p:cSldViewPr snapToGrid="0">
      <p:cViewPr>
        <p:scale>
          <a:sx n="178" d="100"/>
          <a:sy n="178" d="100"/>
        </p:scale>
        <p:origin x="2096" y="2816"/>
      </p:cViewPr>
      <p:guideLst>
        <p:guide orient="horz" pos="2125"/>
        <p:guide pos="53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9D31B-7EB2-4BD8-9CDE-1F9064E72862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6D1F-2ED2-4B73-9B53-FC8C669E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1772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63546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95318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27091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58864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790635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22408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54181" algn="l" defTabSz="126354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8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9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22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5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274642"/>
            <a:ext cx="102869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11" y="274642"/>
            <a:ext cx="2933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177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354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953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270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588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906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224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54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7"/>
            <a:ext cx="1981201" cy="4525963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2202" y="1600207"/>
            <a:ext cx="1981201" cy="4525963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7" cy="639762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1772" indent="0">
              <a:buNone/>
              <a:defRPr sz="2800" b="1"/>
            </a:lvl2pPr>
            <a:lvl3pPr marL="1263546" indent="0">
              <a:buNone/>
              <a:defRPr sz="2500" b="1"/>
            </a:lvl3pPr>
            <a:lvl4pPr marL="1895318" indent="0">
              <a:buNone/>
              <a:defRPr sz="2200" b="1"/>
            </a:lvl4pPr>
            <a:lvl5pPr marL="2527091" indent="0">
              <a:buNone/>
              <a:defRPr sz="2200" b="1"/>
            </a:lvl5pPr>
            <a:lvl6pPr marL="3158864" indent="0">
              <a:buNone/>
              <a:defRPr sz="2200" b="1"/>
            </a:lvl6pPr>
            <a:lvl7pPr marL="3790635" indent="0">
              <a:buNone/>
              <a:defRPr sz="2200" b="1"/>
            </a:lvl7pPr>
            <a:lvl8pPr marL="4422408" indent="0">
              <a:buNone/>
              <a:defRPr sz="2200" b="1"/>
            </a:lvl8pPr>
            <a:lvl9pPr marL="505418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7" cy="3951288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1772" indent="0">
              <a:buNone/>
              <a:defRPr sz="2800" b="1"/>
            </a:lvl2pPr>
            <a:lvl3pPr marL="1263546" indent="0">
              <a:buNone/>
              <a:defRPr sz="2500" b="1"/>
            </a:lvl3pPr>
            <a:lvl4pPr marL="1895318" indent="0">
              <a:buNone/>
              <a:defRPr sz="2200" b="1"/>
            </a:lvl4pPr>
            <a:lvl5pPr marL="2527091" indent="0">
              <a:buNone/>
              <a:defRPr sz="2200" b="1"/>
            </a:lvl5pPr>
            <a:lvl6pPr marL="3158864" indent="0">
              <a:buNone/>
              <a:defRPr sz="2200" b="1"/>
            </a:lvl6pPr>
            <a:lvl7pPr marL="3790635" indent="0">
              <a:buNone/>
              <a:defRPr sz="2200" b="1"/>
            </a:lvl7pPr>
            <a:lvl8pPr marL="4422408" indent="0">
              <a:buNone/>
              <a:defRPr sz="2200" b="1"/>
            </a:lvl8pPr>
            <a:lvl9pPr marL="505418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3"/>
            <a:ext cx="3008314" cy="11620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1" y="273055"/>
            <a:ext cx="5111749" cy="5853113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3"/>
            <a:ext cx="300831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31772" indent="0">
              <a:buNone/>
              <a:defRPr sz="1700"/>
            </a:lvl2pPr>
            <a:lvl3pPr marL="1263546" indent="0">
              <a:buNone/>
              <a:defRPr sz="1400"/>
            </a:lvl3pPr>
            <a:lvl4pPr marL="1895318" indent="0">
              <a:buNone/>
              <a:defRPr sz="1200"/>
            </a:lvl4pPr>
            <a:lvl5pPr marL="2527091" indent="0">
              <a:buNone/>
              <a:defRPr sz="1200"/>
            </a:lvl5pPr>
            <a:lvl6pPr marL="3158864" indent="0">
              <a:buNone/>
              <a:defRPr sz="1200"/>
            </a:lvl6pPr>
            <a:lvl7pPr marL="3790635" indent="0">
              <a:buNone/>
              <a:defRPr sz="1200"/>
            </a:lvl7pPr>
            <a:lvl8pPr marL="4422408" indent="0">
              <a:buNone/>
              <a:defRPr sz="1200"/>
            </a:lvl8pPr>
            <a:lvl9pPr marL="505418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6" y="4800600"/>
            <a:ext cx="5486400" cy="56673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6" y="612776"/>
            <a:ext cx="5486400" cy="4114800"/>
          </a:xfrm>
        </p:spPr>
        <p:txBody>
          <a:bodyPr/>
          <a:lstStyle>
            <a:lvl1pPr marL="0" indent="0">
              <a:buNone/>
              <a:defRPr sz="4400"/>
            </a:lvl1pPr>
            <a:lvl2pPr marL="631772" indent="0">
              <a:buNone/>
              <a:defRPr sz="3900"/>
            </a:lvl2pPr>
            <a:lvl3pPr marL="1263546" indent="0">
              <a:buNone/>
              <a:defRPr sz="3300"/>
            </a:lvl3pPr>
            <a:lvl4pPr marL="1895318" indent="0">
              <a:buNone/>
              <a:defRPr sz="2800"/>
            </a:lvl4pPr>
            <a:lvl5pPr marL="2527091" indent="0">
              <a:buNone/>
              <a:defRPr sz="2800"/>
            </a:lvl5pPr>
            <a:lvl6pPr marL="3158864" indent="0">
              <a:buNone/>
              <a:defRPr sz="2800"/>
            </a:lvl6pPr>
            <a:lvl7pPr marL="3790635" indent="0">
              <a:buNone/>
              <a:defRPr sz="2800"/>
            </a:lvl7pPr>
            <a:lvl8pPr marL="4422408" indent="0">
              <a:buNone/>
              <a:defRPr sz="2800"/>
            </a:lvl8pPr>
            <a:lvl9pPr marL="5054181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6" y="5367340"/>
            <a:ext cx="5486400" cy="804862"/>
          </a:xfrm>
        </p:spPr>
        <p:txBody>
          <a:bodyPr/>
          <a:lstStyle>
            <a:lvl1pPr marL="0" indent="0">
              <a:buNone/>
              <a:defRPr sz="1900"/>
            </a:lvl1pPr>
            <a:lvl2pPr marL="631772" indent="0">
              <a:buNone/>
              <a:defRPr sz="1700"/>
            </a:lvl2pPr>
            <a:lvl3pPr marL="1263546" indent="0">
              <a:buNone/>
              <a:defRPr sz="1400"/>
            </a:lvl3pPr>
            <a:lvl4pPr marL="1895318" indent="0">
              <a:buNone/>
              <a:defRPr sz="1200"/>
            </a:lvl4pPr>
            <a:lvl5pPr marL="2527091" indent="0">
              <a:buNone/>
              <a:defRPr sz="1200"/>
            </a:lvl5pPr>
            <a:lvl6pPr marL="3158864" indent="0">
              <a:buNone/>
              <a:defRPr sz="1200"/>
            </a:lvl6pPr>
            <a:lvl7pPr marL="3790635" indent="0">
              <a:buNone/>
              <a:defRPr sz="1200"/>
            </a:lvl7pPr>
            <a:lvl8pPr marL="4422408" indent="0">
              <a:buNone/>
              <a:defRPr sz="1200"/>
            </a:lvl8pPr>
            <a:lvl9pPr marL="505418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1" cy="1143000"/>
          </a:xfrm>
          <a:prstGeom prst="rect">
            <a:avLst/>
          </a:prstGeom>
        </p:spPr>
        <p:txBody>
          <a:bodyPr vert="horz" lIns="126355" tIns="63177" rIns="126355" bIns="631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7"/>
            <a:ext cx="8229601" cy="4525963"/>
          </a:xfrm>
          <a:prstGeom prst="rect">
            <a:avLst/>
          </a:prstGeom>
        </p:spPr>
        <p:txBody>
          <a:bodyPr vert="horz" lIns="126355" tIns="63177" rIns="126355" bIns="631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6355" tIns="63177" rIns="126355" bIns="6317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D7AF-4071-4D2A-AA94-52ADA472B1C2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4"/>
            <a:ext cx="2895600" cy="365125"/>
          </a:xfrm>
          <a:prstGeom prst="rect">
            <a:avLst/>
          </a:prstGeom>
        </p:spPr>
        <p:txBody>
          <a:bodyPr vert="horz" lIns="126355" tIns="63177" rIns="126355" bIns="6317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126355" tIns="63177" rIns="126355" bIns="6317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3546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3830" indent="-473830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6631" indent="-394858" algn="l" defTabSz="126354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9431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204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2977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74750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06523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38295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70068" indent="-315887" algn="l" defTabSz="126354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1772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3546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5318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7091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8864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90635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22408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54181" algn="l" defTabSz="12635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914598" y="2832551"/>
            <a:ext cx="5619730" cy="2256999"/>
            <a:chOff x="1656153" y="6511233"/>
            <a:chExt cx="3030382" cy="932683"/>
          </a:xfrm>
        </p:grpSpPr>
        <p:sp>
          <p:nvSpPr>
            <p:cNvPr id="128" name="Rectangle 127"/>
            <p:cNvSpPr>
              <a:spLocks/>
            </p:cNvSpPr>
            <p:nvPr/>
          </p:nvSpPr>
          <p:spPr>
            <a:xfrm>
              <a:off x="3296100" y="6915403"/>
              <a:ext cx="54864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3296100" y="6915303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3296100" y="7067707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3296100" y="7220107"/>
              <a:ext cx="54983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42411" y="7010858"/>
              <a:ext cx="292449" cy="216216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sz="2800" dirty="0" smtClean="0"/>
                <a:t>+=</a:t>
              </a:r>
              <a:endParaRPr lang="en-US" sz="28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10187" y="6913563"/>
              <a:ext cx="171773" cy="5303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505575" y="6913563"/>
              <a:ext cx="171773" cy="457204"/>
              <a:chOff x="2505575" y="6916545"/>
              <a:chExt cx="171773" cy="457204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Right Brace 134"/>
            <p:cNvSpPr/>
            <p:nvPr/>
          </p:nvSpPr>
          <p:spPr>
            <a:xfrm rot="16200000">
              <a:off x="2565643" y="6779455"/>
              <a:ext cx="54866" cy="16459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81944" y="6696462"/>
              <a:ext cx="291519" cy="15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8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ight Brace 136"/>
            <p:cNvSpPr/>
            <p:nvPr/>
          </p:nvSpPr>
          <p:spPr>
            <a:xfrm rot="10800000">
              <a:off x="2089321" y="6914616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67065" y="6885096"/>
              <a:ext cx="350749" cy="15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336909" y="6913563"/>
              <a:ext cx="171773" cy="457204"/>
              <a:chOff x="2505575" y="6916545"/>
              <a:chExt cx="171773" cy="457204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168243" y="6913563"/>
              <a:ext cx="171773" cy="457204"/>
              <a:chOff x="2505575" y="6916545"/>
              <a:chExt cx="171773" cy="457204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656153" y="7042155"/>
              <a:ext cx="350749" cy="15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1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10800000">
              <a:off x="1842159" y="6913563"/>
              <a:ext cx="69958" cy="44943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Brace 142"/>
            <p:cNvSpPr/>
            <p:nvPr/>
          </p:nvSpPr>
          <p:spPr>
            <a:xfrm rot="16200000">
              <a:off x="2466949" y="6362456"/>
              <a:ext cx="76628" cy="65449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16454" y="6511233"/>
              <a:ext cx="291519" cy="15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1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679379" y="6913563"/>
              <a:ext cx="171773" cy="457204"/>
              <a:chOff x="2505575" y="6916545"/>
              <a:chExt cx="171773" cy="457204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3474990" y="6597712"/>
              <a:ext cx="238341" cy="15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en-US" sz="1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176857" y="6913563"/>
              <a:ext cx="171773" cy="5303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348092" y="6913563"/>
              <a:ext cx="171773" cy="5303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514762" y="6913563"/>
              <a:ext cx="171773" cy="5303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ight Brace 149"/>
            <p:cNvSpPr/>
            <p:nvPr/>
          </p:nvSpPr>
          <p:spPr>
            <a:xfrm rot="16200000">
              <a:off x="3529039" y="6504151"/>
              <a:ext cx="74052" cy="54490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3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</dc:creator>
  <cp:lastModifiedBy>Robert van de Geijn</cp:lastModifiedBy>
  <cp:revision>57</cp:revision>
  <dcterms:created xsi:type="dcterms:W3CDTF">2014-05-08T00:44:15Z</dcterms:created>
  <dcterms:modified xsi:type="dcterms:W3CDTF">2016-02-08T19:29:59Z</dcterms:modified>
</cp:coreProperties>
</file>