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2" r:id="rId5"/>
    <p:sldId id="258" r:id="rId6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7378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6020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04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888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042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66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2399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45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89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9680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08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F5C7-357B-4C57-BDC7-84B22E64388C}" type="datetimeFigureOut">
              <a:rPr lang="it-CH" smtClean="0"/>
              <a:t>15.09.2014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268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33695" y="1772816"/>
            <a:ext cx="2717395" cy="648072"/>
            <a:chOff x="833695" y="1501552"/>
            <a:chExt cx="2717395" cy="64807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833695" y="1501552"/>
              <a:ext cx="0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5615" y="1640922"/>
              <a:ext cx="2435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Refinement/Inheritance</a:t>
              </a:r>
              <a:endParaRPr lang="it-CH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523" y="2708920"/>
            <a:ext cx="899187" cy="648072"/>
            <a:chOff x="843523" y="2420888"/>
            <a:chExt cx="899187" cy="648072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843523" y="2420888"/>
              <a:ext cx="0" cy="64807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15615" y="256025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Uses</a:t>
              </a:r>
              <a:endParaRPr lang="it-CH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3523" y="3645024"/>
            <a:ext cx="767741" cy="648072"/>
            <a:chOff x="843523" y="3356992"/>
            <a:chExt cx="767741" cy="64807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843523" y="3356992"/>
              <a:ext cx="0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15615" y="349636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a</a:t>
              </a:r>
              <a:endParaRPr lang="it-CH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7191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47664" y="4941168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Icosahedral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10215" y="4941168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CubicSphere</a:t>
            </a:r>
            <a:endParaRPr lang="it-CH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59050" y="3402868"/>
            <a:ext cx="3311605" cy="638200"/>
            <a:chOff x="4860032" y="2502768"/>
            <a:chExt cx="3311605" cy="638200"/>
          </a:xfrm>
        </p:grpSpPr>
        <p:sp>
          <p:nvSpPr>
            <p:cNvPr id="5" name="Rounded Rectangle 4"/>
            <p:cNvSpPr/>
            <p:nvPr/>
          </p:nvSpPr>
          <p:spPr>
            <a:xfrm>
              <a:off x="6155413" y="2780928"/>
              <a:ext cx="201622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Cartesian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0032" y="2502768"/>
              <a:ext cx="1836204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Cells are accessed with integer coordinates</a:t>
              </a:r>
              <a:endParaRPr lang="it-CH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3568511" y="2924655"/>
            <a:ext cx="1221824" cy="9363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2"/>
          </p:cNvCxnSpPr>
          <p:nvPr/>
        </p:nvCxnSpPr>
        <p:spPr>
          <a:xfrm flipH="1" flipV="1">
            <a:off x="4790335" y="2924655"/>
            <a:ext cx="1872208" cy="7563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2555776" y="4221088"/>
            <a:ext cx="1012735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2"/>
          </p:cNvCxnSpPr>
          <p:nvPr/>
        </p:nvCxnSpPr>
        <p:spPr>
          <a:xfrm flipH="1" flipV="1">
            <a:off x="3568511" y="4221088"/>
            <a:ext cx="1149816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043608" y="3429000"/>
            <a:ext cx="3533015" cy="792088"/>
            <a:chOff x="830291" y="2348880"/>
            <a:chExt cx="3533015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2347082" y="2780928"/>
              <a:ext cx="201622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NeighborList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0291" y="2348880"/>
              <a:ext cx="1836204" cy="55399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Cells are accessed by a </a:t>
              </a:r>
              <a:r>
                <a:rPr lang="en-US" sz="10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for_each</a:t>
              </a:r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 and neighbors through neighbor lists</a:t>
              </a:r>
              <a:endParaRPr lang="it-CH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82223" y="2036749"/>
            <a:ext cx="3888432" cy="887906"/>
            <a:chOff x="4139952" y="466283"/>
            <a:chExt cx="3888432" cy="887906"/>
          </a:xfrm>
        </p:grpSpPr>
        <p:sp>
          <p:nvSpPr>
            <p:cNvPr id="4" name="Rounded Rectangle 3"/>
            <p:cNvSpPr/>
            <p:nvPr/>
          </p:nvSpPr>
          <p:spPr>
            <a:xfrm>
              <a:off x="4139952" y="994149"/>
              <a:ext cx="201622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DataField</a:t>
              </a:r>
              <a:r>
                <a:rPr lang="en-US" dirty="0" smtClean="0">
                  <a:solidFill>
                    <a:schemeClr val="tx1"/>
                  </a:solidFill>
                </a:rPr>
                <a:t>/Grid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68144" y="466283"/>
              <a:ext cx="2160240" cy="70788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Generic concept for a grid data structure. Interfaces to data depends on the lower level concept specifications</a:t>
              </a:r>
              <a:endParaRPr lang="it-CH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95482" y="5231522"/>
            <a:ext cx="2097940" cy="861774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These have basic interfaces as the parent concept, but maybe specific interfaces for “global” operations, e.g., managing layout.</a:t>
            </a:r>
            <a:endParaRPr lang="it-CH" sz="10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32040" y="1005652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StencilOperatorArg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4" idx="0"/>
            <a:endCxn id="21" idx="2"/>
          </p:cNvCxnSpPr>
          <p:nvPr/>
        </p:nvCxnSpPr>
        <p:spPr>
          <a:xfrm flipV="1">
            <a:off x="4790335" y="1365692"/>
            <a:ext cx="1149817" cy="11989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3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40128" y="4379241"/>
            <a:ext cx="2304256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Coordinates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16192" y="337112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Axis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3731" y="232000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Interval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7627" y="1389028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Splitter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1760" y="1389028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6" idx="2"/>
          </p:cNvCxnSpPr>
          <p:nvPr/>
        </p:nvCxnSpPr>
        <p:spPr>
          <a:xfrm flipV="1">
            <a:off x="2099795" y="1749068"/>
            <a:ext cx="888029" cy="57094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H="1" flipV="1">
            <a:off x="1163691" y="1749068"/>
            <a:ext cx="936104" cy="57094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  <a:endCxn id="4" idx="2"/>
          </p:cNvCxnSpPr>
          <p:nvPr/>
        </p:nvCxnSpPr>
        <p:spPr>
          <a:xfrm flipV="1">
            <a:off x="2092256" y="2680049"/>
            <a:ext cx="7539" cy="691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092256" y="3731169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  <a:endCxn id="20" idx="0"/>
          </p:cNvCxnSpPr>
          <p:nvPr/>
        </p:nvCxnSpPr>
        <p:spPr>
          <a:xfrm>
            <a:off x="4716016" y="2500029"/>
            <a:ext cx="1658189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798141" y="4379241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39952" y="213998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Upward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26133" y="2139989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Downward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73591" y="213998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Parallel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0" idx="0"/>
          </p:cNvCxnSpPr>
          <p:nvPr/>
        </p:nvCxnSpPr>
        <p:spPr>
          <a:xfrm>
            <a:off x="6374205" y="2500029"/>
            <a:ext cx="0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20" idx="0"/>
          </p:cNvCxnSpPr>
          <p:nvPr/>
        </p:nvCxnSpPr>
        <p:spPr>
          <a:xfrm flipH="1">
            <a:off x="6374205" y="2500029"/>
            <a:ext cx="1675450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8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08104" y="5671721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MultiStageStencil</a:t>
            </a:r>
            <a:r>
              <a:rPr lang="en-US" dirty="0" smtClean="0">
                <a:solidFill>
                  <a:schemeClr val="tx1"/>
                </a:solidFill>
              </a:rPr>
              <a:t> (MSS)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67644" y="5671721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ElementaryStencil</a:t>
            </a:r>
            <a:r>
              <a:rPr lang="en-US" dirty="0" smtClean="0">
                <a:solidFill>
                  <a:schemeClr val="tx1"/>
                </a:solidFill>
              </a:rPr>
              <a:t> (ES)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1600" y="1916832"/>
            <a:ext cx="3240360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ElementaryStencilFunction</a:t>
            </a:r>
            <a:r>
              <a:rPr lang="en-US" dirty="0" smtClean="0">
                <a:solidFill>
                  <a:schemeClr val="tx1"/>
                </a:solidFill>
              </a:rPr>
              <a:t> (ESF)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56176" y="191480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5716" y="1050710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Interval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4" idx="0"/>
          </p:cNvCxnSpPr>
          <p:nvPr/>
        </p:nvCxnSpPr>
        <p:spPr>
          <a:xfrm>
            <a:off x="2591780" y="1410750"/>
            <a:ext cx="0" cy="5060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2" idx="0"/>
          </p:cNvCxnSpPr>
          <p:nvPr/>
        </p:nvCxnSpPr>
        <p:spPr>
          <a:xfrm>
            <a:off x="2591780" y="2276872"/>
            <a:ext cx="4140460" cy="339484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2" idx="0"/>
          </p:cNvCxnSpPr>
          <p:nvPr/>
        </p:nvCxnSpPr>
        <p:spPr>
          <a:xfrm>
            <a:off x="6732240" y="2274846"/>
            <a:ext cx="0" cy="339687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3" idx="0"/>
          </p:cNvCxnSpPr>
          <p:nvPr/>
        </p:nvCxnSpPr>
        <p:spPr>
          <a:xfrm>
            <a:off x="2591780" y="2276872"/>
            <a:ext cx="0" cy="339484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3" idx="0"/>
          </p:cNvCxnSpPr>
          <p:nvPr/>
        </p:nvCxnSpPr>
        <p:spPr>
          <a:xfrm flipH="1">
            <a:off x="2591780" y="2274846"/>
            <a:ext cx="4140460" cy="339687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572000" y="1914806"/>
            <a:ext cx="114374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ArgType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2" idx="0"/>
          </p:cNvCxnSpPr>
          <p:nvPr/>
        </p:nvCxnSpPr>
        <p:spPr>
          <a:xfrm>
            <a:off x="5143872" y="2274846"/>
            <a:ext cx="1588368" cy="339687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3" idx="0"/>
          </p:cNvCxnSpPr>
          <p:nvPr/>
        </p:nvCxnSpPr>
        <p:spPr>
          <a:xfrm flipH="1">
            <a:off x="2591780" y="2274846"/>
            <a:ext cx="2552092" cy="339687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8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71600" y="1490192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MultiStageStencil</a:t>
            </a:r>
            <a:r>
              <a:rPr lang="en-US" dirty="0" smtClean="0">
                <a:solidFill>
                  <a:schemeClr val="tx1"/>
                </a:solidFill>
              </a:rPr>
              <a:t> (MSS)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8025" y="1490192"/>
            <a:ext cx="1499797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Coordinates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9971" y="1484784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1880" y="5445224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Computation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  <a:endCxn id="7" idx="0"/>
          </p:cNvCxnSpPr>
          <p:nvPr/>
        </p:nvCxnSpPr>
        <p:spPr>
          <a:xfrm>
            <a:off x="2195736" y="1850232"/>
            <a:ext cx="2304256" cy="359499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437924" y="1850232"/>
            <a:ext cx="62068" cy="359499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499992" y="1844824"/>
            <a:ext cx="1496043" cy="36004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4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101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Glossary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mbianco</dc:creator>
  <cp:lastModifiedBy>mbianco</cp:lastModifiedBy>
  <cp:revision>20</cp:revision>
  <dcterms:created xsi:type="dcterms:W3CDTF">2014-09-05T07:47:52Z</dcterms:created>
  <dcterms:modified xsi:type="dcterms:W3CDTF">2014-09-15T12:09:48Z</dcterms:modified>
</cp:coreProperties>
</file>