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3" r:id="rId4"/>
    <p:sldId id="259" r:id="rId5"/>
    <p:sldId id="262" r:id="rId6"/>
    <p:sldId id="258" r:id="rId7"/>
  </p:sldIdLst>
  <p:sldSz cx="9144000" cy="6858000" type="screen4x3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F5C7-357B-4C57-BDC7-84B22E64388C}" type="datetimeFigureOut">
              <a:rPr lang="it-CH" smtClean="0"/>
              <a:t>19.09.2014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7378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F5C7-357B-4C57-BDC7-84B22E64388C}" type="datetimeFigureOut">
              <a:rPr lang="it-CH" smtClean="0"/>
              <a:t>19.09.2014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6020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F5C7-357B-4C57-BDC7-84B22E64388C}" type="datetimeFigureOut">
              <a:rPr lang="it-CH" smtClean="0"/>
              <a:t>19.09.2014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8046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F5C7-357B-4C57-BDC7-84B22E64388C}" type="datetimeFigureOut">
              <a:rPr lang="it-CH" smtClean="0"/>
              <a:t>19.09.2014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6888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F5C7-357B-4C57-BDC7-84B22E64388C}" type="datetimeFigureOut">
              <a:rPr lang="it-CH" smtClean="0"/>
              <a:t>19.09.2014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2042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F5C7-357B-4C57-BDC7-84B22E64388C}" type="datetimeFigureOut">
              <a:rPr lang="it-CH" smtClean="0"/>
              <a:t>19.09.2014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1660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F5C7-357B-4C57-BDC7-84B22E64388C}" type="datetimeFigureOut">
              <a:rPr lang="it-CH" smtClean="0"/>
              <a:t>19.09.2014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2399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F5C7-357B-4C57-BDC7-84B22E64388C}" type="datetimeFigureOut">
              <a:rPr lang="it-CH" smtClean="0"/>
              <a:t>19.09.2014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0453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F5C7-357B-4C57-BDC7-84B22E64388C}" type="datetimeFigureOut">
              <a:rPr lang="it-CH" smtClean="0"/>
              <a:t>19.09.2014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6891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F5C7-357B-4C57-BDC7-84B22E64388C}" type="datetimeFigureOut">
              <a:rPr lang="it-CH" smtClean="0"/>
              <a:t>19.09.2014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9680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F5C7-357B-4C57-BDC7-84B22E64388C}" type="datetimeFigureOut">
              <a:rPr lang="it-CH" smtClean="0"/>
              <a:t>19.09.2014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2081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2F5C7-357B-4C57-BDC7-84B22E64388C}" type="datetimeFigureOut">
              <a:rPr lang="it-CH" smtClean="0"/>
              <a:t>19.09.2014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8D65E-4E7A-40DA-89BB-99A0F11FF8EC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268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833695" y="1772816"/>
            <a:ext cx="2717395" cy="648072"/>
            <a:chOff x="833695" y="1501552"/>
            <a:chExt cx="2717395" cy="648072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833695" y="1501552"/>
              <a:ext cx="0" cy="6480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115615" y="1640922"/>
              <a:ext cx="2435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Refinement/Inheritance</a:t>
              </a:r>
              <a:endParaRPr lang="it-CH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43523" y="2708920"/>
            <a:ext cx="899187" cy="648072"/>
            <a:chOff x="843523" y="2420888"/>
            <a:chExt cx="899187" cy="648072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843523" y="2420888"/>
              <a:ext cx="0" cy="64807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115615" y="2560258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Uses</a:t>
              </a:r>
              <a:endParaRPr lang="it-CH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43523" y="3645024"/>
            <a:ext cx="767741" cy="648072"/>
            <a:chOff x="843523" y="3356992"/>
            <a:chExt cx="767741" cy="648072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843523" y="3356992"/>
              <a:ext cx="0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115615" y="3496362"/>
              <a:ext cx="495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a</a:t>
              </a:r>
              <a:endParaRPr lang="it-CH" dirty="0"/>
            </a:p>
          </p:txBody>
        </p:sp>
      </p:grp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Glossary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37191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547664" y="4941168"/>
            <a:ext cx="2016224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Icosahedral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10215" y="4941168"/>
            <a:ext cx="2016224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CubicSphere</a:t>
            </a:r>
            <a:endParaRPr lang="it-CH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359050" y="3402868"/>
            <a:ext cx="3311605" cy="638200"/>
            <a:chOff x="4860032" y="2502768"/>
            <a:chExt cx="3311605" cy="638200"/>
          </a:xfrm>
        </p:grpSpPr>
        <p:sp>
          <p:nvSpPr>
            <p:cNvPr id="5" name="Rounded Rectangle 4"/>
            <p:cNvSpPr/>
            <p:nvPr/>
          </p:nvSpPr>
          <p:spPr>
            <a:xfrm>
              <a:off x="6155413" y="2780928"/>
              <a:ext cx="201622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Cartesian</a:t>
              </a:r>
              <a:endParaRPr lang="it-CH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0032" y="2502768"/>
              <a:ext cx="1836204" cy="40011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92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Cells are accessed with integer coordinates</a:t>
              </a:r>
              <a:endParaRPr lang="it-CH" sz="1000" dirty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11" name="Straight Arrow Connector 10"/>
          <p:cNvCxnSpPr>
            <a:stCxn id="6" idx="0"/>
            <a:endCxn id="4" idx="2"/>
          </p:cNvCxnSpPr>
          <p:nvPr/>
        </p:nvCxnSpPr>
        <p:spPr>
          <a:xfrm flipV="1">
            <a:off x="3568511" y="2924655"/>
            <a:ext cx="1221824" cy="93639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4" idx="2"/>
          </p:cNvCxnSpPr>
          <p:nvPr/>
        </p:nvCxnSpPr>
        <p:spPr>
          <a:xfrm flipH="1" flipV="1">
            <a:off x="4790335" y="2924655"/>
            <a:ext cx="1872208" cy="7563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6" idx="2"/>
          </p:cNvCxnSpPr>
          <p:nvPr/>
        </p:nvCxnSpPr>
        <p:spPr>
          <a:xfrm flipV="1">
            <a:off x="2555776" y="4221088"/>
            <a:ext cx="1012735" cy="720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0"/>
            <a:endCxn id="6" idx="2"/>
          </p:cNvCxnSpPr>
          <p:nvPr/>
        </p:nvCxnSpPr>
        <p:spPr>
          <a:xfrm flipH="1" flipV="1">
            <a:off x="3568511" y="4221088"/>
            <a:ext cx="1149816" cy="720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043608" y="3429000"/>
            <a:ext cx="3533015" cy="792088"/>
            <a:chOff x="830291" y="2348880"/>
            <a:chExt cx="3533015" cy="792088"/>
          </a:xfrm>
        </p:grpSpPr>
        <p:sp>
          <p:nvSpPr>
            <p:cNvPr id="6" name="Rounded Rectangle 5"/>
            <p:cNvSpPr/>
            <p:nvPr/>
          </p:nvSpPr>
          <p:spPr>
            <a:xfrm>
              <a:off x="2347082" y="2780928"/>
              <a:ext cx="201622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NeighborList</a:t>
              </a:r>
              <a:endParaRPr lang="it-CH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0291" y="2348880"/>
              <a:ext cx="1836204" cy="553998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92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Cells are accessed by a </a:t>
              </a:r>
              <a:r>
                <a:rPr lang="en-US" sz="1000" dirty="0" err="1" smtClean="0">
                  <a:solidFill>
                    <a:srgbClr val="FF0000"/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for_each</a:t>
              </a:r>
              <a:r>
                <a:rPr lang="en-US" sz="10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 and neighbors through neighbor lists</a:t>
              </a:r>
              <a:endParaRPr lang="it-CH" sz="1000" dirty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82223" y="2036749"/>
            <a:ext cx="3888432" cy="887906"/>
            <a:chOff x="4139952" y="466283"/>
            <a:chExt cx="3888432" cy="887906"/>
          </a:xfrm>
        </p:grpSpPr>
        <p:sp>
          <p:nvSpPr>
            <p:cNvPr id="4" name="Rounded Rectangle 3"/>
            <p:cNvSpPr/>
            <p:nvPr/>
          </p:nvSpPr>
          <p:spPr>
            <a:xfrm>
              <a:off x="4139952" y="994149"/>
              <a:ext cx="201622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DataField</a:t>
              </a:r>
              <a:r>
                <a:rPr lang="en-US" dirty="0" smtClean="0">
                  <a:solidFill>
                    <a:schemeClr val="tx1"/>
                  </a:solidFill>
                </a:rPr>
                <a:t>/Grid</a:t>
              </a:r>
              <a:endParaRPr lang="it-CH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868144" y="466283"/>
              <a:ext cx="2160240" cy="707886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92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Generic concept for a grid data structure. Interfaces to data depends on the lower level concept specifications</a:t>
              </a:r>
              <a:endParaRPr lang="it-CH" sz="1000" dirty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595482" y="5231522"/>
            <a:ext cx="2097940" cy="861774"/>
          </a:xfrm>
          <a:prstGeom prst="rect">
            <a:avLst/>
          </a:prstGeom>
          <a:solidFill>
            <a:schemeClr val="accent3">
              <a:lumMod val="20000"/>
              <a:lumOff val="80000"/>
              <a:alpha val="92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These have basic interfaces as the parent concept, but maybe specific interfaces for “global” operations, e.g., managing layout.</a:t>
            </a:r>
            <a:endParaRPr lang="it-CH" sz="1000" dirty="0">
              <a:solidFill>
                <a:srgbClr val="FF0000"/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932040" y="1005652"/>
            <a:ext cx="2016224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StencilOperatorArg</a:t>
            </a:r>
            <a:endParaRPr lang="it-CH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4" idx="0"/>
            <a:endCxn id="21" idx="2"/>
          </p:cNvCxnSpPr>
          <p:nvPr/>
        </p:nvCxnSpPr>
        <p:spPr>
          <a:xfrm flipV="1">
            <a:off x="4790335" y="1365692"/>
            <a:ext cx="1149817" cy="11989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93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716288" y="1421160"/>
            <a:ext cx="2016224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Computation</a:t>
            </a:r>
            <a:endParaRPr lang="it-CH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2" idx="0"/>
            <a:endCxn id="3" idx="2"/>
          </p:cNvCxnSpPr>
          <p:nvPr/>
        </p:nvCxnSpPr>
        <p:spPr>
          <a:xfrm flipV="1">
            <a:off x="1619672" y="1781200"/>
            <a:ext cx="3104728" cy="13547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0"/>
            <a:endCxn id="21" idx="2"/>
          </p:cNvCxnSpPr>
          <p:nvPr/>
        </p:nvCxnSpPr>
        <p:spPr>
          <a:xfrm flipV="1">
            <a:off x="6741473" y="2787025"/>
            <a:ext cx="134783" cy="12733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8064" y="620688"/>
            <a:ext cx="2535208" cy="861774"/>
          </a:xfrm>
          <a:prstGeom prst="rect">
            <a:avLst/>
          </a:prstGeom>
          <a:solidFill>
            <a:schemeClr val="accent3">
              <a:lumMod val="20000"/>
              <a:lumOff val="80000"/>
              <a:alpha val="92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A </a:t>
            </a:r>
            <a:r>
              <a:rPr lang="en-US" sz="1000" b="1" dirty="0" smtClean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computation</a:t>
            </a:r>
            <a:r>
              <a:rPr lang="en-US" sz="1000" dirty="0" smtClean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is the application of a (multi-stage) stencil to a domain according to some </a:t>
            </a:r>
            <a:r>
              <a:rPr lang="en-US" sz="1000" b="1" dirty="0" smtClean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iteration space</a:t>
            </a:r>
            <a:r>
              <a:rPr lang="en-US" sz="1000" dirty="0" smtClean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, which is constrained by an </a:t>
            </a:r>
            <a:r>
              <a:rPr lang="en-US" sz="1000" b="1" dirty="0" smtClean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execution model</a:t>
            </a:r>
            <a:endParaRPr lang="en-US" sz="1000" dirty="0" smtClean="0">
              <a:solidFill>
                <a:srgbClr val="FF0000"/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79512" y="3135960"/>
            <a:ext cx="2808312" cy="1162143"/>
            <a:chOff x="1619672" y="3356992"/>
            <a:chExt cx="2808312" cy="1162143"/>
          </a:xfrm>
        </p:grpSpPr>
        <p:sp>
          <p:nvSpPr>
            <p:cNvPr id="2" name="Rounded Rectangle 1"/>
            <p:cNvSpPr/>
            <p:nvPr/>
          </p:nvSpPr>
          <p:spPr>
            <a:xfrm>
              <a:off x="1835696" y="3356992"/>
              <a:ext cx="2448272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CartesianTraversal</a:t>
              </a:r>
              <a:endParaRPr lang="it-CH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19672" y="3657361"/>
              <a:ext cx="2808312" cy="861774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92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Traversal based on integral coordinates (the universal </a:t>
              </a:r>
              <a:r>
                <a:rPr lang="en-US" sz="1000" dirty="0" err="1" smtClean="0">
                  <a:solidFill>
                    <a:srgbClr val="FF0000"/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i</a:t>
              </a:r>
              <a:r>
                <a:rPr lang="en-US" sz="10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, j, and k) which identifies either the nodes, the edges, or the surfaces of a regular grid of brick-like elements</a:t>
              </a:r>
              <a:endParaRPr lang="it-CH" sz="1000" b="1" dirty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517337" y="4060363"/>
            <a:ext cx="2535208" cy="1303695"/>
            <a:chOff x="5004048" y="3356992"/>
            <a:chExt cx="2535208" cy="1303695"/>
          </a:xfrm>
        </p:grpSpPr>
        <p:sp>
          <p:nvSpPr>
            <p:cNvPr id="4" name="Rounded Rectangle 3"/>
            <p:cNvSpPr/>
            <p:nvPr/>
          </p:nvSpPr>
          <p:spPr>
            <a:xfrm>
              <a:off x="5148064" y="3356992"/>
              <a:ext cx="2160240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2DNodeListTraversal</a:t>
              </a:r>
              <a:endParaRPr lang="it-CH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04048" y="3645024"/>
              <a:ext cx="2535208" cy="1015663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92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Traversal of nodes of a graph in a parallel collection. Accessing of edges and surfaces are explicit. Each node is a column of cells accessed from the actual graph node</a:t>
              </a:r>
              <a:endParaRPr lang="it-CH" sz="1000" b="1" dirty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28432" y="2426985"/>
            <a:ext cx="4327944" cy="1009344"/>
            <a:chOff x="2980360" y="3356992"/>
            <a:chExt cx="4327944" cy="1009344"/>
          </a:xfrm>
        </p:grpSpPr>
        <p:sp>
          <p:nvSpPr>
            <p:cNvPr id="21" name="Rounded Rectangle 20"/>
            <p:cNvSpPr/>
            <p:nvPr/>
          </p:nvSpPr>
          <p:spPr>
            <a:xfrm>
              <a:off x="5148064" y="3356992"/>
              <a:ext cx="2160240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NodeListTraversal</a:t>
              </a:r>
              <a:endParaRPr lang="it-CH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0360" y="3658450"/>
              <a:ext cx="2535208" cy="707886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92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Traversal of nodes of a graph in a parallel collection. Accessing of edges and surfaces are explicit. </a:t>
              </a:r>
              <a:endParaRPr lang="it-CH" sz="1000" b="1" dirty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23" name="Straight Arrow Connector 22"/>
          <p:cNvCxnSpPr>
            <a:stCxn id="21" idx="0"/>
            <a:endCxn id="3" idx="2"/>
          </p:cNvCxnSpPr>
          <p:nvPr/>
        </p:nvCxnSpPr>
        <p:spPr>
          <a:xfrm flipH="1" flipV="1">
            <a:off x="4724400" y="1781200"/>
            <a:ext cx="2151856" cy="6457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04432" y="5013176"/>
            <a:ext cx="2535208" cy="861774"/>
          </a:xfrm>
          <a:prstGeom prst="rect">
            <a:avLst/>
          </a:prstGeom>
          <a:solidFill>
            <a:schemeClr val="accent3">
              <a:lumMod val="20000"/>
              <a:lumOff val="80000"/>
              <a:alpha val="92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Other concepts can be introduced, as for instance a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C</a:t>
            </a:r>
            <a:r>
              <a:rPr lang="en-US" sz="1000" dirty="0" smtClean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artesian traversal in which we iterate over the nodes only and edges and surfaces are </a:t>
            </a:r>
            <a:r>
              <a:rPr lang="en-US" sz="1000" dirty="0" err="1" smtClean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accesed</a:t>
            </a:r>
            <a:r>
              <a:rPr lang="en-US" sz="1000" dirty="0" smtClean="0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explicitly</a:t>
            </a:r>
          </a:p>
        </p:txBody>
      </p:sp>
    </p:spTree>
    <p:extLst>
      <p:ext uri="{BB962C8B-B14F-4D97-AF65-F5344CB8AC3E}">
        <p14:creationId xmlns:p14="http://schemas.microsoft.com/office/powerpoint/2010/main" val="24073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40128" y="4379241"/>
            <a:ext cx="2304256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Coordinates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516192" y="3371129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Axis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23731" y="2320009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Interval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87627" y="1389028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Splitter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11760" y="1389028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Level</a:t>
            </a:r>
            <a:endParaRPr lang="it-CH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0"/>
            <a:endCxn id="6" idx="2"/>
          </p:cNvCxnSpPr>
          <p:nvPr/>
        </p:nvCxnSpPr>
        <p:spPr>
          <a:xfrm flipV="1">
            <a:off x="2099795" y="1749068"/>
            <a:ext cx="888029" cy="57094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0"/>
            <a:endCxn id="5" idx="2"/>
          </p:cNvCxnSpPr>
          <p:nvPr/>
        </p:nvCxnSpPr>
        <p:spPr>
          <a:xfrm flipH="1" flipV="1">
            <a:off x="1163691" y="1749068"/>
            <a:ext cx="936104" cy="57094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0"/>
            <a:endCxn id="4" idx="2"/>
          </p:cNvCxnSpPr>
          <p:nvPr/>
        </p:nvCxnSpPr>
        <p:spPr>
          <a:xfrm flipV="1">
            <a:off x="2092256" y="2680049"/>
            <a:ext cx="7539" cy="69108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0"/>
            <a:endCxn id="3" idx="2"/>
          </p:cNvCxnSpPr>
          <p:nvPr/>
        </p:nvCxnSpPr>
        <p:spPr>
          <a:xfrm flipV="1">
            <a:off x="2092256" y="3731169"/>
            <a:ext cx="0" cy="64807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1" idx="2"/>
            <a:endCxn id="20" idx="0"/>
          </p:cNvCxnSpPr>
          <p:nvPr/>
        </p:nvCxnSpPr>
        <p:spPr>
          <a:xfrm>
            <a:off x="4716016" y="2500029"/>
            <a:ext cx="1658189" cy="187921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798141" y="4379241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Execution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139952" y="2139989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Upward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726133" y="2139989"/>
            <a:ext cx="1296144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Downward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473591" y="2139989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Parallel</a:t>
            </a:r>
            <a:endParaRPr lang="it-CH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2"/>
            <a:endCxn id="20" idx="0"/>
          </p:cNvCxnSpPr>
          <p:nvPr/>
        </p:nvCxnSpPr>
        <p:spPr>
          <a:xfrm>
            <a:off x="6374205" y="2500029"/>
            <a:ext cx="0" cy="187921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2"/>
            <a:endCxn id="20" idx="0"/>
          </p:cNvCxnSpPr>
          <p:nvPr/>
        </p:nvCxnSpPr>
        <p:spPr>
          <a:xfrm flipH="1">
            <a:off x="6374205" y="2500029"/>
            <a:ext cx="1675450" cy="187921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48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508104" y="5671721"/>
            <a:ext cx="2448272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MultiStageStencil</a:t>
            </a:r>
            <a:r>
              <a:rPr lang="en-US" dirty="0" smtClean="0">
                <a:solidFill>
                  <a:schemeClr val="tx1"/>
                </a:solidFill>
              </a:rPr>
              <a:t> (MSS)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367644" y="5671721"/>
            <a:ext cx="2448272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ElementaryStencil</a:t>
            </a:r>
            <a:r>
              <a:rPr lang="en-US" dirty="0" smtClean="0">
                <a:solidFill>
                  <a:schemeClr val="tx1"/>
                </a:solidFill>
              </a:rPr>
              <a:t> (ES)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71600" y="1916832"/>
            <a:ext cx="3240360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ElementaryStencilFunction</a:t>
            </a:r>
            <a:r>
              <a:rPr lang="en-US" dirty="0" smtClean="0">
                <a:solidFill>
                  <a:schemeClr val="tx1"/>
                </a:solidFill>
              </a:rPr>
              <a:t> (ESF)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156176" y="1914806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Execution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71600" y="1050710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Interval</a:t>
            </a:r>
            <a:endParaRPr lang="it-CH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6" idx="2"/>
            <a:endCxn id="4" idx="0"/>
          </p:cNvCxnSpPr>
          <p:nvPr/>
        </p:nvCxnSpPr>
        <p:spPr>
          <a:xfrm>
            <a:off x="1547664" y="1410750"/>
            <a:ext cx="1044116" cy="50608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  <a:endCxn id="2" idx="0"/>
          </p:cNvCxnSpPr>
          <p:nvPr/>
        </p:nvCxnSpPr>
        <p:spPr>
          <a:xfrm>
            <a:off x="2591780" y="2276872"/>
            <a:ext cx="4140460" cy="3394849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2" idx="0"/>
          </p:cNvCxnSpPr>
          <p:nvPr/>
        </p:nvCxnSpPr>
        <p:spPr>
          <a:xfrm>
            <a:off x="6732240" y="2274846"/>
            <a:ext cx="0" cy="339687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3" idx="0"/>
          </p:cNvCxnSpPr>
          <p:nvPr/>
        </p:nvCxnSpPr>
        <p:spPr>
          <a:xfrm>
            <a:off x="2591780" y="2276872"/>
            <a:ext cx="0" cy="3394849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3" idx="0"/>
          </p:cNvCxnSpPr>
          <p:nvPr/>
        </p:nvCxnSpPr>
        <p:spPr>
          <a:xfrm flipH="1">
            <a:off x="2591780" y="2274846"/>
            <a:ext cx="4140460" cy="3396875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4572000" y="1914806"/>
            <a:ext cx="1143744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ArgType</a:t>
            </a:r>
            <a:endParaRPr lang="it-CH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3" idx="2"/>
            <a:endCxn id="2" idx="0"/>
          </p:cNvCxnSpPr>
          <p:nvPr/>
        </p:nvCxnSpPr>
        <p:spPr>
          <a:xfrm>
            <a:off x="5143872" y="2274846"/>
            <a:ext cx="1588368" cy="339687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2"/>
            <a:endCxn id="3" idx="0"/>
          </p:cNvCxnSpPr>
          <p:nvPr/>
        </p:nvCxnSpPr>
        <p:spPr>
          <a:xfrm flipH="1">
            <a:off x="2591780" y="2274846"/>
            <a:ext cx="2552092" cy="3396875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411760" y="1050710"/>
            <a:ext cx="2016224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StencilOperatorArg</a:t>
            </a:r>
            <a:endParaRPr lang="it-CH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5" idx="2"/>
            <a:endCxn id="4" idx="0"/>
          </p:cNvCxnSpPr>
          <p:nvPr/>
        </p:nvCxnSpPr>
        <p:spPr>
          <a:xfrm flipH="1">
            <a:off x="2591780" y="1410750"/>
            <a:ext cx="828092" cy="50608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78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971600" y="1490192"/>
            <a:ext cx="2448272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MultiStageStencil</a:t>
            </a:r>
            <a:r>
              <a:rPr lang="en-US" dirty="0" smtClean="0">
                <a:solidFill>
                  <a:schemeClr val="tx1"/>
                </a:solidFill>
              </a:rPr>
              <a:t> (MSS)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88025" y="1490192"/>
            <a:ext cx="1499797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Coordinates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19971" y="1484784"/>
            <a:ext cx="1152128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Execution</a:t>
            </a:r>
            <a:endParaRPr lang="it-CH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91880" y="5445224"/>
            <a:ext cx="2016224" cy="360040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Computation</a:t>
            </a:r>
            <a:endParaRPr lang="it-CH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3" idx="2"/>
            <a:endCxn id="7" idx="0"/>
          </p:cNvCxnSpPr>
          <p:nvPr/>
        </p:nvCxnSpPr>
        <p:spPr>
          <a:xfrm>
            <a:off x="2195736" y="1850232"/>
            <a:ext cx="2304256" cy="359499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4437924" y="1850232"/>
            <a:ext cx="62068" cy="359499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 flipH="1">
            <a:off x="4499992" y="1844824"/>
            <a:ext cx="1496043" cy="360040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345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245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Glossary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mbianco</dc:creator>
  <cp:lastModifiedBy>mbianco</cp:lastModifiedBy>
  <cp:revision>24</cp:revision>
  <dcterms:created xsi:type="dcterms:W3CDTF">2014-09-05T07:47:52Z</dcterms:created>
  <dcterms:modified xsi:type="dcterms:W3CDTF">2014-09-19T10:05:23Z</dcterms:modified>
</cp:coreProperties>
</file>