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t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F5C7-357B-4C57-BDC7-84B22E64388C}" type="datetimeFigureOut">
              <a:rPr lang="it-CH" smtClean="0"/>
              <a:t>05.09.2014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D65E-4E7A-40DA-89BB-99A0F11FF8E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273784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F5C7-357B-4C57-BDC7-84B22E64388C}" type="datetimeFigureOut">
              <a:rPr lang="it-CH" smtClean="0"/>
              <a:t>05.09.2014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D65E-4E7A-40DA-89BB-99A0F11FF8E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960205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F5C7-357B-4C57-BDC7-84B22E64388C}" type="datetimeFigureOut">
              <a:rPr lang="it-CH" smtClean="0"/>
              <a:t>05.09.2014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D65E-4E7A-40DA-89BB-99A0F11FF8E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80465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F5C7-357B-4C57-BDC7-84B22E64388C}" type="datetimeFigureOut">
              <a:rPr lang="it-CH" smtClean="0"/>
              <a:t>05.09.2014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D65E-4E7A-40DA-89BB-99A0F11FF8E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6888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F5C7-357B-4C57-BDC7-84B22E64388C}" type="datetimeFigureOut">
              <a:rPr lang="it-CH" smtClean="0"/>
              <a:t>05.09.2014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D65E-4E7A-40DA-89BB-99A0F11FF8E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2042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F5C7-357B-4C57-BDC7-84B22E64388C}" type="datetimeFigureOut">
              <a:rPr lang="it-CH" smtClean="0"/>
              <a:t>05.09.2014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D65E-4E7A-40DA-89BB-99A0F11FF8E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1660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F5C7-357B-4C57-BDC7-84B22E64388C}" type="datetimeFigureOut">
              <a:rPr lang="it-CH" smtClean="0"/>
              <a:t>05.09.2014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D65E-4E7A-40DA-89BB-99A0F11FF8E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82399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F5C7-357B-4C57-BDC7-84B22E64388C}" type="datetimeFigureOut">
              <a:rPr lang="it-CH" smtClean="0"/>
              <a:t>05.09.2014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D65E-4E7A-40DA-89BB-99A0F11FF8E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0453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F5C7-357B-4C57-BDC7-84B22E64388C}" type="datetimeFigureOut">
              <a:rPr lang="it-CH" smtClean="0"/>
              <a:t>05.09.2014</a:t>
            </a:fld>
            <a:endParaRPr lang="it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D65E-4E7A-40DA-89BB-99A0F11FF8E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6891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F5C7-357B-4C57-BDC7-84B22E64388C}" type="datetimeFigureOut">
              <a:rPr lang="it-CH" smtClean="0"/>
              <a:t>05.09.2014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D65E-4E7A-40DA-89BB-99A0F11FF8E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96800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F5C7-357B-4C57-BDC7-84B22E64388C}" type="datetimeFigureOut">
              <a:rPr lang="it-CH" smtClean="0"/>
              <a:t>05.09.2014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D65E-4E7A-40DA-89BB-99A0F11FF8E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920813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2F5C7-357B-4C57-BDC7-84B22E64388C}" type="datetimeFigureOut">
              <a:rPr lang="it-CH" smtClean="0"/>
              <a:t>05.09.2014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8D65E-4E7A-40DA-89BB-99A0F11FF8E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7268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833695" y="1772816"/>
            <a:ext cx="2717395" cy="648072"/>
            <a:chOff x="833695" y="1501552"/>
            <a:chExt cx="2717395" cy="648072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833695" y="1501552"/>
              <a:ext cx="0" cy="6480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115615" y="1640922"/>
              <a:ext cx="2435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Refinement/Inheritance</a:t>
              </a:r>
              <a:endParaRPr lang="it-CH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43523" y="2708920"/>
            <a:ext cx="899187" cy="648072"/>
            <a:chOff x="843523" y="2420888"/>
            <a:chExt cx="899187" cy="648072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843523" y="2420888"/>
              <a:ext cx="0" cy="64807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115615" y="2560258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Uses</a:t>
              </a:r>
              <a:endParaRPr lang="it-CH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43523" y="3645024"/>
            <a:ext cx="767741" cy="648072"/>
            <a:chOff x="843523" y="3356992"/>
            <a:chExt cx="767741" cy="648072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843523" y="3356992"/>
              <a:ext cx="0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115615" y="3496362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a</a:t>
              </a:r>
              <a:endParaRPr lang="it-CH" dirty="0"/>
            </a:p>
          </p:txBody>
        </p:sp>
      </p:grp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Glossary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371919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39952" y="994149"/>
            <a:ext cx="2016224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DataField</a:t>
            </a:r>
            <a:r>
              <a:rPr lang="en-US" dirty="0" smtClean="0">
                <a:solidFill>
                  <a:schemeClr val="tx1"/>
                </a:solidFill>
              </a:rPr>
              <a:t>/Grid</a:t>
            </a:r>
            <a:endParaRPr lang="it-CH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155413" y="2780928"/>
            <a:ext cx="2016224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Cartesian</a:t>
            </a:r>
            <a:endParaRPr lang="it-CH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47082" y="2780928"/>
            <a:ext cx="2016224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NeighborList</a:t>
            </a:r>
            <a:endParaRPr lang="it-CH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27584" y="5301208"/>
            <a:ext cx="2016224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Icosahedral</a:t>
            </a:r>
            <a:endParaRPr lang="it-CH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211960" y="5301208"/>
            <a:ext cx="2016224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CubicSphere</a:t>
            </a:r>
            <a:endParaRPr lang="it-CH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60032" y="2502768"/>
            <a:ext cx="1836204" cy="400110"/>
          </a:xfrm>
          <a:prstGeom prst="rect">
            <a:avLst/>
          </a:prstGeom>
          <a:solidFill>
            <a:schemeClr val="accent3">
              <a:lumMod val="20000"/>
              <a:lumOff val="80000"/>
              <a:alpha val="92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Cells are accessed with integer coordinates</a:t>
            </a:r>
            <a:endParaRPr lang="it-CH" sz="1000" dirty="0">
              <a:solidFill>
                <a:srgbClr val="FF0000"/>
              </a:solidFill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</p:txBody>
      </p:sp>
      <p:cxnSp>
        <p:nvCxnSpPr>
          <p:cNvPr id="11" name="Straight Arrow Connector 10"/>
          <p:cNvCxnSpPr>
            <a:stCxn id="6" idx="0"/>
            <a:endCxn id="4" idx="2"/>
          </p:cNvCxnSpPr>
          <p:nvPr/>
        </p:nvCxnSpPr>
        <p:spPr>
          <a:xfrm flipV="1">
            <a:off x="3355194" y="1354189"/>
            <a:ext cx="1792870" cy="14267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0"/>
            <a:endCxn id="4" idx="2"/>
          </p:cNvCxnSpPr>
          <p:nvPr/>
        </p:nvCxnSpPr>
        <p:spPr>
          <a:xfrm flipH="1" flipV="1">
            <a:off x="5148064" y="1354189"/>
            <a:ext cx="2015461" cy="14267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6" idx="2"/>
          </p:cNvCxnSpPr>
          <p:nvPr/>
        </p:nvCxnSpPr>
        <p:spPr>
          <a:xfrm flipV="1">
            <a:off x="1835696" y="3140968"/>
            <a:ext cx="1519498" cy="21602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0"/>
            <a:endCxn id="6" idx="2"/>
          </p:cNvCxnSpPr>
          <p:nvPr/>
        </p:nvCxnSpPr>
        <p:spPr>
          <a:xfrm flipH="1" flipV="1">
            <a:off x="3355194" y="3140968"/>
            <a:ext cx="1864878" cy="21602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30291" y="2348880"/>
            <a:ext cx="1836204" cy="553998"/>
          </a:xfrm>
          <a:prstGeom prst="rect">
            <a:avLst/>
          </a:prstGeom>
          <a:solidFill>
            <a:schemeClr val="accent3">
              <a:lumMod val="20000"/>
              <a:lumOff val="80000"/>
              <a:alpha val="92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Cells are accessed by a </a:t>
            </a:r>
            <a:r>
              <a:rPr lang="en-US" sz="1000" dirty="0" err="1" smtClean="0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for_each</a:t>
            </a:r>
            <a:r>
              <a:rPr lang="en-US" sz="1000" dirty="0" smtClean="0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and neighbors through neighbor lists</a:t>
            </a:r>
            <a:endParaRPr lang="it-CH" sz="1000" dirty="0">
              <a:solidFill>
                <a:srgbClr val="FF0000"/>
              </a:solidFill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68144" y="466283"/>
            <a:ext cx="2160240" cy="707886"/>
          </a:xfrm>
          <a:prstGeom prst="rect">
            <a:avLst/>
          </a:prstGeom>
          <a:solidFill>
            <a:schemeClr val="accent3">
              <a:lumMod val="20000"/>
              <a:lumOff val="80000"/>
              <a:alpha val="92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Generic concept for a grid data structure. Interfaces to data depends on the lower level concept specifications</a:t>
            </a:r>
            <a:endParaRPr lang="it-CH" sz="1000" dirty="0">
              <a:solidFill>
                <a:srgbClr val="FF0000"/>
              </a:solidFill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83768" y="5506937"/>
            <a:ext cx="2097940" cy="861774"/>
          </a:xfrm>
          <a:prstGeom prst="rect">
            <a:avLst/>
          </a:prstGeom>
          <a:solidFill>
            <a:schemeClr val="accent3">
              <a:lumMod val="20000"/>
              <a:lumOff val="80000"/>
              <a:alpha val="92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These have basic interfaces as the parent concept, but maybe specific interfaces for “global” operations, e.g., managing layout.</a:t>
            </a:r>
            <a:endParaRPr lang="it-CH" sz="1000" dirty="0">
              <a:solidFill>
                <a:srgbClr val="FF0000"/>
              </a:solidFill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93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40128" y="4379241"/>
            <a:ext cx="2304256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Coordinates</a:t>
            </a:r>
            <a:endParaRPr lang="it-CH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516192" y="3371129"/>
            <a:ext cx="1152128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Axis</a:t>
            </a:r>
            <a:endParaRPr lang="it-CH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23731" y="2320009"/>
            <a:ext cx="1152128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Interval</a:t>
            </a:r>
            <a:endParaRPr lang="it-CH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87627" y="1389028"/>
            <a:ext cx="1152128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Splitter</a:t>
            </a:r>
            <a:endParaRPr lang="it-CH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411760" y="1389028"/>
            <a:ext cx="1152128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Level</a:t>
            </a:r>
            <a:endParaRPr lang="it-CH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0"/>
            <a:endCxn id="6" idx="2"/>
          </p:cNvCxnSpPr>
          <p:nvPr/>
        </p:nvCxnSpPr>
        <p:spPr>
          <a:xfrm flipV="1">
            <a:off x="2099795" y="1749068"/>
            <a:ext cx="888029" cy="57094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0"/>
            <a:endCxn id="5" idx="2"/>
          </p:cNvCxnSpPr>
          <p:nvPr/>
        </p:nvCxnSpPr>
        <p:spPr>
          <a:xfrm flipH="1" flipV="1">
            <a:off x="1163691" y="1749068"/>
            <a:ext cx="936104" cy="57094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0"/>
            <a:endCxn id="4" idx="2"/>
          </p:cNvCxnSpPr>
          <p:nvPr/>
        </p:nvCxnSpPr>
        <p:spPr>
          <a:xfrm flipV="1">
            <a:off x="2092256" y="2680049"/>
            <a:ext cx="7539" cy="69108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0"/>
            <a:endCxn id="3" idx="2"/>
          </p:cNvCxnSpPr>
          <p:nvPr/>
        </p:nvCxnSpPr>
        <p:spPr>
          <a:xfrm flipV="1">
            <a:off x="2092256" y="3731169"/>
            <a:ext cx="0" cy="64807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1" idx="2"/>
            <a:endCxn id="20" idx="0"/>
          </p:cNvCxnSpPr>
          <p:nvPr/>
        </p:nvCxnSpPr>
        <p:spPr>
          <a:xfrm>
            <a:off x="4716016" y="2500029"/>
            <a:ext cx="1658189" cy="187921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5798141" y="4379241"/>
            <a:ext cx="1152128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Execution</a:t>
            </a:r>
            <a:endParaRPr lang="it-CH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139952" y="2139989"/>
            <a:ext cx="1152128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Upward</a:t>
            </a:r>
            <a:endParaRPr lang="it-CH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726133" y="2139989"/>
            <a:ext cx="1296144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Downward</a:t>
            </a:r>
            <a:endParaRPr lang="it-CH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473591" y="2139989"/>
            <a:ext cx="1152128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Parallel</a:t>
            </a:r>
            <a:endParaRPr lang="it-CH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2" idx="2"/>
            <a:endCxn id="20" idx="0"/>
          </p:cNvCxnSpPr>
          <p:nvPr/>
        </p:nvCxnSpPr>
        <p:spPr>
          <a:xfrm>
            <a:off x="6374205" y="2500029"/>
            <a:ext cx="0" cy="187921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3" idx="2"/>
            <a:endCxn id="20" idx="0"/>
          </p:cNvCxnSpPr>
          <p:nvPr/>
        </p:nvCxnSpPr>
        <p:spPr>
          <a:xfrm flipH="1">
            <a:off x="6374205" y="2500029"/>
            <a:ext cx="1675450" cy="187921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482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736631" y="5671721"/>
            <a:ext cx="2448272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ElementaryStencil</a:t>
            </a:r>
            <a:r>
              <a:rPr lang="en-US" dirty="0" smtClean="0">
                <a:solidFill>
                  <a:schemeClr val="tx1"/>
                </a:solidFill>
              </a:rPr>
              <a:t> (ES)</a:t>
            </a:r>
            <a:endParaRPr lang="it-CH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297050" y="5671721"/>
            <a:ext cx="2448272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MultiStageStencil</a:t>
            </a:r>
            <a:r>
              <a:rPr lang="en-US" dirty="0" smtClean="0">
                <a:solidFill>
                  <a:schemeClr val="tx1"/>
                </a:solidFill>
              </a:rPr>
              <a:t> (MSS)</a:t>
            </a:r>
            <a:endParaRPr lang="it-CH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5516" y="1486810"/>
            <a:ext cx="3240360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ElementaryStencilFunction</a:t>
            </a:r>
            <a:r>
              <a:rPr lang="en-US" dirty="0" smtClean="0">
                <a:solidFill>
                  <a:schemeClr val="tx1"/>
                </a:solidFill>
              </a:rPr>
              <a:t> (ESF)</a:t>
            </a:r>
            <a:endParaRPr lang="it-CH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688025" y="1490192"/>
            <a:ext cx="1499797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Coordinates</a:t>
            </a:r>
            <a:endParaRPr lang="it-CH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419971" y="1484784"/>
            <a:ext cx="1152128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Execution</a:t>
            </a:r>
            <a:endParaRPr lang="it-CH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804248" y="1484784"/>
            <a:ext cx="2016224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DataField</a:t>
            </a:r>
            <a:r>
              <a:rPr lang="en-US" dirty="0" smtClean="0">
                <a:solidFill>
                  <a:schemeClr val="tx1"/>
                </a:solidFill>
              </a:rPr>
              <a:t>/Grid</a:t>
            </a:r>
            <a:endParaRPr lang="it-CH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2"/>
            <a:endCxn id="3" idx="0"/>
          </p:cNvCxnSpPr>
          <p:nvPr/>
        </p:nvCxnSpPr>
        <p:spPr>
          <a:xfrm>
            <a:off x="1835696" y="1846850"/>
            <a:ext cx="4685490" cy="382487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3" idx="0"/>
          </p:cNvCxnSpPr>
          <p:nvPr/>
        </p:nvCxnSpPr>
        <p:spPr>
          <a:xfrm>
            <a:off x="4437924" y="1850232"/>
            <a:ext cx="2083262" cy="3821489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3" idx="0"/>
          </p:cNvCxnSpPr>
          <p:nvPr/>
        </p:nvCxnSpPr>
        <p:spPr>
          <a:xfrm>
            <a:off x="5996035" y="1844824"/>
            <a:ext cx="525151" cy="3826897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3" idx="0"/>
          </p:cNvCxnSpPr>
          <p:nvPr/>
        </p:nvCxnSpPr>
        <p:spPr>
          <a:xfrm flipH="1">
            <a:off x="6521186" y="1844824"/>
            <a:ext cx="1291174" cy="3826897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  <a:endCxn id="2" idx="0"/>
          </p:cNvCxnSpPr>
          <p:nvPr/>
        </p:nvCxnSpPr>
        <p:spPr>
          <a:xfrm flipH="1">
            <a:off x="2960767" y="1850232"/>
            <a:ext cx="1477157" cy="3821489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2" idx="0"/>
          </p:cNvCxnSpPr>
          <p:nvPr/>
        </p:nvCxnSpPr>
        <p:spPr>
          <a:xfrm flipH="1">
            <a:off x="2960767" y="1844824"/>
            <a:ext cx="3035268" cy="3826897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2"/>
            <a:endCxn id="2" idx="0"/>
          </p:cNvCxnSpPr>
          <p:nvPr/>
        </p:nvCxnSpPr>
        <p:spPr>
          <a:xfrm>
            <a:off x="1835696" y="1846850"/>
            <a:ext cx="1125071" cy="3824871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2" idx="0"/>
          </p:cNvCxnSpPr>
          <p:nvPr/>
        </p:nvCxnSpPr>
        <p:spPr>
          <a:xfrm flipH="1">
            <a:off x="2960767" y="1844824"/>
            <a:ext cx="4851593" cy="3826897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246103" y="620688"/>
            <a:ext cx="1152128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Interval</a:t>
            </a:r>
            <a:endParaRPr lang="it-CH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36" idx="2"/>
            <a:endCxn id="4" idx="0"/>
          </p:cNvCxnSpPr>
          <p:nvPr/>
        </p:nvCxnSpPr>
        <p:spPr>
          <a:xfrm>
            <a:off x="1822167" y="980728"/>
            <a:ext cx="13529" cy="506082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345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94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Glossary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mbianco</dc:creator>
  <cp:lastModifiedBy>mbianco</cp:lastModifiedBy>
  <cp:revision>16</cp:revision>
  <dcterms:created xsi:type="dcterms:W3CDTF">2014-09-05T07:47:52Z</dcterms:created>
  <dcterms:modified xsi:type="dcterms:W3CDTF">2014-09-05T12:45:43Z</dcterms:modified>
</cp:coreProperties>
</file>