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5301913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90" y="-756"/>
      </p:cViewPr>
      <p:guideLst>
        <p:guide orient="horz" pos="2160"/>
        <p:guide pos="48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7647" y="2130430"/>
            <a:ext cx="13006626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5287" y="3886200"/>
            <a:ext cx="1071134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B52E-39BC-4EFD-983A-E8FE51FA57CD}" type="datetimeFigureOut">
              <a:rPr lang="it-CH" smtClean="0"/>
              <a:t>03.10.2014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C96F-7014-4C2B-BA11-D1BFC84BD43E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1741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B52E-39BC-4EFD-983A-E8FE51FA57CD}" type="datetimeFigureOut">
              <a:rPr lang="it-CH" smtClean="0"/>
              <a:t>03.10.2014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C96F-7014-4C2B-BA11-D1BFC84BD43E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0795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93887" y="274639"/>
            <a:ext cx="344293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5096" y="274639"/>
            <a:ext cx="1007376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B52E-39BC-4EFD-983A-E8FE51FA57CD}" type="datetimeFigureOut">
              <a:rPr lang="it-CH" smtClean="0"/>
              <a:t>03.10.2014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C96F-7014-4C2B-BA11-D1BFC84BD43E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6427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B52E-39BC-4EFD-983A-E8FE51FA57CD}" type="datetimeFigureOut">
              <a:rPr lang="it-CH" smtClean="0"/>
              <a:t>03.10.2014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C96F-7014-4C2B-BA11-D1BFC84BD43E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3459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749" y="4406905"/>
            <a:ext cx="13006626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8749" y="2906713"/>
            <a:ext cx="1300662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B52E-39BC-4EFD-983A-E8FE51FA57CD}" type="datetimeFigureOut">
              <a:rPr lang="it-CH" smtClean="0"/>
              <a:t>03.10.2014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C96F-7014-4C2B-BA11-D1BFC84BD43E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1770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095" y="1600204"/>
            <a:ext cx="675834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8475" y="1600204"/>
            <a:ext cx="675834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B52E-39BC-4EFD-983A-E8FE51FA57CD}" type="datetimeFigureOut">
              <a:rPr lang="it-CH" smtClean="0"/>
              <a:t>03.10.2014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C96F-7014-4C2B-BA11-D1BFC84BD43E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5338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95" y="1535113"/>
            <a:ext cx="676100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095" y="2174875"/>
            <a:ext cx="67610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73160" y="1535113"/>
            <a:ext cx="676365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73160" y="2174875"/>
            <a:ext cx="676365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B52E-39BC-4EFD-983A-E8FE51FA57CD}" type="datetimeFigureOut">
              <a:rPr lang="it-CH" smtClean="0"/>
              <a:t>03.10.2014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C96F-7014-4C2B-BA11-D1BFC84BD43E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9357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B52E-39BC-4EFD-983A-E8FE51FA57CD}" type="datetimeFigureOut">
              <a:rPr lang="it-CH" smtClean="0"/>
              <a:t>03.10.2014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C96F-7014-4C2B-BA11-D1BFC84BD43E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1294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B52E-39BC-4EFD-983A-E8FE51FA57CD}" type="datetimeFigureOut">
              <a:rPr lang="it-CH" smtClean="0"/>
              <a:t>03.10.2014</a:t>
            </a:fld>
            <a:endParaRPr lang="it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C96F-7014-4C2B-BA11-D1BFC84BD43E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9844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98" y="273050"/>
            <a:ext cx="503422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2623" y="273052"/>
            <a:ext cx="855419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098" y="1435102"/>
            <a:ext cx="503422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B52E-39BC-4EFD-983A-E8FE51FA57CD}" type="datetimeFigureOut">
              <a:rPr lang="it-CH" smtClean="0"/>
              <a:t>03.10.2014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C96F-7014-4C2B-BA11-D1BFC84BD43E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38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9285" y="4800600"/>
            <a:ext cx="91811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99285" y="612775"/>
            <a:ext cx="91811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99285" y="5367338"/>
            <a:ext cx="91811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B52E-39BC-4EFD-983A-E8FE51FA57CD}" type="datetimeFigureOut">
              <a:rPr lang="it-CH" smtClean="0"/>
              <a:t>03.10.2014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C96F-7014-4C2B-BA11-D1BFC84BD43E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360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00" y="274638"/>
            <a:ext cx="137717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00" y="1600204"/>
            <a:ext cx="137717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5096" y="6356355"/>
            <a:ext cx="35704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4B52E-39BC-4EFD-983A-E8FE51FA57CD}" type="datetimeFigureOut">
              <a:rPr lang="it-CH" smtClean="0"/>
              <a:t>03.10.2014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28156" y="6356355"/>
            <a:ext cx="48456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6373" y="6356355"/>
            <a:ext cx="35704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BC96F-7014-4C2B-BA11-D1BFC84BD43E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48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637735"/>
              </p:ext>
            </p:extLst>
          </p:nvPr>
        </p:nvGraphicFramePr>
        <p:xfrm>
          <a:off x="234132" y="980728"/>
          <a:ext cx="14851744" cy="2880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16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17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18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19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21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22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23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24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26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27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28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29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30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31</a:t>
                      </a:r>
                      <a:endParaRPr lang="it-CH" sz="1200" dirty="0"/>
                    </a:p>
                  </a:txBody>
                  <a:tcPr marL="153019" marR="153019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530537"/>
              </p:ext>
            </p:extLst>
          </p:nvPr>
        </p:nvGraphicFramePr>
        <p:xfrm>
          <a:off x="243063" y="3383111"/>
          <a:ext cx="14851744" cy="2880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16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17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18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19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21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22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23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24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26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27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28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29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30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31</a:t>
                      </a:r>
                      <a:endParaRPr lang="it-CH" sz="1200" dirty="0"/>
                    </a:p>
                  </a:txBody>
                  <a:tcPr marL="153019" marR="153019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982754"/>
              </p:ext>
            </p:extLst>
          </p:nvPr>
        </p:nvGraphicFramePr>
        <p:xfrm>
          <a:off x="6210796" y="1540744"/>
          <a:ext cx="3024336" cy="1168176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78042"/>
                <a:gridCol w="378042"/>
                <a:gridCol w="378042"/>
                <a:gridCol w="378042"/>
                <a:gridCol w="378042"/>
                <a:gridCol w="378042"/>
                <a:gridCol w="378042"/>
                <a:gridCol w="378042"/>
              </a:tblGrid>
              <a:tr h="29204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29204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29204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29204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26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27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29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31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2322364" y="423156"/>
            <a:ext cx="6984776" cy="1228190"/>
            <a:chOff x="2322364" y="423156"/>
            <a:chExt cx="6984776" cy="1228190"/>
          </a:xfrm>
        </p:grpSpPr>
        <p:sp>
          <p:nvSpPr>
            <p:cNvPr id="12" name="Arc 11"/>
            <p:cNvSpPr/>
            <p:nvPr/>
          </p:nvSpPr>
          <p:spPr>
            <a:xfrm>
              <a:off x="6030731" y="692696"/>
              <a:ext cx="504056" cy="615414"/>
            </a:xfrm>
            <a:prstGeom prst="arc">
              <a:avLst>
                <a:gd name="adj1" fmla="val 10946197"/>
                <a:gd name="adj2" fmla="val 21257368"/>
              </a:avLst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13" name="Arc 12"/>
            <p:cNvSpPr/>
            <p:nvPr/>
          </p:nvSpPr>
          <p:spPr>
            <a:xfrm flipH="1">
              <a:off x="5526674" y="729679"/>
              <a:ext cx="504056" cy="615144"/>
            </a:xfrm>
            <a:prstGeom prst="arc">
              <a:avLst>
                <a:gd name="adj1" fmla="val 10946197"/>
                <a:gd name="adj2" fmla="val 21257368"/>
              </a:avLst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14" name="Arc 13"/>
            <p:cNvSpPr/>
            <p:nvPr/>
          </p:nvSpPr>
          <p:spPr>
            <a:xfrm>
              <a:off x="6030731" y="423156"/>
              <a:ext cx="3276409" cy="1228190"/>
            </a:xfrm>
            <a:prstGeom prst="arc">
              <a:avLst>
                <a:gd name="adj1" fmla="val 10946197"/>
                <a:gd name="adj2" fmla="val 21475391"/>
              </a:avLst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15" name="Arc 14"/>
            <p:cNvSpPr/>
            <p:nvPr/>
          </p:nvSpPr>
          <p:spPr>
            <a:xfrm flipH="1">
              <a:off x="2322364" y="423156"/>
              <a:ext cx="3708367" cy="1228190"/>
            </a:xfrm>
            <a:prstGeom prst="arc">
              <a:avLst>
                <a:gd name="adj1" fmla="val 10946197"/>
                <a:gd name="adj2" fmla="val 21475391"/>
              </a:avLst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34787" y="404664"/>
            <a:ext cx="6984776" cy="1228190"/>
            <a:chOff x="2322364" y="423156"/>
            <a:chExt cx="6984776" cy="1228190"/>
          </a:xfrm>
        </p:grpSpPr>
        <p:sp>
          <p:nvSpPr>
            <p:cNvPr id="18" name="Arc 17"/>
            <p:cNvSpPr/>
            <p:nvPr/>
          </p:nvSpPr>
          <p:spPr>
            <a:xfrm>
              <a:off x="6030731" y="692696"/>
              <a:ext cx="504056" cy="615414"/>
            </a:xfrm>
            <a:prstGeom prst="arc">
              <a:avLst>
                <a:gd name="adj1" fmla="val 10946197"/>
                <a:gd name="adj2" fmla="val 21257368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19" name="Arc 18"/>
            <p:cNvSpPr/>
            <p:nvPr/>
          </p:nvSpPr>
          <p:spPr>
            <a:xfrm flipH="1">
              <a:off x="5526674" y="729679"/>
              <a:ext cx="504056" cy="615144"/>
            </a:xfrm>
            <a:prstGeom prst="arc">
              <a:avLst>
                <a:gd name="adj1" fmla="val 10946197"/>
                <a:gd name="adj2" fmla="val 21257368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20" name="Arc 19"/>
            <p:cNvSpPr/>
            <p:nvPr/>
          </p:nvSpPr>
          <p:spPr>
            <a:xfrm>
              <a:off x="6030731" y="423156"/>
              <a:ext cx="3276409" cy="1228190"/>
            </a:xfrm>
            <a:prstGeom prst="arc">
              <a:avLst>
                <a:gd name="adj1" fmla="val 10946197"/>
                <a:gd name="adj2" fmla="val 21475391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21" name="Arc 20"/>
            <p:cNvSpPr/>
            <p:nvPr/>
          </p:nvSpPr>
          <p:spPr>
            <a:xfrm flipH="1">
              <a:off x="2322364" y="423156"/>
              <a:ext cx="3708367" cy="1228190"/>
            </a:xfrm>
            <a:prstGeom prst="arc">
              <a:avLst>
                <a:gd name="adj1" fmla="val 10946197"/>
                <a:gd name="adj2" fmla="val 21475391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354810" y="4376136"/>
            <a:ext cx="2592289" cy="2304257"/>
            <a:chOff x="6372790" y="4149080"/>
            <a:chExt cx="2592289" cy="2304257"/>
          </a:xfrm>
        </p:grpSpPr>
        <p:grpSp>
          <p:nvGrpSpPr>
            <p:cNvPr id="54" name="Group 53"/>
            <p:cNvGrpSpPr/>
            <p:nvPr/>
          </p:nvGrpSpPr>
          <p:grpSpPr>
            <a:xfrm>
              <a:off x="6372790" y="4149080"/>
              <a:ext cx="2592289" cy="2304257"/>
              <a:chOff x="954212" y="2348879"/>
              <a:chExt cx="2592289" cy="2304257"/>
            </a:xfrm>
          </p:grpSpPr>
          <p:sp>
            <p:nvSpPr>
              <p:cNvPr id="22" name="Isosceles Triangle 21"/>
              <p:cNvSpPr/>
              <p:nvPr/>
            </p:nvSpPr>
            <p:spPr>
              <a:xfrm>
                <a:off x="954212" y="2348880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 dirty="0"/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>
                <a:off x="1530276" y="2348880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>
                <a:off x="2106340" y="2348880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>
                <a:off x="2682404" y="2348880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26" name="Isosceles Triangle 25"/>
              <p:cNvSpPr/>
              <p:nvPr/>
            </p:nvSpPr>
            <p:spPr>
              <a:xfrm rot="10800000">
                <a:off x="1242245" y="2348879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 dirty="0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 rot="10800000">
                <a:off x="1818309" y="2348879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 rot="10800000">
                <a:off x="2394373" y="2348879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29" name="Isosceles Triangle 28"/>
              <p:cNvSpPr/>
              <p:nvPr/>
            </p:nvSpPr>
            <p:spPr>
              <a:xfrm rot="10800000">
                <a:off x="2970437" y="2348879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2970436" y="2924944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1242244" y="2924944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>
                <a:off x="1818308" y="2924944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>
                <a:off x="2394372" y="2924944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34" name="Isosceles Triangle 33"/>
              <p:cNvSpPr/>
              <p:nvPr/>
            </p:nvSpPr>
            <p:spPr>
              <a:xfrm rot="10800000">
                <a:off x="954213" y="2924943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35" name="Isosceles Triangle 34"/>
              <p:cNvSpPr/>
              <p:nvPr/>
            </p:nvSpPr>
            <p:spPr>
              <a:xfrm rot="10800000">
                <a:off x="1530277" y="2924943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 rot="10800000">
                <a:off x="2106341" y="2924943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37" name="Isosceles Triangle 36"/>
              <p:cNvSpPr/>
              <p:nvPr/>
            </p:nvSpPr>
            <p:spPr>
              <a:xfrm rot="10800000">
                <a:off x="2682405" y="2924943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>
                <a:off x="954212" y="3501008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1530276" y="3501008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2106340" y="3501008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>
                <a:off x="2682404" y="3501008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 rot="10800000">
                <a:off x="1242245" y="3501007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 rot="10800000">
                <a:off x="1818309" y="3501007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 rot="10800000">
                <a:off x="2394373" y="3501007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45" name="Isosceles Triangle 44"/>
              <p:cNvSpPr/>
              <p:nvPr/>
            </p:nvSpPr>
            <p:spPr>
              <a:xfrm rot="10800000">
                <a:off x="2970437" y="3501007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46" name="Isosceles Triangle 45"/>
              <p:cNvSpPr/>
              <p:nvPr/>
            </p:nvSpPr>
            <p:spPr>
              <a:xfrm>
                <a:off x="2970436" y="4077072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47" name="Isosceles Triangle 46"/>
              <p:cNvSpPr/>
              <p:nvPr/>
            </p:nvSpPr>
            <p:spPr>
              <a:xfrm>
                <a:off x="1242244" y="4077072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48" name="Isosceles Triangle 47"/>
              <p:cNvSpPr/>
              <p:nvPr/>
            </p:nvSpPr>
            <p:spPr>
              <a:xfrm>
                <a:off x="1818308" y="4077072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49" name="Isosceles Triangle 48"/>
              <p:cNvSpPr/>
              <p:nvPr/>
            </p:nvSpPr>
            <p:spPr>
              <a:xfrm>
                <a:off x="2394372" y="4077072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50" name="Isosceles Triangle 49"/>
              <p:cNvSpPr/>
              <p:nvPr/>
            </p:nvSpPr>
            <p:spPr>
              <a:xfrm rot="10800000">
                <a:off x="954213" y="4077071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51" name="Isosceles Triangle 50"/>
              <p:cNvSpPr/>
              <p:nvPr/>
            </p:nvSpPr>
            <p:spPr>
              <a:xfrm rot="10800000">
                <a:off x="1530277" y="4077071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 rot="10800000">
                <a:off x="2106341" y="4077071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 rot="10800000">
                <a:off x="2682405" y="4077071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8506166" y="610432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31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227020" y="594928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30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938988" y="609329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29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362924" y="609329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27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86860" y="610432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25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50956" y="594928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28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074892" y="594928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26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498828" y="5960313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24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515052" y="537321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23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227020" y="552561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22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938988" y="537321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21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50956" y="552561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20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362924" y="538424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19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074892" y="5528265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18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786860" y="538424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17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498828" y="553664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16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515052" y="501317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15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245300" y="4808185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14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938988" y="501317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13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650956" y="4797152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12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362924" y="501317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11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074892" y="4797152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10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11678" y="501317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9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523646" y="480818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8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539869" y="422108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7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251837" y="443711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6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963805" y="422108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5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675773" y="443711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4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387741" y="423212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099709" y="443711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2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811677" y="422108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1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523645" y="443711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322364" y="2852936"/>
            <a:ext cx="4248472" cy="1250255"/>
            <a:chOff x="2322364" y="3208921"/>
            <a:chExt cx="4248472" cy="1250255"/>
          </a:xfrm>
        </p:grpSpPr>
        <p:sp>
          <p:nvSpPr>
            <p:cNvPr id="89" name="Arc 88"/>
            <p:cNvSpPr/>
            <p:nvPr/>
          </p:nvSpPr>
          <p:spPr>
            <a:xfrm flipH="1">
              <a:off x="2322364" y="3208921"/>
              <a:ext cx="3780375" cy="1250255"/>
            </a:xfrm>
            <a:prstGeom prst="arc">
              <a:avLst>
                <a:gd name="adj1" fmla="val 10946197"/>
                <a:gd name="adj2" fmla="val 21475391"/>
              </a:avLst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90" name="Arc 89"/>
            <p:cNvSpPr/>
            <p:nvPr/>
          </p:nvSpPr>
          <p:spPr>
            <a:xfrm>
              <a:off x="6066780" y="3424945"/>
              <a:ext cx="504056" cy="615414"/>
            </a:xfrm>
            <a:prstGeom prst="arc">
              <a:avLst>
                <a:gd name="adj1" fmla="val 10946197"/>
                <a:gd name="adj2" fmla="val 21257368"/>
              </a:avLst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91" name="Arc 90"/>
            <p:cNvSpPr/>
            <p:nvPr/>
          </p:nvSpPr>
          <p:spPr>
            <a:xfrm flipH="1">
              <a:off x="5562723" y="3461928"/>
              <a:ext cx="504056" cy="615144"/>
            </a:xfrm>
            <a:prstGeom prst="arc">
              <a:avLst>
                <a:gd name="adj1" fmla="val 10946197"/>
                <a:gd name="adj2" fmla="val 21257368"/>
              </a:avLst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</p:grpSp>
      <p:grpSp>
        <p:nvGrpSpPr>
          <p:cNvPr id="95" name="Group 94"/>
          <p:cNvGrpSpPr/>
          <p:nvPr/>
        </p:nvGrpSpPr>
        <p:grpSpPr>
          <a:xfrm flipV="1">
            <a:off x="6030730" y="2956581"/>
            <a:ext cx="3780466" cy="1301659"/>
            <a:chOff x="9775146" y="3208922"/>
            <a:chExt cx="3780466" cy="1228190"/>
          </a:xfrm>
        </p:grpSpPr>
        <p:sp>
          <p:nvSpPr>
            <p:cNvPr id="92" name="Arc 91"/>
            <p:cNvSpPr/>
            <p:nvPr/>
          </p:nvSpPr>
          <p:spPr>
            <a:xfrm>
              <a:off x="10279203" y="3478462"/>
              <a:ext cx="504056" cy="615414"/>
            </a:xfrm>
            <a:prstGeom prst="arc">
              <a:avLst>
                <a:gd name="adj1" fmla="val 10946197"/>
                <a:gd name="adj2" fmla="val 21257368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93" name="Arc 92"/>
            <p:cNvSpPr/>
            <p:nvPr/>
          </p:nvSpPr>
          <p:spPr>
            <a:xfrm flipH="1">
              <a:off x="9775146" y="3515445"/>
              <a:ext cx="504056" cy="615144"/>
            </a:xfrm>
            <a:prstGeom prst="arc">
              <a:avLst>
                <a:gd name="adj1" fmla="val 10946197"/>
                <a:gd name="adj2" fmla="val 21257368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94" name="Arc 93"/>
            <p:cNvSpPr/>
            <p:nvPr/>
          </p:nvSpPr>
          <p:spPr>
            <a:xfrm>
              <a:off x="10279203" y="3208922"/>
              <a:ext cx="3276409" cy="1228190"/>
            </a:xfrm>
            <a:prstGeom prst="arc">
              <a:avLst>
                <a:gd name="adj1" fmla="val 10946197"/>
                <a:gd name="adj2" fmla="val 21475391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258468" y="2852936"/>
            <a:ext cx="4248472" cy="1250255"/>
            <a:chOff x="2322364" y="3208921"/>
            <a:chExt cx="4248472" cy="1250255"/>
          </a:xfrm>
        </p:grpSpPr>
        <p:sp>
          <p:nvSpPr>
            <p:cNvPr id="98" name="Arc 97"/>
            <p:cNvSpPr/>
            <p:nvPr/>
          </p:nvSpPr>
          <p:spPr>
            <a:xfrm flipH="1">
              <a:off x="2322364" y="3208921"/>
              <a:ext cx="3780375" cy="1250255"/>
            </a:xfrm>
            <a:prstGeom prst="arc">
              <a:avLst>
                <a:gd name="adj1" fmla="val 10946197"/>
                <a:gd name="adj2" fmla="val 21475391"/>
              </a:avLst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99" name="Arc 98"/>
            <p:cNvSpPr/>
            <p:nvPr/>
          </p:nvSpPr>
          <p:spPr>
            <a:xfrm>
              <a:off x="6066780" y="3424945"/>
              <a:ext cx="504056" cy="615414"/>
            </a:xfrm>
            <a:prstGeom prst="arc">
              <a:avLst>
                <a:gd name="adj1" fmla="val 10946197"/>
                <a:gd name="adj2" fmla="val 21257368"/>
              </a:avLst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100" name="Arc 99"/>
            <p:cNvSpPr/>
            <p:nvPr/>
          </p:nvSpPr>
          <p:spPr>
            <a:xfrm flipH="1">
              <a:off x="5562723" y="3461928"/>
              <a:ext cx="504056" cy="615144"/>
            </a:xfrm>
            <a:prstGeom prst="arc">
              <a:avLst>
                <a:gd name="adj1" fmla="val 10946197"/>
                <a:gd name="adj2" fmla="val 21257368"/>
              </a:avLst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</p:grpSp>
      <p:grpSp>
        <p:nvGrpSpPr>
          <p:cNvPr id="101" name="Group 100"/>
          <p:cNvGrpSpPr/>
          <p:nvPr/>
        </p:nvGrpSpPr>
        <p:grpSpPr>
          <a:xfrm flipV="1">
            <a:off x="6930876" y="2951063"/>
            <a:ext cx="3780466" cy="1301659"/>
            <a:chOff x="9775146" y="3208922"/>
            <a:chExt cx="3780466" cy="1228190"/>
          </a:xfrm>
        </p:grpSpPr>
        <p:sp>
          <p:nvSpPr>
            <p:cNvPr id="102" name="Arc 101"/>
            <p:cNvSpPr/>
            <p:nvPr/>
          </p:nvSpPr>
          <p:spPr>
            <a:xfrm>
              <a:off x="10279203" y="3478462"/>
              <a:ext cx="504056" cy="615414"/>
            </a:xfrm>
            <a:prstGeom prst="arc">
              <a:avLst>
                <a:gd name="adj1" fmla="val 10946197"/>
                <a:gd name="adj2" fmla="val 21257368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103" name="Arc 102"/>
            <p:cNvSpPr/>
            <p:nvPr/>
          </p:nvSpPr>
          <p:spPr>
            <a:xfrm flipH="1">
              <a:off x="9775146" y="3515445"/>
              <a:ext cx="504056" cy="615144"/>
            </a:xfrm>
            <a:prstGeom prst="arc">
              <a:avLst>
                <a:gd name="adj1" fmla="val 10946197"/>
                <a:gd name="adj2" fmla="val 21257368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104" name="Arc 103"/>
            <p:cNvSpPr/>
            <p:nvPr/>
          </p:nvSpPr>
          <p:spPr>
            <a:xfrm>
              <a:off x="10279203" y="3208922"/>
              <a:ext cx="3276409" cy="1228190"/>
            </a:xfrm>
            <a:prstGeom prst="arc">
              <a:avLst>
                <a:gd name="adj1" fmla="val 10946197"/>
                <a:gd name="adj2" fmla="val 21475391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</p:grpSp>
      <p:sp>
        <p:nvSpPr>
          <p:cNvPr id="105" name="Oval 104"/>
          <p:cNvSpPr/>
          <p:nvPr/>
        </p:nvSpPr>
        <p:spPr>
          <a:xfrm>
            <a:off x="5922764" y="3376667"/>
            <a:ext cx="288032" cy="26427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06" name="Oval 105"/>
          <p:cNvSpPr/>
          <p:nvPr/>
        </p:nvSpPr>
        <p:spPr>
          <a:xfrm>
            <a:off x="6858868" y="3380747"/>
            <a:ext cx="288032" cy="26427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07" name="Oval 106"/>
          <p:cNvSpPr/>
          <p:nvPr/>
        </p:nvSpPr>
        <p:spPr>
          <a:xfrm>
            <a:off x="6354812" y="3380747"/>
            <a:ext cx="288032" cy="264277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08" name="Oval 107"/>
          <p:cNvSpPr/>
          <p:nvPr/>
        </p:nvSpPr>
        <p:spPr>
          <a:xfrm>
            <a:off x="7290916" y="3380747"/>
            <a:ext cx="288032" cy="264277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09" name="Oval 108"/>
          <p:cNvSpPr/>
          <p:nvPr/>
        </p:nvSpPr>
        <p:spPr>
          <a:xfrm>
            <a:off x="5922764" y="1004483"/>
            <a:ext cx="288032" cy="26427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10" name="Oval 109"/>
          <p:cNvSpPr/>
          <p:nvPr/>
        </p:nvSpPr>
        <p:spPr>
          <a:xfrm>
            <a:off x="10099228" y="980728"/>
            <a:ext cx="288032" cy="264277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11" name="TextBox 110"/>
          <p:cNvSpPr txBox="1"/>
          <p:nvPr/>
        </p:nvSpPr>
        <p:spPr>
          <a:xfrm>
            <a:off x="882204" y="2020128"/>
            <a:ext cx="1836204" cy="461665"/>
          </a:xfrm>
          <a:prstGeom prst="rect">
            <a:avLst/>
          </a:prstGeom>
          <a:solidFill>
            <a:schemeClr val="accent3">
              <a:lumMod val="20000"/>
              <a:lumOff val="80000"/>
              <a:alpha val="92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Storage in a linear address space</a:t>
            </a:r>
            <a:endParaRPr lang="it-CH" sz="1200" dirty="0">
              <a:solidFill>
                <a:srgbClr val="FF0000"/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991125" y="1835462"/>
            <a:ext cx="1836204" cy="646331"/>
          </a:xfrm>
          <a:prstGeom prst="rect">
            <a:avLst/>
          </a:prstGeom>
          <a:solidFill>
            <a:schemeClr val="accent3">
              <a:lumMod val="20000"/>
              <a:lumOff val="80000"/>
              <a:alpha val="92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Logical structure (neighbors only along “edges”)</a:t>
            </a:r>
            <a:endParaRPr lang="it-CH" sz="1200" dirty="0">
              <a:solidFill>
                <a:srgbClr val="FF0000"/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649111" y="5241005"/>
            <a:ext cx="2196198" cy="646331"/>
          </a:xfrm>
          <a:prstGeom prst="rect">
            <a:avLst/>
          </a:prstGeom>
          <a:solidFill>
            <a:schemeClr val="accent3">
              <a:lumMod val="20000"/>
              <a:lumOff val="80000"/>
              <a:alpha val="92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Logical structure (neighbors along “edges”)</a:t>
            </a:r>
            <a:endParaRPr lang="it-CH" sz="1200" dirty="0">
              <a:solidFill>
                <a:srgbClr val="FF0000"/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  <p:sp>
        <p:nvSpPr>
          <p:cNvPr id="114" name="Left Arrow 113"/>
          <p:cNvSpPr/>
          <p:nvPr/>
        </p:nvSpPr>
        <p:spPr>
          <a:xfrm>
            <a:off x="8947099" y="5240232"/>
            <a:ext cx="576064" cy="484632"/>
          </a:xfrm>
          <a:prstGeom prst="leftArrow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15" name="Left Arrow 114"/>
          <p:cNvSpPr/>
          <p:nvPr/>
        </p:nvSpPr>
        <p:spPr>
          <a:xfrm>
            <a:off x="9307140" y="1916832"/>
            <a:ext cx="576064" cy="484632"/>
          </a:xfrm>
          <a:prstGeom prst="leftArrow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16" name="Left Arrow 115"/>
          <p:cNvSpPr/>
          <p:nvPr/>
        </p:nvSpPr>
        <p:spPr>
          <a:xfrm rot="16200000">
            <a:off x="1382076" y="2697551"/>
            <a:ext cx="749926" cy="484632"/>
          </a:xfrm>
          <a:prstGeom prst="leftArrow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17" name="Left Arrow 116"/>
          <p:cNvSpPr/>
          <p:nvPr/>
        </p:nvSpPr>
        <p:spPr>
          <a:xfrm rot="5400000">
            <a:off x="1406070" y="1372182"/>
            <a:ext cx="649760" cy="484632"/>
          </a:xfrm>
          <a:prstGeom prst="leftArrow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18" name="TextBox 117"/>
          <p:cNvSpPr txBox="1"/>
          <p:nvPr/>
        </p:nvSpPr>
        <p:spPr>
          <a:xfrm>
            <a:off x="11085144" y="4265551"/>
            <a:ext cx="1368242" cy="461665"/>
          </a:xfrm>
          <a:prstGeom prst="rect">
            <a:avLst/>
          </a:prstGeom>
          <a:solidFill>
            <a:schemeClr val="accent3">
              <a:lumMod val="20000"/>
              <a:lumOff val="80000"/>
              <a:alpha val="92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Neighbors in the storage</a:t>
            </a:r>
            <a:endParaRPr lang="it-CH" sz="1200" dirty="0">
              <a:solidFill>
                <a:srgbClr val="FF0000"/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  <p:sp>
        <p:nvSpPr>
          <p:cNvPr id="119" name="Left Arrow 118"/>
          <p:cNvSpPr/>
          <p:nvPr/>
        </p:nvSpPr>
        <p:spPr>
          <a:xfrm rot="2000054">
            <a:off x="10423309" y="3983596"/>
            <a:ext cx="576064" cy="484632"/>
          </a:xfrm>
          <a:prstGeom prst="leftArrow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3493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155</Words>
  <Application>Microsoft Office PowerPoint</Application>
  <PresentationFormat>Custom</PresentationFormat>
  <Paragraphs>132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mbianco</dc:creator>
  <cp:lastModifiedBy>mbianco</cp:lastModifiedBy>
  <cp:revision>5</cp:revision>
  <dcterms:created xsi:type="dcterms:W3CDTF">2014-10-03T12:45:20Z</dcterms:created>
  <dcterms:modified xsi:type="dcterms:W3CDTF">2014-10-03T13:24:53Z</dcterms:modified>
</cp:coreProperties>
</file>