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478228" y="2870200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HairCutBooking</a:t>
            </a:r>
            <a:br>
              <a:rPr lang="en-US" dirty="0" smtClean="0"/>
            </a:br>
            <a:r>
              <a:rPr lang="he-IL" sz="3600" dirty="0" smtClean="0"/>
              <a:t>פרויקט בקורס אנדרואיד 1 :</a:t>
            </a:r>
            <a:br>
              <a:rPr lang="he-IL" sz="3600" dirty="0" smtClean="0"/>
            </a:br>
            <a:r>
              <a:rPr lang="he-IL" sz="3600" dirty="0" smtClean="0"/>
              <a:t>דרור בקל</a:t>
            </a:r>
            <a:br>
              <a:rPr lang="he-IL" sz="3600" dirty="0" smtClean="0"/>
            </a:br>
            <a:r>
              <a:rPr lang="he-IL" sz="3600" dirty="0" smtClean="0"/>
              <a:t>מאי טרבלסי</a:t>
            </a:r>
            <a:br>
              <a:rPr lang="he-IL" sz="3600" dirty="0" smtClean="0"/>
            </a:br>
            <a:r>
              <a:rPr lang="he-IL" sz="3600" dirty="0" smtClean="0"/>
              <a:t>אופק דאידה</a:t>
            </a:r>
            <a:br>
              <a:rPr lang="he-IL" sz="3600" dirty="0" smtClean="0"/>
            </a:br>
            <a:r>
              <a:rPr lang="he-IL" sz="3600" dirty="0"/>
              <a:t/>
            </a:r>
            <a:br>
              <a:rPr lang="he-IL" sz="3600" dirty="0"/>
            </a:br>
            <a:r>
              <a:rPr lang="he-IL" sz="3600" dirty="0" smtClean="0"/>
              <a:t>מרצה : אפי פרופוס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6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435"/>
            <a:ext cx="3537527" cy="6671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6982" y="803564"/>
            <a:ext cx="802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לאחר מילוי כל הפרטים כפתור בחירת השעה יפתח ללחיצה ונוכל לעבור לבחירת השעה.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472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6671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2909" y="914400"/>
            <a:ext cx="697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כאשר נתחבר מאדמין נוכל להזין לנו הפסקות (כל ספר יוכל למלא לעצמו הפסקות) ללא מילוי הפרטים.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057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862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868218"/>
            <a:ext cx="66132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מסך בחירת השעה.</a:t>
            </a:r>
          </a:p>
          <a:p>
            <a:pPr algn="r"/>
            <a:r>
              <a:rPr lang="he-IL" sz="3200" dirty="0" smtClean="0"/>
              <a:t>השעות יהיו מ10:00 בבוקר ועד 21:00 בערב עם הפרשים של 15 דקות בין תור לתור.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837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14597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9636" y="960582"/>
            <a:ext cx="721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כאשר נבחר תור שאר התורים </a:t>
            </a:r>
            <a:r>
              <a:rPr lang="he-IL" sz="3200" dirty="0" err="1"/>
              <a:t>יעלמו</a:t>
            </a:r>
            <a:r>
              <a:rPr lang="he-IL" sz="3200" dirty="0"/>
              <a:t> וכפתור קביעת התור יפתח </a:t>
            </a:r>
            <a:r>
              <a:rPr lang="he-IL" sz="3200" dirty="0" smtClean="0"/>
              <a:t>ללחיצה.</a:t>
            </a:r>
          </a:p>
        </p:txBody>
      </p:sp>
    </p:spTree>
    <p:extLst>
      <p:ext uri="{BB962C8B-B14F-4D97-AF65-F5344CB8AC3E}">
        <p14:creationId xmlns:p14="http://schemas.microsoft.com/office/powerpoint/2010/main" val="405947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1018" cy="6851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1236" y="942109"/>
            <a:ext cx="7028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שעות של תורים אשר נבחרו כמובן שיהיו חסומות </a:t>
            </a:r>
            <a:r>
              <a:rPr lang="he-IL" sz="3200" dirty="0" smtClean="0"/>
              <a:t>ללחיצה.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54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496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099127"/>
            <a:ext cx="6262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כאשר נכנס לדף התורים מתוך חשבון המנהל נוכל לקבוע לנו את שעות החופש ובנוסף יפתח לנו כפתור לבחירת יום חופש מלא.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541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70036" cy="688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0182" y="969818"/>
            <a:ext cx="7712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בימי שישי התורים הם מ10 בבוקר עד 14 בצהריים עם הפרשים של 15 דקות מתור </a:t>
            </a:r>
            <a:r>
              <a:rPr lang="he-IL" sz="3200" dirty="0" smtClean="0"/>
              <a:t>לתור.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183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731491" cy="6892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0182" y="849745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וביום חול מ10 בבוקר עד 21 בערב עם הפרשים של 15 דקות בין תור </a:t>
            </a:r>
            <a:r>
              <a:rPr lang="he-IL" sz="3200" dirty="0" smtClean="0"/>
              <a:t>לתור.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151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7128" y="332509"/>
            <a:ext cx="623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b="1" dirty="0" smtClean="0"/>
              <a:t>תמונות של כמה מסכים בעברית :</a:t>
            </a:r>
            <a:endParaRPr lang="en-US" sz="3200" b="1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03"/>
            <a:ext cx="3435527" cy="558828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27" y="1179803"/>
            <a:ext cx="3778444" cy="556923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9" y="1198854"/>
            <a:ext cx="3606985" cy="5569236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40" y="1288764"/>
            <a:ext cx="3387349" cy="54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66401" y="2493955"/>
            <a:ext cx="9404723" cy="1400530"/>
          </a:xfrm>
        </p:spPr>
        <p:txBody>
          <a:bodyPr/>
          <a:lstStyle/>
          <a:p>
            <a:r>
              <a:rPr lang="he-IL" dirty="0" smtClean="0"/>
              <a:t>תודה שצפיתם </a:t>
            </a:r>
            <a:r>
              <a:rPr lang="he-IL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85309" cy="6827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7054" y="1163781"/>
            <a:ext cx="7259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האפליקציה תפתח בעמוד בחירת שפה .</a:t>
            </a:r>
          </a:p>
        </p:txBody>
      </p:sp>
    </p:spTree>
    <p:extLst>
      <p:ext uri="{BB962C8B-B14F-4D97-AF65-F5344CB8AC3E}">
        <p14:creationId xmlns:p14="http://schemas.microsoft.com/office/powerpoint/2010/main" val="370377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1236" cy="68214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0764" y="1089891"/>
            <a:ext cx="66963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לאחר בחירת השפה יפתח לנו דף התחברות. </a:t>
            </a:r>
          </a:p>
          <a:p>
            <a:pPr algn="r"/>
            <a:r>
              <a:rPr lang="he-IL" sz="3200" dirty="0" smtClean="0"/>
              <a:t>אם אין לנו משתמש נוכל ללחוץ על כפתור ההרשמה.</a:t>
            </a:r>
          </a:p>
          <a:p>
            <a:pPr algn="r"/>
            <a:r>
              <a:rPr lang="he-IL" sz="3200" dirty="0" smtClean="0"/>
              <a:t>בנוסף אם ננסה ללחוץ על כפתור ההתחברות לפני שמילאנו את הנתונים המתאימים/הנכונים תקפוץ לנו הודעה על הנתון השגוי/חסר שנצטרך לסדר.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364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833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7491" y="1173018"/>
            <a:ext cx="6871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דף הרשמה למי שחסר מנוי.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70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6291" cy="6837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8727" y="822036"/>
            <a:ext cx="77031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לאחר ההתחברות יפתח לנו לוח שנה עם תאריכים לשבועיים קדימה מהתאריך של היום.</a:t>
            </a:r>
          </a:p>
          <a:p>
            <a:pPr algn="r"/>
            <a:r>
              <a:rPr lang="he-IL" sz="3200" dirty="0" smtClean="0"/>
              <a:t>ימי שבת לא יתאפשרו ללחיצה משום שאי אפשר לקבוע תור ביום שבת, כאשר נלחץ על יום שבת תקפוץ הודעה כי אין תורים בימי שבת.</a:t>
            </a:r>
          </a:p>
          <a:p>
            <a:pPr algn="r"/>
            <a:r>
              <a:rPr lang="he-IL" sz="3200" dirty="0" smtClean="0"/>
              <a:t>בנוסף בעמוד זה יש כפתור כאשר נלחץ על הכפתור נוכל לראות את התורים שלנו.</a:t>
            </a:r>
          </a:p>
          <a:p>
            <a:pPr algn="r"/>
            <a:r>
              <a:rPr lang="he-IL" sz="3200" dirty="0" err="1" smtClean="0"/>
              <a:t>אדמין</a:t>
            </a:r>
            <a:r>
              <a:rPr lang="he-IL" sz="3200" dirty="0" smtClean="0"/>
              <a:t> (ספר) יראה את התורים שנקבעו אליו ללא אפשרות לשנות,</a:t>
            </a:r>
          </a:p>
          <a:p>
            <a:pPr algn="r"/>
            <a:r>
              <a:rPr lang="he-IL" sz="3200" dirty="0" smtClean="0"/>
              <a:t>לקוח רגיל יראה את התורים שלו עם אופציית ביטול או שינוי.</a:t>
            </a:r>
          </a:p>
        </p:txBody>
      </p:sp>
    </p:spTree>
    <p:extLst>
      <p:ext uri="{BB962C8B-B14F-4D97-AF65-F5344CB8AC3E}">
        <p14:creationId xmlns:p14="http://schemas.microsoft.com/office/powerpoint/2010/main" val="424065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94545" cy="6815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0182" y="979055"/>
            <a:ext cx="768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ההודעה שתקפוץ כאשר ננסה לבחור ביום שבת.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01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38"/>
            <a:ext cx="4073236" cy="6745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782" y="1339273"/>
            <a:ext cx="7610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מסך הפופ אפ עם התורים שנקבעו אל הספר (האדמין).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205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23855" cy="6808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2545" y="1034473"/>
            <a:ext cx="7564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מסך הפופ אפ שיפתח ללקוח עם אופציית הביטול והשינוי.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438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45527" cy="6887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3309" y="840509"/>
            <a:ext cx="7527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 smtClean="0"/>
              <a:t>לאחר בחירה על תאריך יפתח לנו מסך קביעת התספורת תהיה לנו אופציה לבחור בספר נשים או גברים, נצטרך להזין שם וטלפון ולבחור ספר.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1448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325</Words>
  <Application>Microsoft Office PowerPoint</Application>
  <PresentationFormat>מסך רחב</PresentationFormat>
  <Paragraphs>26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Wingdings 3</vt:lpstr>
      <vt:lpstr>יונים</vt:lpstr>
      <vt:lpstr>HairCutBooking פרויקט בקורס אנדרואיד 1 : דרור בקל מאי טרבלסי אופק דאידה  מרצה : אפי פרופוס 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תודה שצפיתם 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HairCutBooking פרויקט בקורס אנדרואיד 1 : דרור בקל מאי טרבלסי אופק דאידה  מרצה : אפי פרופוס</dc:title>
  <dc:creator>חשבון Microsoft</dc:creator>
  <cp:lastModifiedBy>חשבון Microsoft</cp:lastModifiedBy>
  <cp:revision>3</cp:revision>
  <dcterms:created xsi:type="dcterms:W3CDTF">2024-04-12T18:24:46Z</dcterms:created>
  <dcterms:modified xsi:type="dcterms:W3CDTF">2024-04-12T18:48:06Z</dcterms:modified>
</cp:coreProperties>
</file>