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B005-7243-4E7A-93CC-531F971FC9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F017-204F-4A51-95F8-0893BE00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5" y="424873"/>
            <a:ext cx="36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האפליקציה תפתח כך 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he-IL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4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43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855" y="369455"/>
            <a:ext cx="45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נלחץ על אחת מהתמונות נראה את פרטי המוצר עליו לחצנו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5" y="628073"/>
            <a:ext cx="455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נלחץ על אחד המוצרים קוביית המוצר תבלוט משאר המוצרים.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6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508000"/>
            <a:ext cx="459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נסמן כמה מוצרים ונלחץ על כפתור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CHECKOUT</a:t>
            </a:r>
          </a:p>
          <a:p>
            <a:r>
              <a:rPr lang="he-IL" dirty="0" smtClean="0">
                <a:solidFill>
                  <a:schemeClr val="bg1"/>
                </a:solidFill>
              </a:rPr>
              <a:t>שאר המוצרים שלא סומנו </a:t>
            </a:r>
            <a:r>
              <a:rPr lang="he-IL" dirty="0" err="1" smtClean="0">
                <a:solidFill>
                  <a:schemeClr val="bg1"/>
                </a:solidFill>
              </a:rPr>
              <a:t>יעלמו</a:t>
            </a:r>
            <a:r>
              <a:rPr lang="he-IL" dirty="0" smtClean="0">
                <a:solidFill>
                  <a:schemeClr val="bg1"/>
                </a:solidFill>
              </a:rPr>
              <a:t> מהמסך ובכפתור ישתנה הכיתוב למחיר הכולל של המוצרים אותם בחרנו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508000"/>
            <a:ext cx="4590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נסמן כמה מוצרים ונלחץ על כפתור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CHECKOUT</a:t>
            </a:r>
          </a:p>
          <a:p>
            <a:r>
              <a:rPr lang="he-IL" dirty="0" smtClean="0">
                <a:solidFill>
                  <a:schemeClr val="bg1"/>
                </a:solidFill>
              </a:rPr>
              <a:t>שאר המוצרים שלא סומנו </a:t>
            </a:r>
            <a:r>
              <a:rPr lang="he-IL" dirty="0" err="1" smtClean="0">
                <a:solidFill>
                  <a:schemeClr val="bg1"/>
                </a:solidFill>
              </a:rPr>
              <a:t>יעלמו</a:t>
            </a:r>
            <a:r>
              <a:rPr lang="he-IL" dirty="0" smtClean="0">
                <a:solidFill>
                  <a:schemeClr val="bg1"/>
                </a:solidFill>
              </a:rPr>
              <a:t> מהמסך ובכפתור ישתנה הכיתוב למחיר הכולל של המוצרים אותם בחרנו .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 smtClean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בשלב זה כמובן שלא יהיה ניתן ללחוץ על קוביות המוצרים אשר נעלמו או על תמונתן.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0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782" y="415636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נלחץ שוב על כפתור המחיר יפתח לנו חלון פופ אפ לאישור אחרון על התשלום.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94" y="0"/>
            <a:ext cx="1221289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36" y="54494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כאשר נלחץ על כפתור ה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PAY</a:t>
            </a:r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נקבל הודעת תודה וכי התשלום התקבל והאפליקציה תתאפס לשימוש חוזר.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554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מסך רחב</PresentationFormat>
  <Paragraphs>17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2</cp:revision>
  <dcterms:created xsi:type="dcterms:W3CDTF">2024-05-07T14:58:59Z</dcterms:created>
  <dcterms:modified xsi:type="dcterms:W3CDTF">2024-05-07T15:00:08Z</dcterms:modified>
</cp:coreProperties>
</file>