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26E-D261-4386-B1F9-317EEA00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ECC05-4C2D-47B2-AC3F-899B57482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AC83-A74E-4126-AD50-DBBE4CDA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340F-4A48-425D-BCA4-A1B04A50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EF02-727E-4C28-87B8-968C3F30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0BA-FC02-4630-B291-C1EADA9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6D6CC-5FE6-4138-AB31-CE9CF4C8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C5A0-B26F-4C9B-AC7C-F5D559B8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16A2-7D16-4206-983F-EBDCDC25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3D87-4EB0-4685-83AF-D75455E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5EE4C-9FE1-497C-9BAB-1BA135E7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1FB7-55D3-462C-AD34-5E035AB8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8558-98BC-4F60-8059-3BF62063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3628-4FD2-417D-9044-01554BC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5D83-274D-4526-9A2E-7062A44A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A80C-6EB3-4A4A-B43D-DFE6318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5361-8E87-449D-9D1E-792A58DF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BB7-95DB-4610-AD64-3B584E56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9143-05C5-4F54-89B9-73A23C05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BF9B-BE2D-4F80-A39C-E586D92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4491-4831-4A12-AE15-46A693E2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0DC1-4DAB-412E-AE16-F79A223A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7754-4158-4603-8D26-E946562C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7FEC-FD31-40A3-88EB-95CABC1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B07A-05AD-48F5-9407-C09FB77C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1842-8FAC-4B4A-B7F7-6AEE5C89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DC90-F96F-4C00-B2A0-A9C9D9EBF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B6EE-7F09-4145-8690-844AA973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E38-31AD-456D-8EEC-2F684BA2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44B6-4798-4D13-9494-12B21314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992F-F864-4FFB-B883-D2E85D8A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C2CC-0F30-422C-988F-D289FD6A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4F5D-C703-4053-8696-DC9B22FF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BC02-3E9B-4562-9C0E-EE2E666D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1741F-C42D-4634-AC64-52D2742A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93635-7AA1-4C95-966F-7FDC0ED9F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A8A7B-EE3F-478B-AE73-9F29FB78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7AF4F-F793-43D6-A8DF-0B26666A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24B8F-9452-4D2E-9D8F-9EE44F3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6AB2-4F57-4557-ACF3-79BB235B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B4B6-C820-44EF-B353-914A9148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5B3B9-EADF-4C14-AB21-ACFD09B9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C008-6750-4442-B988-DA0EE681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F79DC-157E-45B2-98D0-D0BD2AA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20B59-54EB-4523-A1E3-4E87DB2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2883-3F73-4823-8C10-2685602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C855-358D-4F50-9D8B-FFF2A1B7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A9D0-9F4B-4EDD-9AF8-B46740F4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13CA9-F96F-4FC3-99C3-AFF92AB2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BEAA-C4C8-4521-BEB9-42920D5F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9454-1AF4-4FC7-8C06-5C88650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64BE-9BFE-44E0-A871-98A034E4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89EE-4D4C-4E02-9DEE-31ADDFFE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B6446-1DC7-49F9-9E2B-3AF26799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3752-9460-404C-88C9-F30804E3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0AF0-0871-4741-8DCA-99ACCDFE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1A66-1AA5-435C-B1E9-E87FE3C8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D8F5-B28C-4C22-83FA-ECBF275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D62C3-A90E-4F90-8412-A39B3521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4F50-95A9-4FB6-A65A-EBA9FBC0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FE61-CEF8-40D1-B08E-B67B14DAA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6B07-C1DB-47A2-9EDD-DFFA3856C06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056-6AB3-425A-8ED3-A5376EBA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D941-49C1-45CE-A618-6702CCD5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22039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vgsilh.com/e91e63/image/31232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aw-cat-orange-footprint-animal-29696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607d8b/image/309158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pxhere.com/cs/photo/1200646" TargetMode="External"/><Relationship Id="rId7" Type="http://schemas.openxmlformats.org/officeDocument/2006/relationships/hyperlink" Target="https://www.flickr.com/photos/cindydevin/2257275877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hyperlink" Target="https://pixabay.com/fi/pet-shih-tzu-koira-pentu-2530262/" TargetMode="External"/><Relationship Id="rId10" Type="http://schemas.openxmlformats.org/officeDocument/2006/relationships/hyperlink" Target="https://pixabay.com/en/paw-print-cat-footprint-bear-foot-163683/" TargetMode="External"/><Relationship Id="rId4" Type="http://schemas.openxmlformats.org/officeDocument/2006/relationships/image" Target="../media/image13.jp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8A40-3A13-4825-98EC-7D231C35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727FD-E34C-4971-9125-9E524C9E5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8398" y="749830"/>
            <a:ext cx="4140200" cy="2760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aphic 5">
            <a:extLst>
              <a:ext uri="{FF2B5EF4-FFF2-40B4-BE49-F238E27FC236}">
                <a16:creationId xmlns:a16="http://schemas.microsoft.com/office/drawing/2014/main" id="{C930510D-A23E-4A95-ACE6-8038460E68A1}"/>
              </a:ext>
            </a:extLst>
          </p:cNvPr>
          <p:cNvGrpSpPr/>
          <p:nvPr/>
        </p:nvGrpSpPr>
        <p:grpSpPr>
          <a:xfrm>
            <a:off x="851502" y="863599"/>
            <a:ext cx="3483433" cy="4653548"/>
            <a:chOff x="351967" y="198601"/>
            <a:chExt cx="5028409" cy="6411497"/>
          </a:xfrm>
          <a:solidFill>
            <a:schemeClr val="accent4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9251805-F58E-4828-974E-13FB04B72175}"/>
                </a:ext>
              </a:extLst>
            </p:cNvPr>
            <p:cNvSpPr/>
            <p:nvPr/>
          </p:nvSpPr>
          <p:spPr>
            <a:xfrm flipV="1">
              <a:off x="3203542" y="198601"/>
              <a:ext cx="799852" cy="1188420"/>
            </a:xfrm>
            <a:custGeom>
              <a:avLst/>
              <a:gdLst>
                <a:gd name="connsiteX0" fmla="*/ 354433 w 799852"/>
                <a:gd name="connsiteY0" fmla="*/ 1169039 h 1188420"/>
                <a:gd name="connsiteX1" fmla="*/ 170124 w 799852"/>
                <a:gd name="connsiteY1" fmla="*/ 1056525 h 1188420"/>
                <a:gd name="connsiteX2" fmla="*/ 28678 w 799852"/>
                <a:gd name="connsiteY2" fmla="*/ 802029 h 1188420"/>
                <a:gd name="connsiteX3" fmla="*/ -7219 w 799852"/>
                <a:gd name="connsiteY3" fmla="*/ 537353 h 1188420"/>
                <a:gd name="connsiteX4" fmla="*/ 7783 w 799852"/>
                <a:gd name="connsiteY4" fmla="*/ 361616 h 1188420"/>
                <a:gd name="connsiteX5" fmla="*/ 174411 w 799852"/>
                <a:gd name="connsiteY5" fmla="*/ 64258 h 1188420"/>
                <a:gd name="connsiteX6" fmla="*/ 419798 w 799852"/>
                <a:gd name="connsiteY6" fmla="*/ -3787 h 1188420"/>
                <a:gd name="connsiteX7" fmla="*/ 758948 w 799852"/>
                <a:gd name="connsiteY7" fmla="*/ 379297 h 1188420"/>
                <a:gd name="connsiteX8" fmla="*/ 792166 w 799852"/>
                <a:gd name="connsiteY8" fmla="*/ 607004 h 1188420"/>
                <a:gd name="connsiteX9" fmla="*/ 732159 w 799852"/>
                <a:gd name="connsiteY9" fmla="*/ 938117 h 1188420"/>
                <a:gd name="connsiteX10" fmla="*/ 500701 w 799852"/>
                <a:gd name="connsiteY10" fmla="*/ 1166896 h 1188420"/>
                <a:gd name="connsiteX11" fmla="*/ 354433 w 799852"/>
                <a:gd name="connsiteY11" fmla="*/ 1169039 h 11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852" h="1188420">
                  <a:moveTo>
                    <a:pt x="354433" y="1169039"/>
                  </a:moveTo>
                  <a:cubicBezTo>
                    <a:pt x="288532" y="1151358"/>
                    <a:pt x="226381" y="1113317"/>
                    <a:pt x="170124" y="1056525"/>
                  </a:cubicBezTo>
                  <a:cubicBezTo>
                    <a:pt x="107438" y="993302"/>
                    <a:pt x="66183" y="918829"/>
                    <a:pt x="28678" y="802029"/>
                  </a:cubicBezTo>
                  <a:cubicBezTo>
                    <a:pt x="-1861" y="707195"/>
                    <a:pt x="-7219" y="667012"/>
                    <a:pt x="-7219" y="537353"/>
                  </a:cubicBezTo>
                  <a:cubicBezTo>
                    <a:pt x="-7219" y="426982"/>
                    <a:pt x="-6148" y="415730"/>
                    <a:pt x="7783" y="361616"/>
                  </a:cubicBezTo>
                  <a:cubicBezTo>
                    <a:pt x="39929" y="233565"/>
                    <a:pt x="90829" y="142482"/>
                    <a:pt x="174411" y="64258"/>
                  </a:cubicBezTo>
                  <a:cubicBezTo>
                    <a:pt x="246205" y="-2715"/>
                    <a:pt x="323894" y="-24146"/>
                    <a:pt x="419798" y="-3787"/>
                  </a:cubicBezTo>
                  <a:cubicBezTo>
                    <a:pt x="567674" y="27289"/>
                    <a:pt x="703227" y="180522"/>
                    <a:pt x="758948" y="379297"/>
                  </a:cubicBezTo>
                  <a:cubicBezTo>
                    <a:pt x="781451" y="460736"/>
                    <a:pt x="789487" y="513778"/>
                    <a:pt x="792166" y="607004"/>
                  </a:cubicBezTo>
                  <a:cubicBezTo>
                    <a:pt x="795917" y="739878"/>
                    <a:pt x="777164" y="844355"/>
                    <a:pt x="732159" y="938117"/>
                  </a:cubicBezTo>
                  <a:cubicBezTo>
                    <a:pt x="678581" y="1050095"/>
                    <a:pt x="588034" y="1140107"/>
                    <a:pt x="500701" y="1166896"/>
                  </a:cubicBezTo>
                  <a:cubicBezTo>
                    <a:pt x="458910" y="1179754"/>
                    <a:pt x="397831" y="1180826"/>
                    <a:pt x="354433" y="1169039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26A246-EB55-4295-87E7-8E91386777E3}"/>
                </a:ext>
              </a:extLst>
            </p:cNvPr>
            <p:cNvSpPr/>
            <p:nvPr/>
          </p:nvSpPr>
          <p:spPr>
            <a:xfrm flipV="1">
              <a:off x="4108366" y="533265"/>
              <a:ext cx="910403" cy="1119619"/>
            </a:xfrm>
            <a:custGeom>
              <a:avLst/>
              <a:gdLst>
                <a:gd name="connsiteX0" fmla="*/ 547955 w 910403"/>
                <a:gd name="connsiteY0" fmla="*/ 1106012 h 1119619"/>
                <a:gd name="connsiteX1" fmla="*/ 102721 w 910403"/>
                <a:gd name="connsiteY1" fmla="*/ 764720 h 1119619"/>
                <a:gd name="connsiteX2" fmla="*/ 8424 w 910403"/>
                <a:gd name="connsiteY2" fmla="*/ 241797 h 1119619"/>
                <a:gd name="connsiteX3" fmla="*/ 192732 w 910403"/>
                <a:gd name="connsiteY3" fmla="*/ 6053 h 1119619"/>
                <a:gd name="connsiteX4" fmla="*/ 291852 w 910403"/>
                <a:gd name="connsiteY4" fmla="*/ -10556 h 1119619"/>
                <a:gd name="connsiteX5" fmla="*/ 495449 w 910403"/>
                <a:gd name="connsiteY5" fmla="*/ 39808 h 1119619"/>
                <a:gd name="connsiteX6" fmla="*/ 819061 w 910403"/>
                <a:gd name="connsiteY6" fmla="*/ 383243 h 1119619"/>
                <a:gd name="connsiteX7" fmla="*/ 887641 w 910403"/>
                <a:gd name="connsiteY7" fmla="*/ 583090 h 1119619"/>
                <a:gd name="connsiteX8" fmla="*/ 901571 w 910403"/>
                <a:gd name="connsiteY8" fmla="*/ 726143 h 1119619"/>
                <a:gd name="connsiteX9" fmla="*/ 887105 w 910403"/>
                <a:gd name="connsiteY9" fmla="*/ 857410 h 1119619"/>
                <a:gd name="connsiteX10" fmla="*/ 793343 w 910403"/>
                <a:gd name="connsiteY10" fmla="*/ 1025645 h 1119619"/>
                <a:gd name="connsiteX11" fmla="*/ 547955 w 910403"/>
                <a:gd name="connsiteY11" fmla="*/ 1106012 h 111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0403" h="1119619">
                  <a:moveTo>
                    <a:pt x="547955" y="1106012"/>
                  </a:moveTo>
                  <a:cubicBezTo>
                    <a:pt x="380256" y="1086188"/>
                    <a:pt x="212021" y="957601"/>
                    <a:pt x="102721" y="764720"/>
                  </a:cubicBezTo>
                  <a:cubicBezTo>
                    <a:pt x="387" y="585233"/>
                    <a:pt x="-32831" y="400924"/>
                    <a:pt x="8424" y="241797"/>
                  </a:cubicBezTo>
                  <a:cubicBezTo>
                    <a:pt x="35749" y="136784"/>
                    <a:pt x="104864" y="48380"/>
                    <a:pt x="192732" y="6053"/>
                  </a:cubicBezTo>
                  <a:cubicBezTo>
                    <a:pt x="225951" y="-9484"/>
                    <a:pt x="230773" y="-10556"/>
                    <a:pt x="291852" y="-10556"/>
                  </a:cubicBezTo>
                  <a:cubicBezTo>
                    <a:pt x="369540" y="-10020"/>
                    <a:pt x="416153" y="1231"/>
                    <a:pt x="495449" y="39808"/>
                  </a:cubicBezTo>
                  <a:cubicBezTo>
                    <a:pt x="629930" y="105709"/>
                    <a:pt x="745123" y="227331"/>
                    <a:pt x="819061" y="383243"/>
                  </a:cubicBezTo>
                  <a:cubicBezTo>
                    <a:pt x="850672" y="450216"/>
                    <a:pt x="868888" y="502723"/>
                    <a:pt x="887641" y="583090"/>
                  </a:cubicBezTo>
                  <a:cubicBezTo>
                    <a:pt x="899964" y="634525"/>
                    <a:pt x="901571" y="655420"/>
                    <a:pt x="901571" y="726143"/>
                  </a:cubicBezTo>
                  <a:cubicBezTo>
                    <a:pt x="901571" y="801153"/>
                    <a:pt x="899964" y="814012"/>
                    <a:pt x="887105" y="857410"/>
                  </a:cubicBezTo>
                  <a:cubicBezTo>
                    <a:pt x="865674" y="928133"/>
                    <a:pt x="834598" y="983854"/>
                    <a:pt x="793343" y="1025645"/>
                  </a:cubicBezTo>
                  <a:cubicBezTo>
                    <a:pt x="725835" y="1093689"/>
                    <a:pt x="650825" y="1118335"/>
                    <a:pt x="547955" y="1106012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2B2255F-A6F5-41F8-B84C-FE9C3B05B143}"/>
                </a:ext>
              </a:extLst>
            </p:cNvPr>
            <p:cNvSpPr/>
            <p:nvPr/>
          </p:nvSpPr>
          <p:spPr>
            <a:xfrm flipV="1">
              <a:off x="448948" y="552792"/>
              <a:ext cx="1827675" cy="2955220"/>
            </a:xfrm>
            <a:custGeom>
              <a:avLst/>
              <a:gdLst>
                <a:gd name="connsiteX0" fmla="*/ 100629 w 1827675"/>
                <a:gd name="connsiteY0" fmla="*/ 2942169 h 2955220"/>
                <a:gd name="connsiteX1" fmla="*/ 18654 w 1827675"/>
                <a:gd name="connsiteY1" fmla="*/ 2935740 h 2955220"/>
                <a:gd name="connsiteX2" fmla="*/ -634 w 1827675"/>
                <a:gd name="connsiteY2" fmla="*/ 2045271 h 2955220"/>
                <a:gd name="connsiteX3" fmla="*/ 11153 w 1827675"/>
                <a:gd name="connsiteY3" fmla="*/ 256297 h 2955220"/>
                <a:gd name="connsiteX4" fmla="*/ 41693 w 1827675"/>
                <a:gd name="connsiteY4" fmla="*/ 14124 h 2955220"/>
                <a:gd name="connsiteX5" fmla="*/ 1025923 w 1827675"/>
                <a:gd name="connsiteY5" fmla="*/ -7843 h 2955220"/>
                <a:gd name="connsiteX6" fmla="*/ 1819951 w 1827675"/>
                <a:gd name="connsiteY6" fmla="*/ 2873 h 2955220"/>
                <a:gd name="connsiteX7" fmla="*/ 1816736 w 1827675"/>
                <a:gd name="connsiteY7" fmla="*/ 803330 h 2955220"/>
                <a:gd name="connsiteX8" fmla="*/ 1517770 w 1827675"/>
                <a:gd name="connsiteY8" fmla="*/ 836549 h 2955220"/>
                <a:gd name="connsiteX9" fmla="*/ 1133079 w 1827675"/>
                <a:gd name="connsiteY9" fmla="*/ 841906 h 2955220"/>
                <a:gd name="connsiteX10" fmla="*/ 1009849 w 1827675"/>
                <a:gd name="connsiteY10" fmla="*/ 841906 h 2955220"/>
                <a:gd name="connsiteX11" fmla="*/ 1009314 w 1827675"/>
                <a:gd name="connsiteY11" fmla="*/ 1438231 h 2955220"/>
                <a:gd name="connsiteX12" fmla="*/ 993240 w 1827675"/>
                <a:gd name="connsiteY12" fmla="*/ 2796972 h 2955220"/>
                <a:gd name="connsiteX13" fmla="*/ 975559 w 1827675"/>
                <a:gd name="connsiteY13" fmla="*/ 2921809 h 2955220"/>
                <a:gd name="connsiteX14" fmla="*/ 961629 w 1827675"/>
                <a:gd name="connsiteY14" fmla="*/ 2936811 h 2955220"/>
                <a:gd name="connsiteX15" fmla="*/ 827684 w 1827675"/>
                <a:gd name="connsiteY15" fmla="*/ 2942169 h 2955220"/>
                <a:gd name="connsiteX16" fmla="*/ 100629 w 1827675"/>
                <a:gd name="connsiteY16" fmla="*/ 2942169 h 295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7675" h="2955220">
                  <a:moveTo>
                    <a:pt x="100629" y="2942169"/>
                  </a:moveTo>
                  <a:cubicBezTo>
                    <a:pt x="56695" y="2940026"/>
                    <a:pt x="20261" y="2937347"/>
                    <a:pt x="18654" y="2935740"/>
                  </a:cubicBezTo>
                  <a:cubicBezTo>
                    <a:pt x="13296" y="2930382"/>
                    <a:pt x="5795" y="2579981"/>
                    <a:pt x="-634" y="2045271"/>
                  </a:cubicBezTo>
                  <a:cubicBezTo>
                    <a:pt x="-7063" y="1503060"/>
                    <a:pt x="-2241" y="791007"/>
                    <a:pt x="11153" y="256297"/>
                  </a:cubicBezTo>
                  <a:cubicBezTo>
                    <a:pt x="16511" y="31805"/>
                    <a:pt x="17582" y="24304"/>
                    <a:pt x="41693" y="14124"/>
                  </a:cubicBezTo>
                  <a:cubicBezTo>
                    <a:pt x="59373" y="6088"/>
                    <a:pt x="552292" y="-4628"/>
                    <a:pt x="1025923" y="-7843"/>
                  </a:cubicBezTo>
                  <a:cubicBezTo>
                    <a:pt x="1477586" y="-10522"/>
                    <a:pt x="1810842" y="-6235"/>
                    <a:pt x="1819951" y="2873"/>
                  </a:cubicBezTo>
                  <a:cubicBezTo>
                    <a:pt x="1827452" y="10374"/>
                    <a:pt x="1824237" y="789400"/>
                    <a:pt x="1816736" y="803330"/>
                  </a:cubicBezTo>
                  <a:cubicBezTo>
                    <a:pt x="1802270" y="830119"/>
                    <a:pt x="1797448" y="830655"/>
                    <a:pt x="1517770" y="836549"/>
                  </a:cubicBezTo>
                  <a:cubicBezTo>
                    <a:pt x="1374181" y="839227"/>
                    <a:pt x="1201123" y="841906"/>
                    <a:pt x="1133079" y="841906"/>
                  </a:cubicBezTo>
                  <a:lnTo>
                    <a:pt x="1009849" y="841906"/>
                  </a:lnTo>
                  <a:lnTo>
                    <a:pt x="1009314" y="1438231"/>
                  </a:lnTo>
                  <a:cubicBezTo>
                    <a:pt x="1008778" y="1977227"/>
                    <a:pt x="1002348" y="2503364"/>
                    <a:pt x="993240" y="2796972"/>
                  </a:cubicBezTo>
                  <a:cubicBezTo>
                    <a:pt x="989490" y="2905200"/>
                    <a:pt x="989490" y="2906272"/>
                    <a:pt x="975559" y="2921809"/>
                  </a:cubicBezTo>
                  <a:lnTo>
                    <a:pt x="961629" y="2936811"/>
                  </a:lnTo>
                  <a:lnTo>
                    <a:pt x="827684" y="2942169"/>
                  </a:lnTo>
                  <a:cubicBezTo>
                    <a:pt x="681415" y="2948063"/>
                    <a:pt x="226537" y="2948063"/>
                    <a:pt x="100629" y="2942169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0F5681-6679-4222-BF61-CC8BCA0D40EB}"/>
                </a:ext>
              </a:extLst>
            </p:cNvPr>
            <p:cNvSpPr/>
            <p:nvPr/>
          </p:nvSpPr>
          <p:spPr>
            <a:xfrm flipV="1">
              <a:off x="2328641" y="932886"/>
              <a:ext cx="762902" cy="1099030"/>
            </a:xfrm>
            <a:custGeom>
              <a:avLst/>
              <a:gdLst>
                <a:gd name="connsiteX0" fmla="*/ 269108 w 762902"/>
                <a:gd name="connsiteY0" fmla="*/ 1079721 h 1099030"/>
                <a:gd name="connsiteX1" fmla="*/ 100872 w 762902"/>
                <a:gd name="connsiteY1" fmla="*/ 952205 h 1099030"/>
                <a:gd name="connsiteX2" fmla="*/ -2534 w 762902"/>
                <a:gd name="connsiteY2" fmla="*/ 509650 h 1099030"/>
                <a:gd name="connsiteX3" fmla="*/ 265357 w 762902"/>
                <a:gd name="connsiteY3" fmla="*/ 30661 h 1099030"/>
                <a:gd name="connsiteX4" fmla="*/ 461989 w 762902"/>
                <a:gd name="connsiteY4" fmla="*/ -3093 h 1099030"/>
                <a:gd name="connsiteX5" fmla="*/ 639332 w 762902"/>
                <a:gd name="connsiteY5" fmla="*/ 116386 h 1099030"/>
                <a:gd name="connsiteX6" fmla="*/ 684338 w 762902"/>
                <a:gd name="connsiteY6" fmla="*/ 825225 h 1099030"/>
                <a:gd name="connsiteX7" fmla="*/ 424484 w 762902"/>
                <a:gd name="connsiteY7" fmla="*/ 1081864 h 1099030"/>
                <a:gd name="connsiteX8" fmla="*/ 269108 w 762902"/>
                <a:gd name="connsiteY8" fmla="*/ 1079721 h 109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902" h="1099030">
                  <a:moveTo>
                    <a:pt x="269108" y="1079721"/>
                  </a:moveTo>
                  <a:cubicBezTo>
                    <a:pt x="198920" y="1059897"/>
                    <a:pt x="143735" y="1018106"/>
                    <a:pt x="100872" y="952205"/>
                  </a:cubicBezTo>
                  <a:cubicBezTo>
                    <a:pt x="21041" y="831119"/>
                    <a:pt x="-17535" y="663955"/>
                    <a:pt x="-2534" y="509650"/>
                  </a:cubicBezTo>
                  <a:cubicBezTo>
                    <a:pt x="18362" y="299624"/>
                    <a:pt x="114803" y="126566"/>
                    <a:pt x="265357" y="30661"/>
                  </a:cubicBezTo>
                  <a:cubicBezTo>
                    <a:pt x="323221" y="-6843"/>
                    <a:pt x="393945" y="-18630"/>
                    <a:pt x="461989" y="-3093"/>
                  </a:cubicBezTo>
                  <a:cubicBezTo>
                    <a:pt x="525211" y="11373"/>
                    <a:pt x="598613" y="60665"/>
                    <a:pt x="639332" y="116386"/>
                  </a:cubicBezTo>
                  <a:cubicBezTo>
                    <a:pt x="777564" y="303374"/>
                    <a:pt x="796316" y="596982"/>
                    <a:pt x="684338" y="825225"/>
                  </a:cubicBezTo>
                  <a:cubicBezTo>
                    <a:pt x="616294" y="964528"/>
                    <a:pt x="523604" y="1055611"/>
                    <a:pt x="424484" y="1081864"/>
                  </a:cubicBezTo>
                  <a:cubicBezTo>
                    <a:pt x="383229" y="1092580"/>
                    <a:pt x="309827" y="1091508"/>
                    <a:pt x="269108" y="1079721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1EA2A0-FEE0-4A2F-BF43-02EC2ACDE847}"/>
                </a:ext>
              </a:extLst>
            </p:cNvPr>
            <p:cNvSpPr/>
            <p:nvPr/>
          </p:nvSpPr>
          <p:spPr>
            <a:xfrm flipV="1">
              <a:off x="4467450" y="1639935"/>
              <a:ext cx="912926" cy="985392"/>
            </a:xfrm>
            <a:custGeom>
              <a:avLst/>
              <a:gdLst>
                <a:gd name="connsiteX0" fmla="*/ 537060 w 912926"/>
                <a:gd name="connsiteY0" fmla="*/ 971522 h 985392"/>
                <a:gd name="connsiteX1" fmla="*/ 387577 w 912926"/>
                <a:gd name="connsiteY1" fmla="*/ 922766 h 985392"/>
                <a:gd name="connsiteX2" fmla="*/ 115935 w 912926"/>
                <a:gd name="connsiteY2" fmla="*/ 680057 h 985392"/>
                <a:gd name="connsiteX3" fmla="*/ 3421 w 912926"/>
                <a:gd name="connsiteY3" fmla="*/ 444849 h 985392"/>
                <a:gd name="connsiteX4" fmla="*/ 3421 w 912926"/>
                <a:gd name="connsiteY4" fmla="*/ 208570 h 985392"/>
                <a:gd name="connsiteX5" fmla="*/ 288993 w 912926"/>
                <a:gd name="connsiteY5" fmla="*/ -8422 h 985392"/>
                <a:gd name="connsiteX6" fmla="*/ 513485 w 912926"/>
                <a:gd name="connsiteY6" fmla="*/ 47835 h 985392"/>
                <a:gd name="connsiteX7" fmla="*/ 822631 w 912926"/>
                <a:gd name="connsiteY7" fmla="*/ 355910 h 985392"/>
                <a:gd name="connsiteX8" fmla="*/ 897105 w 912926"/>
                <a:gd name="connsiteY8" fmla="*/ 556828 h 985392"/>
                <a:gd name="connsiteX9" fmla="*/ 891747 w 912926"/>
                <a:gd name="connsiteY9" fmla="*/ 755067 h 985392"/>
                <a:gd name="connsiteX10" fmla="*/ 746550 w 912926"/>
                <a:gd name="connsiteY10" fmla="*/ 949555 h 985392"/>
                <a:gd name="connsiteX11" fmla="*/ 537060 w 912926"/>
                <a:gd name="connsiteY11" fmla="*/ 971522 h 98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926" h="985392">
                  <a:moveTo>
                    <a:pt x="537060" y="971522"/>
                  </a:moveTo>
                  <a:cubicBezTo>
                    <a:pt x="497412" y="965093"/>
                    <a:pt x="424545" y="940983"/>
                    <a:pt x="387577" y="922766"/>
                  </a:cubicBezTo>
                  <a:cubicBezTo>
                    <a:pt x="287921" y="872939"/>
                    <a:pt x="179693" y="776498"/>
                    <a:pt x="115935" y="680057"/>
                  </a:cubicBezTo>
                  <a:cubicBezTo>
                    <a:pt x="67179" y="607191"/>
                    <a:pt x="18423" y="504321"/>
                    <a:pt x="3421" y="444849"/>
                  </a:cubicBezTo>
                  <a:cubicBezTo>
                    <a:pt x="-13724" y="375198"/>
                    <a:pt x="-13724" y="269113"/>
                    <a:pt x="3421" y="208570"/>
                  </a:cubicBezTo>
                  <a:cubicBezTo>
                    <a:pt x="44677" y="65516"/>
                    <a:pt x="141653" y="-8422"/>
                    <a:pt x="288993" y="-8422"/>
                  </a:cubicBezTo>
                  <a:cubicBezTo>
                    <a:pt x="368288" y="-8422"/>
                    <a:pt x="433118" y="7652"/>
                    <a:pt x="513485" y="47835"/>
                  </a:cubicBezTo>
                  <a:cubicBezTo>
                    <a:pt x="636179" y="109450"/>
                    <a:pt x="747086" y="220357"/>
                    <a:pt x="822631" y="355910"/>
                  </a:cubicBezTo>
                  <a:cubicBezTo>
                    <a:pt x="850492" y="405202"/>
                    <a:pt x="887460" y="505928"/>
                    <a:pt x="897105" y="556828"/>
                  </a:cubicBezTo>
                  <a:cubicBezTo>
                    <a:pt x="907284" y="613621"/>
                    <a:pt x="905141" y="704168"/>
                    <a:pt x="891747" y="755067"/>
                  </a:cubicBezTo>
                  <a:cubicBezTo>
                    <a:pt x="868708" y="840256"/>
                    <a:pt x="812451" y="916337"/>
                    <a:pt x="746550" y="949555"/>
                  </a:cubicBezTo>
                  <a:cubicBezTo>
                    <a:pt x="696187" y="974737"/>
                    <a:pt x="609926" y="983845"/>
                    <a:pt x="537060" y="971522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C4FF53-21F8-4CDB-BE7C-DB05CF44F7FE}"/>
                </a:ext>
              </a:extLst>
            </p:cNvPr>
            <p:cNvSpPr/>
            <p:nvPr/>
          </p:nvSpPr>
          <p:spPr>
            <a:xfrm flipV="1">
              <a:off x="2435299" y="1838801"/>
              <a:ext cx="2087937" cy="1787414"/>
            </a:xfrm>
            <a:custGeom>
              <a:avLst/>
              <a:gdLst>
                <a:gd name="connsiteX0" fmla="*/ 1062877 w 2087937"/>
                <a:gd name="connsiteY0" fmla="*/ 1775403 h 1787414"/>
                <a:gd name="connsiteX1" fmla="*/ 581746 w 2087937"/>
                <a:gd name="connsiteY1" fmla="*/ 1583593 h 1787414"/>
                <a:gd name="connsiteX2" fmla="*/ 136511 w 2087937"/>
                <a:gd name="connsiteY2" fmla="*/ 1135680 h 1787414"/>
                <a:gd name="connsiteX3" fmla="*/ 8460 w 2087937"/>
                <a:gd name="connsiteY3" fmla="*/ 913331 h 1787414"/>
                <a:gd name="connsiteX4" fmla="*/ 423 w 2087937"/>
                <a:gd name="connsiteY4" fmla="*/ 723664 h 1787414"/>
                <a:gd name="connsiteX5" fmla="*/ 163836 w 2087937"/>
                <a:gd name="connsiteY5" fmla="*/ 501851 h 1787414"/>
                <a:gd name="connsiteX6" fmla="*/ 546384 w 2087937"/>
                <a:gd name="connsiteY6" fmla="*/ 453630 h 1787414"/>
                <a:gd name="connsiteX7" fmla="*/ 761232 w 2087937"/>
                <a:gd name="connsiteY7" fmla="*/ 459524 h 1787414"/>
                <a:gd name="connsiteX8" fmla="*/ 950363 w 2087937"/>
                <a:gd name="connsiteY8" fmla="*/ 442379 h 1787414"/>
                <a:gd name="connsiteX9" fmla="*/ 1363450 w 2087937"/>
                <a:gd name="connsiteY9" fmla="*/ 213600 h 1787414"/>
                <a:gd name="connsiteX10" fmla="*/ 1661345 w 2087937"/>
                <a:gd name="connsiteY10" fmla="*/ 7860 h 1787414"/>
                <a:gd name="connsiteX11" fmla="*/ 1842975 w 2087937"/>
                <a:gd name="connsiteY11" fmla="*/ -712 h 1787414"/>
                <a:gd name="connsiteX12" fmla="*/ 2032641 w 2087937"/>
                <a:gd name="connsiteY12" fmla="*/ 147163 h 1787414"/>
                <a:gd name="connsiteX13" fmla="*/ 2080326 w 2087937"/>
                <a:gd name="connsiteY13" fmla="*/ 377549 h 1787414"/>
                <a:gd name="connsiteX14" fmla="*/ 2028355 w 2087937"/>
                <a:gd name="connsiteY14" fmla="*/ 782064 h 1787414"/>
                <a:gd name="connsiteX15" fmla="*/ 1694563 w 2087937"/>
                <a:gd name="connsiteY15" fmla="*/ 1538587 h 1787414"/>
                <a:gd name="connsiteX16" fmla="*/ 1219861 w 2087937"/>
                <a:gd name="connsiteY16" fmla="*/ 1775403 h 1787414"/>
                <a:gd name="connsiteX17" fmla="*/ 1062877 w 2087937"/>
                <a:gd name="connsiteY17" fmla="*/ 1775403 h 17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7937" h="1787414">
                  <a:moveTo>
                    <a:pt x="1062877" y="1775403"/>
                  </a:moveTo>
                  <a:cubicBezTo>
                    <a:pt x="889284" y="1758794"/>
                    <a:pt x="731228" y="1695571"/>
                    <a:pt x="581746" y="1583593"/>
                  </a:cubicBezTo>
                  <a:cubicBezTo>
                    <a:pt x="396365" y="1444826"/>
                    <a:pt x="249561" y="1296950"/>
                    <a:pt x="136511" y="1135680"/>
                  </a:cubicBezTo>
                  <a:cubicBezTo>
                    <a:pt x="87219" y="1065493"/>
                    <a:pt x="20783" y="950835"/>
                    <a:pt x="8460" y="913331"/>
                  </a:cubicBezTo>
                  <a:cubicBezTo>
                    <a:pt x="-8685" y="864575"/>
                    <a:pt x="-11900" y="778850"/>
                    <a:pt x="423" y="723664"/>
                  </a:cubicBezTo>
                  <a:cubicBezTo>
                    <a:pt x="21318" y="629367"/>
                    <a:pt x="87755" y="538820"/>
                    <a:pt x="163836" y="501851"/>
                  </a:cubicBezTo>
                  <a:cubicBezTo>
                    <a:pt x="250633" y="459524"/>
                    <a:pt x="372791" y="443986"/>
                    <a:pt x="546384" y="453630"/>
                  </a:cubicBezTo>
                  <a:cubicBezTo>
                    <a:pt x="605856" y="456845"/>
                    <a:pt x="702296" y="459524"/>
                    <a:pt x="761232" y="459524"/>
                  </a:cubicBezTo>
                  <a:cubicBezTo>
                    <a:pt x="860888" y="459524"/>
                    <a:pt x="874282" y="458452"/>
                    <a:pt x="950363" y="442379"/>
                  </a:cubicBezTo>
                  <a:cubicBezTo>
                    <a:pt x="1104132" y="410768"/>
                    <a:pt x="1193608" y="361476"/>
                    <a:pt x="1363450" y="213600"/>
                  </a:cubicBezTo>
                  <a:cubicBezTo>
                    <a:pt x="1537579" y="61974"/>
                    <a:pt x="1578299" y="33578"/>
                    <a:pt x="1661345" y="7860"/>
                  </a:cubicBezTo>
                  <a:cubicBezTo>
                    <a:pt x="1713316" y="-8213"/>
                    <a:pt x="1794219" y="-11964"/>
                    <a:pt x="1842975" y="-712"/>
                  </a:cubicBezTo>
                  <a:cubicBezTo>
                    <a:pt x="1931379" y="20183"/>
                    <a:pt x="1994601" y="69475"/>
                    <a:pt x="2032641" y="147163"/>
                  </a:cubicBezTo>
                  <a:cubicBezTo>
                    <a:pt x="2068539" y="220566"/>
                    <a:pt x="2077647" y="262356"/>
                    <a:pt x="2080326" y="377549"/>
                  </a:cubicBezTo>
                  <a:cubicBezTo>
                    <a:pt x="2084076" y="513102"/>
                    <a:pt x="2070682" y="614365"/>
                    <a:pt x="2028355" y="782064"/>
                  </a:cubicBezTo>
                  <a:cubicBezTo>
                    <a:pt x="1934593" y="1152289"/>
                    <a:pt x="1841903" y="1361780"/>
                    <a:pt x="1694563" y="1538587"/>
                  </a:cubicBezTo>
                  <a:cubicBezTo>
                    <a:pt x="1577763" y="1678426"/>
                    <a:pt x="1424529" y="1755043"/>
                    <a:pt x="1219861" y="1775403"/>
                  </a:cubicBezTo>
                  <a:cubicBezTo>
                    <a:pt x="1158246" y="1781832"/>
                    <a:pt x="1130921" y="1781832"/>
                    <a:pt x="1062877" y="1775403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A81D5B-952C-458E-A2A9-F89D0CBA55F3}"/>
                </a:ext>
              </a:extLst>
            </p:cNvPr>
            <p:cNvSpPr/>
            <p:nvPr/>
          </p:nvSpPr>
          <p:spPr>
            <a:xfrm flipV="1">
              <a:off x="351967" y="3648665"/>
              <a:ext cx="2502485" cy="2952159"/>
            </a:xfrm>
            <a:custGeom>
              <a:avLst/>
              <a:gdLst>
                <a:gd name="connsiteX0" fmla="*/ 272751 w 2502485"/>
                <a:gd name="connsiteY0" fmla="*/ 2947733 h 2952159"/>
                <a:gd name="connsiteX1" fmla="*/ 134520 w 2502485"/>
                <a:gd name="connsiteY1" fmla="*/ 2942911 h 2952159"/>
                <a:gd name="connsiteX2" fmla="*/ -3712 w 2502485"/>
                <a:gd name="connsiteY2" fmla="*/ 2937553 h 2952159"/>
                <a:gd name="connsiteX3" fmla="*/ 112553 w 2502485"/>
                <a:gd name="connsiteY3" fmla="*/ 2231929 h 2952159"/>
                <a:gd name="connsiteX4" fmla="*/ 514924 w 2502485"/>
                <a:gd name="connsiteY4" fmla="*/ 308475 h 2952159"/>
                <a:gd name="connsiteX5" fmla="*/ 583504 w 2502485"/>
                <a:gd name="connsiteY5" fmla="*/ 35226 h 2952159"/>
                <a:gd name="connsiteX6" fmla="*/ 606543 w 2502485"/>
                <a:gd name="connsiteY6" fmla="*/ 15402 h 2952159"/>
                <a:gd name="connsiteX7" fmla="*/ 1323418 w 2502485"/>
                <a:gd name="connsiteY7" fmla="*/ -2279 h 2952159"/>
                <a:gd name="connsiteX8" fmla="*/ 1921886 w 2502485"/>
                <a:gd name="connsiteY8" fmla="*/ 10044 h 2952159"/>
                <a:gd name="connsiteX9" fmla="*/ 2161916 w 2502485"/>
                <a:gd name="connsiteY9" fmla="*/ 1082679 h 2952159"/>
                <a:gd name="connsiteX10" fmla="*/ 2494100 w 2502485"/>
                <a:gd name="connsiteY10" fmla="*/ 2846471 h 2952159"/>
                <a:gd name="connsiteX11" fmla="*/ 2478027 w 2502485"/>
                <a:gd name="connsiteY11" fmla="*/ 2932731 h 2952159"/>
                <a:gd name="connsiteX12" fmla="*/ 1655603 w 2502485"/>
                <a:gd name="connsiteY12" fmla="*/ 2941840 h 2952159"/>
                <a:gd name="connsiteX13" fmla="*/ 1602025 w 2502485"/>
                <a:gd name="connsiteY13" fmla="*/ 2940232 h 2952159"/>
                <a:gd name="connsiteX14" fmla="*/ 1561305 w 2502485"/>
                <a:gd name="connsiteY14" fmla="*/ 2939161 h 2952159"/>
                <a:gd name="connsiteX15" fmla="*/ 1546303 w 2502485"/>
                <a:gd name="connsiteY15" fmla="*/ 2863080 h 2952159"/>
                <a:gd name="connsiteX16" fmla="*/ 1320739 w 2502485"/>
                <a:gd name="connsiteY16" fmla="*/ 1447010 h 2952159"/>
                <a:gd name="connsiteX17" fmla="*/ 1262875 w 2502485"/>
                <a:gd name="connsiteY17" fmla="*/ 1069284 h 2952159"/>
                <a:gd name="connsiteX18" fmla="*/ 1218941 w 2502485"/>
                <a:gd name="connsiteY18" fmla="*/ 1377358 h 2952159"/>
                <a:gd name="connsiteX19" fmla="*/ 966588 w 2502485"/>
                <a:gd name="connsiteY19" fmla="*/ 2911300 h 2952159"/>
                <a:gd name="connsiteX20" fmla="*/ 757098 w 2502485"/>
                <a:gd name="connsiteY20" fmla="*/ 2944518 h 2952159"/>
                <a:gd name="connsiteX21" fmla="*/ 272751 w 2502485"/>
                <a:gd name="connsiteY21" fmla="*/ 2947733 h 295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02485" h="2952159">
                  <a:moveTo>
                    <a:pt x="272751" y="2947733"/>
                  </a:moveTo>
                  <a:cubicBezTo>
                    <a:pt x="271680" y="2946662"/>
                    <a:pt x="209529" y="2944518"/>
                    <a:pt x="134520" y="2942911"/>
                  </a:cubicBezTo>
                  <a:cubicBezTo>
                    <a:pt x="59510" y="2940768"/>
                    <a:pt x="-2640" y="2938625"/>
                    <a:pt x="-3712" y="2937553"/>
                  </a:cubicBezTo>
                  <a:cubicBezTo>
                    <a:pt x="-7462" y="2933267"/>
                    <a:pt x="61118" y="2514286"/>
                    <a:pt x="112553" y="2231929"/>
                  </a:cubicBezTo>
                  <a:cubicBezTo>
                    <a:pt x="194527" y="1779730"/>
                    <a:pt x="341867" y="1074642"/>
                    <a:pt x="514924" y="308475"/>
                  </a:cubicBezTo>
                  <a:cubicBezTo>
                    <a:pt x="551893" y="143990"/>
                    <a:pt x="577075" y="43799"/>
                    <a:pt x="583504" y="35226"/>
                  </a:cubicBezTo>
                  <a:cubicBezTo>
                    <a:pt x="588862" y="27725"/>
                    <a:pt x="599042" y="18617"/>
                    <a:pt x="606543" y="15402"/>
                  </a:cubicBezTo>
                  <a:cubicBezTo>
                    <a:pt x="623152" y="6830"/>
                    <a:pt x="1006236" y="-2279"/>
                    <a:pt x="1323418" y="-2279"/>
                  </a:cubicBezTo>
                  <a:cubicBezTo>
                    <a:pt x="1539874" y="-1743"/>
                    <a:pt x="1917064" y="5758"/>
                    <a:pt x="1921886" y="10044"/>
                  </a:cubicBezTo>
                  <a:cubicBezTo>
                    <a:pt x="1927244" y="15938"/>
                    <a:pt x="2083156" y="710846"/>
                    <a:pt x="2161916" y="1082679"/>
                  </a:cubicBezTo>
                  <a:cubicBezTo>
                    <a:pt x="2291575" y="1693469"/>
                    <a:pt x="2436236" y="2462315"/>
                    <a:pt x="2494100" y="2846471"/>
                  </a:cubicBezTo>
                  <a:cubicBezTo>
                    <a:pt x="2502673" y="2907014"/>
                    <a:pt x="2499994" y="2923087"/>
                    <a:pt x="2478027" y="2932731"/>
                  </a:cubicBezTo>
                  <a:cubicBezTo>
                    <a:pt x="2449095" y="2946126"/>
                    <a:pt x="1783654" y="2953627"/>
                    <a:pt x="1655603" y="2941840"/>
                  </a:cubicBezTo>
                  <a:cubicBezTo>
                    <a:pt x="1648102" y="2941304"/>
                    <a:pt x="1623992" y="2940232"/>
                    <a:pt x="1602025" y="2940232"/>
                  </a:cubicBezTo>
                  <a:lnTo>
                    <a:pt x="1561305" y="2939161"/>
                  </a:lnTo>
                  <a:lnTo>
                    <a:pt x="1546303" y="2863080"/>
                  </a:lnTo>
                  <a:cubicBezTo>
                    <a:pt x="1477723" y="2515358"/>
                    <a:pt x="1404857" y="2057800"/>
                    <a:pt x="1320739" y="1447010"/>
                  </a:cubicBezTo>
                  <a:cubicBezTo>
                    <a:pt x="1265554" y="1045174"/>
                    <a:pt x="1266626" y="1053746"/>
                    <a:pt x="1262875" y="1069284"/>
                  </a:cubicBezTo>
                  <a:cubicBezTo>
                    <a:pt x="1260732" y="1076785"/>
                    <a:pt x="1240908" y="1215552"/>
                    <a:pt x="1218941" y="1377358"/>
                  </a:cubicBezTo>
                  <a:cubicBezTo>
                    <a:pt x="1123036" y="2076017"/>
                    <a:pt x="991770" y="2872188"/>
                    <a:pt x="966588" y="2911300"/>
                  </a:cubicBezTo>
                  <a:cubicBezTo>
                    <a:pt x="950515" y="2935946"/>
                    <a:pt x="932298" y="2938625"/>
                    <a:pt x="757098" y="2944518"/>
                  </a:cubicBezTo>
                  <a:cubicBezTo>
                    <a:pt x="597435" y="2949341"/>
                    <a:pt x="277573" y="2952019"/>
                    <a:pt x="272751" y="2947733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8D1D55-07DB-434A-95C0-A10009F09AF2}"/>
                </a:ext>
              </a:extLst>
            </p:cNvPr>
            <p:cNvSpPr/>
            <p:nvPr/>
          </p:nvSpPr>
          <p:spPr>
            <a:xfrm flipV="1">
              <a:off x="3014447" y="3651686"/>
              <a:ext cx="1943178" cy="2958413"/>
            </a:xfrm>
            <a:custGeom>
              <a:avLst/>
              <a:gdLst>
                <a:gd name="connsiteX0" fmla="*/ 265351 w 1943178"/>
                <a:gd name="connsiteY0" fmla="*/ 2953805 h 2958413"/>
                <a:gd name="connsiteX1" fmla="*/ 12998 w 1943178"/>
                <a:gd name="connsiteY1" fmla="*/ 2945233 h 2958413"/>
                <a:gd name="connsiteX2" fmla="*/ -7362 w 1943178"/>
                <a:gd name="connsiteY2" fmla="*/ 1760620 h 2958413"/>
                <a:gd name="connsiteX3" fmla="*/ 14605 w 1943178"/>
                <a:gd name="connsiteY3" fmla="*/ 50407 h 2958413"/>
                <a:gd name="connsiteX4" fmla="*/ 33893 w 1943178"/>
                <a:gd name="connsiteY4" fmla="*/ 27904 h 2958413"/>
                <a:gd name="connsiteX5" fmla="*/ 382151 w 1943178"/>
                <a:gd name="connsiteY5" fmla="*/ 9687 h 2958413"/>
                <a:gd name="connsiteX6" fmla="*/ 1619270 w 1943178"/>
                <a:gd name="connsiteY6" fmla="*/ 1115 h 2958413"/>
                <a:gd name="connsiteX7" fmla="*/ 1931095 w 1943178"/>
                <a:gd name="connsiteY7" fmla="*/ 13438 h 2958413"/>
                <a:gd name="connsiteX8" fmla="*/ 1931095 w 1943178"/>
                <a:gd name="connsiteY8" fmla="*/ 790856 h 2958413"/>
                <a:gd name="connsiteX9" fmla="*/ 1878588 w 1943178"/>
                <a:gd name="connsiteY9" fmla="*/ 838005 h 2958413"/>
                <a:gd name="connsiteX10" fmla="*/ 1404422 w 1943178"/>
                <a:gd name="connsiteY10" fmla="*/ 846042 h 2958413"/>
                <a:gd name="connsiteX11" fmla="*/ 960795 w 1943178"/>
                <a:gd name="connsiteY11" fmla="*/ 849792 h 2958413"/>
                <a:gd name="connsiteX12" fmla="*/ 960795 w 1943178"/>
                <a:gd name="connsiteY12" fmla="*/ 975165 h 2958413"/>
                <a:gd name="connsiteX13" fmla="*/ 960795 w 1943178"/>
                <a:gd name="connsiteY13" fmla="*/ 1100002 h 2958413"/>
                <a:gd name="connsiteX14" fmla="*/ 1276906 w 1943178"/>
                <a:gd name="connsiteY14" fmla="*/ 1100002 h 2958413"/>
                <a:gd name="connsiteX15" fmla="*/ 1593017 w 1943178"/>
                <a:gd name="connsiteY15" fmla="*/ 1100002 h 2958413"/>
                <a:gd name="connsiteX16" fmla="*/ 1593017 w 1943178"/>
                <a:gd name="connsiteY16" fmla="*/ 1450939 h 2958413"/>
                <a:gd name="connsiteX17" fmla="*/ 1562477 w 1943178"/>
                <a:gd name="connsiteY17" fmla="*/ 1838844 h 2958413"/>
                <a:gd name="connsiteX18" fmla="*/ 1301016 w 1943178"/>
                <a:gd name="connsiteY18" fmla="*/ 1847953 h 2958413"/>
                <a:gd name="connsiteX19" fmla="*/ 1006336 w 1943178"/>
                <a:gd name="connsiteY19" fmla="*/ 1853311 h 2958413"/>
                <a:gd name="connsiteX20" fmla="*/ 958116 w 1943178"/>
                <a:gd name="connsiteY20" fmla="*/ 1855989 h 2958413"/>
                <a:gd name="connsiteX21" fmla="*/ 959724 w 1943178"/>
                <a:gd name="connsiteY21" fmla="*/ 1980826 h 2958413"/>
                <a:gd name="connsiteX22" fmla="*/ 961331 w 1943178"/>
                <a:gd name="connsiteY22" fmla="*/ 2105664 h 2958413"/>
                <a:gd name="connsiteX23" fmla="*/ 1425853 w 1943178"/>
                <a:gd name="connsiteY23" fmla="*/ 2109414 h 2958413"/>
                <a:gd name="connsiteX24" fmla="*/ 1906985 w 1943178"/>
                <a:gd name="connsiteY24" fmla="*/ 2115843 h 2958413"/>
                <a:gd name="connsiteX25" fmla="*/ 1923594 w 1943178"/>
                <a:gd name="connsiteY25" fmla="*/ 2119058 h 2958413"/>
                <a:gd name="connsiteX26" fmla="*/ 1926809 w 1943178"/>
                <a:gd name="connsiteY26" fmla="*/ 2315154 h 2958413"/>
                <a:gd name="connsiteX27" fmla="*/ 1926273 w 1943178"/>
                <a:gd name="connsiteY27" fmla="*/ 2713775 h 2958413"/>
                <a:gd name="connsiteX28" fmla="*/ 1922522 w 1943178"/>
                <a:gd name="connsiteY28" fmla="*/ 2916301 h 2958413"/>
                <a:gd name="connsiteX29" fmla="*/ 1907521 w 1943178"/>
                <a:gd name="connsiteY29" fmla="*/ 2930767 h 2958413"/>
                <a:gd name="connsiteX30" fmla="*/ 1813759 w 1943178"/>
                <a:gd name="connsiteY30" fmla="*/ 2949519 h 2958413"/>
                <a:gd name="connsiteX31" fmla="*/ 265351 w 1943178"/>
                <a:gd name="connsiteY31" fmla="*/ 2953805 h 29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43178" h="2958413">
                  <a:moveTo>
                    <a:pt x="265351" y="2953805"/>
                  </a:moveTo>
                  <a:cubicBezTo>
                    <a:pt x="128727" y="2951662"/>
                    <a:pt x="15141" y="2947912"/>
                    <a:pt x="12998" y="2945233"/>
                  </a:cubicBezTo>
                  <a:cubicBezTo>
                    <a:pt x="5497" y="2937196"/>
                    <a:pt x="-4147" y="2368732"/>
                    <a:pt x="-7362" y="1760620"/>
                  </a:cubicBezTo>
                  <a:cubicBezTo>
                    <a:pt x="-10576" y="1117147"/>
                    <a:pt x="2282" y="75053"/>
                    <a:pt x="14605" y="50407"/>
                  </a:cubicBezTo>
                  <a:cubicBezTo>
                    <a:pt x="17820" y="43441"/>
                    <a:pt x="26393" y="33262"/>
                    <a:pt x="33893" y="27904"/>
                  </a:cubicBezTo>
                  <a:cubicBezTo>
                    <a:pt x="46216" y="18795"/>
                    <a:pt x="74077" y="17188"/>
                    <a:pt x="382151" y="9687"/>
                  </a:cubicBezTo>
                  <a:cubicBezTo>
                    <a:pt x="905610" y="-2636"/>
                    <a:pt x="1285479" y="-5315"/>
                    <a:pt x="1619270" y="1115"/>
                  </a:cubicBezTo>
                  <a:cubicBezTo>
                    <a:pt x="1860372" y="5401"/>
                    <a:pt x="1927880" y="8080"/>
                    <a:pt x="1931095" y="13438"/>
                  </a:cubicBezTo>
                  <a:cubicBezTo>
                    <a:pt x="1936989" y="22546"/>
                    <a:pt x="1936453" y="756566"/>
                    <a:pt x="1931095" y="790856"/>
                  </a:cubicBezTo>
                  <a:cubicBezTo>
                    <a:pt x="1925737" y="824611"/>
                    <a:pt x="1915557" y="833183"/>
                    <a:pt x="1878588" y="838005"/>
                  </a:cubicBezTo>
                  <a:cubicBezTo>
                    <a:pt x="1861443" y="840148"/>
                    <a:pt x="1648202" y="843899"/>
                    <a:pt x="1404422" y="846042"/>
                  </a:cubicBezTo>
                  <a:lnTo>
                    <a:pt x="960795" y="849792"/>
                  </a:lnTo>
                  <a:lnTo>
                    <a:pt x="960795" y="975165"/>
                  </a:lnTo>
                  <a:lnTo>
                    <a:pt x="960795" y="1100002"/>
                  </a:lnTo>
                  <a:lnTo>
                    <a:pt x="1276906" y="1100002"/>
                  </a:lnTo>
                  <a:lnTo>
                    <a:pt x="1593017" y="1100002"/>
                  </a:lnTo>
                  <a:lnTo>
                    <a:pt x="1593017" y="1450939"/>
                  </a:lnTo>
                  <a:cubicBezTo>
                    <a:pt x="1593017" y="1834022"/>
                    <a:pt x="1593553" y="1824914"/>
                    <a:pt x="1562477" y="1838844"/>
                  </a:cubicBezTo>
                  <a:cubicBezTo>
                    <a:pt x="1551226" y="1843666"/>
                    <a:pt x="1485325" y="1846345"/>
                    <a:pt x="1301016" y="1847953"/>
                  </a:cubicBezTo>
                  <a:cubicBezTo>
                    <a:pt x="1165464" y="1849560"/>
                    <a:pt x="1033126" y="1851703"/>
                    <a:pt x="1006336" y="1853311"/>
                  </a:cubicBezTo>
                  <a:lnTo>
                    <a:pt x="958116" y="1855989"/>
                  </a:lnTo>
                  <a:lnTo>
                    <a:pt x="959724" y="1980826"/>
                  </a:lnTo>
                  <a:lnTo>
                    <a:pt x="961331" y="2105664"/>
                  </a:lnTo>
                  <a:lnTo>
                    <a:pt x="1425853" y="2109414"/>
                  </a:lnTo>
                  <a:cubicBezTo>
                    <a:pt x="1681421" y="2111021"/>
                    <a:pt x="1897877" y="2114236"/>
                    <a:pt x="1906985" y="2115843"/>
                  </a:cubicBezTo>
                  <a:lnTo>
                    <a:pt x="1923594" y="2119058"/>
                  </a:lnTo>
                  <a:lnTo>
                    <a:pt x="1926809" y="2315154"/>
                  </a:lnTo>
                  <a:cubicBezTo>
                    <a:pt x="1928416" y="2423382"/>
                    <a:pt x="1928416" y="2602869"/>
                    <a:pt x="1926273" y="2713775"/>
                  </a:cubicBezTo>
                  <a:lnTo>
                    <a:pt x="1922522" y="2916301"/>
                  </a:lnTo>
                  <a:lnTo>
                    <a:pt x="1907521" y="2930767"/>
                  </a:lnTo>
                  <a:cubicBezTo>
                    <a:pt x="1893054" y="2945233"/>
                    <a:pt x="1890911" y="2945769"/>
                    <a:pt x="1813759" y="2949519"/>
                  </a:cubicBezTo>
                  <a:cubicBezTo>
                    <a:pt x="1689458" y="2955413"/>
                    <a:pt x="539671" y="2958627"/>
                    <a:pt x="265351" y="2953805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0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DF3A-9A84-4229-92F0-33D5B49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42F6E-3F44-43A4-9F06-0B8E692AA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61594" y="700710"/>
            <a:ext cx="5800787" cy="5583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EA4BB-5315-4C7D-9A44-46C828A54140}"/>
              </a:ext>
            </a:extLst>
          </p:cNvPr>
          <p:cNvSpPr txBox="1"/>
          <p:nvPr/>
        </p:nvSpPr>
        <p:spPr>
          <a:xfrm>
            <a:off x="3573194" y="3123028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7EADA-7118-4924-8EBC-D205AC6F89A5}"/>
              </a:ext>
            </a:extLst>
          </p:cNvPr>
          <p:cNvSpPr txBox="1"/>
          <p:nvPr/>
        </p:nvSpPr>
        <p:spPr>
          <a:xfrm>
            <a:off x="4882427" y="1059967"/>
            <a:ext cx="104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endParaRPr lang="en-US" dirty="0"/>
          </a:p>
          <a:p>
            <a:r>
              <a:rPr lang="en-US" dirty="0"/>
              <a:t>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7EA21-9198-4BFB-8649-3595441CD7C5}"/>
              </a:ext>
            </a:extLst>
          </p:cNvPr>
          <p:cNvSpPr txBox="1"/>
          <p:nvPr/>
        </p:nvSpPr>
        <p:spPr>
          <a:xfrm>
            <a:off x="6296975" y="1219572"/>
            <a:ext cx="162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B3FA2-785B-44CA-8166-162F48079350}"/>
              </a:ext>
            </a:extLst>
          </p:cNvPr>
          <p:cNvSpPr txBox="1"/>
          <p:nvPr/>
        </p:nvSpPr>
        <p:spPr>
          <a:xfrm>
            <a:off x="5283593" y="447773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</a:t>
            </a:r>
          </a:p>
          <a:p>
            <a:r>
              <a:rPr lang="en-US" dirty="0"/>
              <a:t>     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1E37-8603-44A5-97CE-E7D714123572}"/>
              </a:ext>
            </a:extLst>
          </p:cNvPr>
          <p:cNvSpPr txBox="1"/>
          <p:nvPr/>
        </p:nvSpPr>
        <p:spPr>
          <a:xfrm>
            <a:off x="7710867" y="2870272"/>
            <a:ext cx="144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SELECT A GOOD PET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DDCD5-57DD-43A7-B710-31DCC945E9B0}"/>
              </a:ext>
            </a:extLst>
          </p:cNvPr>
          <p:cNvCxnSpPr/>
          <p:nvPr/>
        </p:nvCxnSpPr>
        <p:spPr>
          <a:xfrm flipV="1">
            <a:off x="4374037" y="2379314"/>
            <a:ext cx="240166" cy="3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BE640-F88B-4353-8B72-D26CEADA0CB7}"/>
              </a:ext>
            </a:extLst>
          </p:cNvPr>
          <p:cNvCxnSpPr>
            <a:endCxn id="3" idx="1"/>
          </p:cNvCxnSpPr>
          <p:nvPr/>
        </p:nvCxnSpPr>
        <p:spPr>
          <a:xfrm>
            <a:off x="5923436" y="1521632"/>
            <a:ext cx="373539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80D29-17DF-4EC4-84CF-CF7800497EC7}"/>
              </a:ext>
            </a:extLst>
          </p:cNvPr>
          <p:cNvCxnSpPr/>
          <p:nvPr/>
        </p:nvCxnSpPr>
        <p:spPr>
          <a:xfrm flipH="1">
            <a:off x="6532775" y="2861365"/>
            <a:ext cx="349601" cy="7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8151EB-21EC-4954-BD31-BD4058C0E278}"/>
              </a:ext>
            </a:extLst>
          </p:cNvPr>
          <p:cNvCxnSpPr/>
          <p:nvPr/>
        </p:nvCxnSpPr>
        <p:spPr>
          <a:xfrm flipV="1">
            <a:off x="7577799" y="4170542"/>
            <a:ext cx="133068" cy="17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D2E3-0404-4E09-A936-D3D2BD93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F82-4181-4207-86CD-1C86D026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63800" y="494145"/>
            <a:ext cx="6379183" cy="599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9AFFF-A955-4EA0-90FC-88DF09441B4A}"/>
              </a:ext>
            </a:extLst>
          </p:cNvPr>
          <p:cNvSpPr txBox="1"/>
          <p:nvPr/>
        </p:nvSpPr>
        <p:spPr>
          <a:xfrm>
            <a:off x="4405745" y="241300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D5B52-E748-4C62-83A3-841249E7B045}"/>
              </a:ext>
            </a:extLst>
          </p:cNvPr>
          <p:cNvSpPr txBox="1"/>
          <p:nvPr/>
        </p:nvSpPr>
        <p:spPr>
          <a:xfrm>
            <a:off x="7983264" y="1403866"/>
            <a:ext cx="115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&amp; </a:t>
            </a:r>
          </a:p>
          <a:p>
            <a:r>
              <a:rPr lang="en-US" dirty="0"/>
              <a:t>       Time: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1DBE3-EA42-4568-88A1-E112511E15A2}"/>
              </a:ext>
            </a:extLst>
          </p:cNvPr>
          <p:cNvSpPr txBox="1"/>
          <p:nvPr/>
        </p:nvSpPr>
        <p:spPr>
          <a:xfrm>
            <a:off x="6096000" y="1024803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744AF-1B7C-4524-AF59-524273103407}"/>
              </a:ext>
            </a:extLst>
          </p:cNvPr>
          <p:cNvSpPr txBox="1"/>
          <p:nvPr/>
        </p:nvSpPr>
        <p:spPr>
          <a:xfrm>
            <a:off x="6511634" y="4759115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AA38D-2C18-41E4-BB98-07AD25C7432A}"/>
              </a:ext>
            </a:extLst>
          </p:cNvPr>
          <p:cNvSpPr txBox="1"/>
          <p:nvPr/>
        </p:nvSpPr>
        <p:spPr>
          <a:xfrm>
            <a:off x="9183446" y="2918280"/>
            <a:ext cx="120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Owners </a:t>
            </a:r>
          </a:p>
          <a:p>
            <a:r>
              <a:rPr lang="en-US" dirty="0"/>
              <a:t>      Names: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5CF2DE-4330-460F-A0DE-565450BF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8" y="3047469"/>
            <a:ext cx="3655722" cy="25869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DD028-361B-4BFD-9343-A64CAADB5AE4}"/>
              </a:ext>
            </a:extLst>
          </p:cNvPr>
          <p:cNvCxnSpPr/>
          <p:nvPr/>
        </p:nvCxnSpPr>
        <p:spPr>
          <a:xfrm flipV="1">
            <a:off x="5444659" y="1593627"/>
            <a:ext cx="452582" cy="19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D1DD3-E0EE-4CE6-9788-FF3A13357F9A}"/>
              </a:ext>
            </a:extLst>
          </p:cNvPr>
          <p:cNvCxnSpPr/>
          <p:nvPr/>
        </p:nvCxnSpPr>
        <p:spPr>
          <a:xfrm>
            <a:off x="7310584" y="1501386"/>
            <a:ext cx="438725" cy="9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4E4E9-B99A-4F01-B872-C994E122AB02}"/>
              </a:ext>
            </a:extLst>
          </p:cNvPr>
          <p:cNvCxnSpPr/>
          <p:nvPr/>
        </p:nvCxnSpPr>
        <p:spPr>
          <a:xfrm>
            <a:off x="9048492" y="2468419"/>
            <a:ext cx="178633" cy="2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ADBE02-1252-4C3B-B56C-47EDB6100C89}"/>
              </a:ext>
            </a:extLst>
          </p:cNvPr>
          <p:cNvCxnSpPr/>
          <p:nvPr/>
        </p:nvCxnSpPr>
        <p:spPr>
          <a:xfrm flipH="1">
            <a:off x="8340299" y="3564611"/>
            <a:ext cx="463759" cy="4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A2758-362E-427F-BC7B-042E30C2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9" y="744883"/>
            <a:ext cx="2924583" cy="2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199A7-EBA6-4F28-B332-E5D6541B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82" y="742576"/>
            <a:ext cx="6001588" cy="5801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44583-4166-4E9F-98EB-84A3327D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1" y="3643343"/>
            <a:ext cx="2981741" cy="276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3F70A-3872-4C57-A33D-DEBF8D187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400" y="742576"/>
            <a:ext cx="2951600" cy="3119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184FD2-2D9E-4C8A-9826-FDF8D5E3F119}"/>
              </a:ext>
            </a:extLst>
          </p:cNvPr>
          <p:cNvSpPr txBox="1"/>
          <p:nvPr/>
        </p:nvSpPr>
        <p:spPr>
          <a:xfrm>
            <a:off x="4311908" y="246918"/>
            <a:ext cx="35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Grooming Salon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55714E-C276-4155-AEF6-F1011AF6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15046" y="3643343"/>
            <a:ext cx="282046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C9609-4116-49A8-BC4B-78906EBF9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0150" y="284136"/>
            <a:ext cx="3889010" cy="2592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328B5-188F-47DC-8F37-44A40956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87902" y="1802146"/>
            <a:ext cx="3221472" cy="2149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B9A-13FC-418E-836C-7BC6583D6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167" y="1689160"/>
            <a:ext cx="2523241" cy="2523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0" name="Picture 2" descr="Dog Quotes | Dog Sayings | Dog Picture Quotes - Page 2">
            <a:extLst>
              <a:ext uri="{FF2B5EF4-FFF2-40B4-BE49-F238E27FC236}">
                <a16:creationId xmlns:a16="http://schemas.microsoft.com/office/drawing/2014/main" id="{6CCFF51F-CDB4-4C5C-A635-57B7E339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7" y="2911781"/>
            <a:ext cx="3662083" cy="36620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541B5-E180-42FF-A6C8-4E6ADACA8D4B}"/>
              </a:ext>
            </a:extLst>
          </p:cNvPr>
          <p:cNvSpPr txBox="1"/>
          <p:nvPr/>
        </p:nvSpPr>
        <p:spPr>
          <a:xfrm>
            <a:off x="627641" y="406685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EC52-F27B-401C-944F-B722617F9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52966" y="4353740"/>
            <a:ext cx="3356408" cy="22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A Dog Life</vt:lpstr>
      <vt:lpstr>Site Map:</vt:lpstr>
      <vt:lpstr>Information: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 Life</dc:title>
  <dc:creator>Rose,Doreen Doris</dc:creator>
  <cp:lastModifiedBy>Rose,Doreen Doris</cp:lastModifiedBy>
  <cp:revision>7</cp:revision>
  <dcterms:created xsi:type="dcterms:W3CDTF">2023-10-11T01:26:54Z</dcterms:created>
  <dcterms:modified xsi:type="dcterms:W3CDTF">2023-10-11T02:12:54Z</dcterms:modified>
</cp:coreProperties>
</file>