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011E6-FC2B-5F11-61C8-EB6B50FB1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06D7E8-6CC0-5854-6A8D-1D19EA439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5EBB00-6D5C-5BB3-708C-5EE644256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107C-2079-4C64-92FE-D558830ECC4E}" type="datetimeFigureOut">
              <a:rPr lang="pt-BR" smtClean="0"/>
              <a:t>20/05/2023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4979A2-498C-5226-D29E-668DCF6EA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D36D2D-13E7-9E26-647D-19E0CD14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AAE2-16AD-49AD-A8C7-08D206C7B6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53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9C767-D061-0730-353A-FB65884A9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29D034-C706-9E50-13F1-168226755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6CD77C-0396-5334-831F-6D0D9C43D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107C-2079-4C64-92FE-D558830ECC4E}" type="datetimeFigureOut">
              <a:rPr lang="pt-BR" smtClean="0"/>
              <a:t>20/05/2023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6AE8E8-34D8-4AD2-19C7-785323218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2C6234-576C-86AC-F4D6-A08064484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AAE2-16AD-49AD-A8C7-08D206C7B6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8864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D3D1DB-EB6B-E4AD-9070-81E2371CA8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E633D49-58EB-BD08-D8AD-15BA86E77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5E19BB-51A3-D5C6-9A80-B5D17E7E7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107C-2079-4C64-92FE-D558830ECC4E}" type="datetimeFigureOut">
              <a:rPr lang="pt-BR" smtClean="0"/>
              <a:t>20/05/2023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8845A8-36BF-6DEC-2AC8-0246A93DA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A101B3-C4EF-E323-3AF0-47A354D4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AAE2-16AD-49AD-A8C7-08D206C7B6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3055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882A67-5E6B-B9C0-D6FF-980C04BC7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516292-8B0B-4BA7-3C72-10D41D919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70BE91-9F66-21FB-EA6D-77BF72B3F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107C-2079-4C64-92FE-D558830ECC4E}" type="datetimeFigureOut">
              <a:rPr lang="pt-BR" smtClean="0"/>
              <a:t>20/05/2023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36FC1E-2EA8-37CD-6806-558FD99D2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F03C33-E30D-09BB-67E7-8717AF868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AAE2-16AD-49AD-A8C7-08D206C7B6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2196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6506EE-DEC7-4C4D-0411-D6A5F94B7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CE21C5-B2D0-9A64-91BE-2BE4FDADA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E93115-A1D7-13DC-9AA9-93B11E323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107C-2079-4C64-92FE-D558830ECC4E}" type="datetimeFigureOut">
              <a:rPr lang="pt-BR" smtClean="0"/>
              <a:t>20/05/2023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4CC712-7BFB-1D7D-7005-89FAADA3D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A8E3D0-7948-2E6F-49DC-BF76AB7F7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AAE2-16AD-49AD-A8C7-08D206C7B6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229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0BC2F-A4EA-AE64-F7C6-257BD0013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FC8BA8-2EE6-4558-54DF-10E42832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DD2EB03-156E-5F6D-8685-6C66F7D30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B6271F-6B6C-3883-EB60-636E94879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107C-2079-4C64-92FE-D558830ECC4E}" type="datetimeFigureOut">
              <a:rPr lang="pt-BR" smtClean="0"/>
              <a:t>20/05/2023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08B88E-2EE7-ECB1-9B31-15C9E4C27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F787C6-84FC-721D-F46C-12F450AB2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AAE2-16AD-49AD-A8C7-08D206C7B6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785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99B4C7-C8E8-1094-D090-D926A6513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24AFEA-7043-0DBE-F09B-864C98C59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81BBA5-EB08-0C6E-221A-8479D3CA5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4D5CA1F-6AAA-BD6A-3924-AB32CE7B3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1C25DE8-CDCE-A1C9-63B1-FDCEFB70F0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0926B43-F769-BC78-D2E9-53AC47805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107C-2079-4C64-92FE-D558830ECC4E}" type="datetimeFigureOut">
              <a:rPr lang="pt-BR" smtClean="0"/>
              <a:t>20/05/2023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75778CE-6F6C-7122-140C-85BEF4D6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605C216-F73F-6269-5A2F-AA80EB6CB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AAE2-16AD-49AD-A8C7-08D206C7B6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21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88671C-7B5C-FE06-3864-6D21F67A0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FC20C37-10DE-3F14-342B-90824DE57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107C-2079-4C64-92FE-D558830ECC4E}" type="datetimeFigureOut">
              <a:rPr lang="pt-BR" smtClean="0"/>
              <a:t>20/05/2023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FD80E4-E83F-E218-AD00-CE2B9C32F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E6BEA1E-2F42-7B0A-42B1-68F0FB5FA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AAE2-16AD-49AD-A8C7-08D206C7B6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0195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C2C9C4F-6D16-6BEF-5B68-4C5811C5E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107C-2079-4C64-92FE-D558830ECC4E}" type="datetimeFigureOut">
              <a:rPr lang="pt-BR" smtClean="0"/>
              <a:t>20/05/2023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E67DDA2-60AE-E0EC-D479-4B1BA1EE4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99472F5-1C99-2E5A-3C83-C81AEA546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AAE2-16AD-49AD-A8C7-08D206C7B6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86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BD7A5-260D-8D5C-24D3-14ED4C5A6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AAB01F-624E-EC44-7ECC-1082CD0BE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FAEE144-BF46-6196-CEE7-A208F66FF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9F22E3-1D88-7DB8-C197-E6A8A644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107C-2079-4C64-92FE-D558830ECC4E}" type="datetimeFigureOut">
              <a:rPr lang="pt-BR" smtClean="0"/>
              <a:t>20/05/2023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2B5381-31AC-1B5C-96F9-1DC449FAE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A34ABE-E985-BE13-A943-AF6AA9E2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AAE2-16AD-49AD-A8C7-08D206C7B6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4276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581E7C-3430-C49B-142E-564394DD1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0BB43FF-F1FE-2F8D-ED93-7D870685BB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728146D-2317-9480-3131-96B7064C9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6D83B7C-4468-3FBA-04B7-7546E6EFF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107C-2079-4C64-92FE-D558830ECC4E}" type="datetimeFigureOut">
              <a:rPr lang="pt-BR" smtClean="0"/>
              <a:t>20/05/2023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B16B63-5BED-FE83-29B0-B916F8F7A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888B31-2B10-1CE7-29BC-620D8D276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AAE2-16AD-49AD-A8C7-08D206C7B6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1895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97084FB-0EAF-0A08-7377-EDD4B462D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0C3FA0-46D8-9705-0939-AD476419F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C10EE5-9074-CCCA-E4E6-9DB1C5449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1107C-2079-4C64-92FE-D558830ECC4E}" type="datetimeFigureOut">
              <a:rPr lang="pt-BR" smtClean="0"/>
              <a:t>20/05/2023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8246C8-79E0-D40A-8C46-1E2A815FF0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56DC5A-37DE-3A59-1963-BEB6E945D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FAAE2-16AD-49AD-A8C7-08D206C7B655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64464CB-0E16-C5AA-0FA0-1673239BBEB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36080"/>
            <a:ext cx="871538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Classified as Internal</a:t>
            </a:r>
          </a:p>
        </p:txBody>
      </p:sp>
    </p:spTree>
    <p:extLst>
      <p:ext uri="{BB962C8B-B14F-4D97-AF65-F5344CB8AC3E}">
        <p14:creationId xmlns:p14="http://schemas.microsoft.com/office/powerpoint/2010/main" val="361361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7C7B89F-473B-E2A8-9698-7A69FFF9B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702" y="1338098"/>
            <a:ext cx="6354062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3263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Julio Droszczak</dc:creator>
  <cp:lastModifiedBy>Julio Droszczak</cp:lastModifiedBy>
  <cp:revision>1</cp:revision>
  <dcterms:created xsi:type="dcterms:W3CDTF">2023-05-20T11:55:04Z</dcterms:created>
  <dcterms:modified xsi:type="dcterms:W3CDTF">2023-05-20T11:55:39Z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77eab6e-04c6-4822-9252-98ab9f25736b_Enabled">
    <vt:lpwstr>true</vt:lpwstr>
  </property>
  <property fmtid="{D5CDD505-2E9C-101B-9397-08002B2CF9AE}" pid="3" name="MSIP_Label_477eab6e-04c6-4822-9252-98ab9f25736b_SetDate">
    <vt:lpwstr>2023-05-20T11:55:39Z</vt:lpwstr>
  </property>
  <property fmtid="{D5CDD505-2E9C-101B-9397-08002B2CF9AE}" pid="4" name="MSIP_Label_477eab6e-04c6-4822-9252-98ab9f25736b_Method">
    <vt:lpwstr>Standard</vt:lpwstr>
  </property>
  <property fmtid="{D5CDD505-2E9C-101B-9397-08002B2CF9AE}" pid="5" name="MSIP_Label_477eab6e-04c6-4822-9252-98ab9f25736b_Name">
    <vt:lpwstr>477eab6e-04c6-4822-9252-98ab9f25736b</vt:lpwstr>
  </property>
  <property fmtid="{D5CDD505-2E9C-101B-9397-08002B2CF9AE}" pid="6" name="MSIP_Label_477eab6e-04c6-4822-9252-98ab9f25736b_SiteId">
    <vt:lpwstr>d2007bef-127d-4591-97ac-10d72fe28031</vt:lpwstr>
  </property>
  <property fmtid="{D5CDD505-2E9C-101B-9397-08002B2CF9AE}" pid="7" name="MSIP_Label_477eab6e-04c6-4822-9252-98ab9f25736b_ActionId">
    <vt:lpwstr>f4e91dc8-fe01-435a-8942-2c891f1a8c80</vt:lpwstr>
  </property>
  <property fmtid="{D5CDD505-2E9C-101B-9397-08002B2CF9AE}" pid="8" name="MSIP_Label_477eab6e-04c6-4822-9252-98ab9f25736b_ContentBits">
    <vt:lpwstr>2</vt:lpwstr>
  </property>
  <property fmtid="{D5CDD505-2E9C-101B-9397-08002B2CF9AE}" pid="9" name="ClassificationContentMarkingFooterLocations">
    <vt:lpwstr>Tema do Office:8</vt:lpwstr>
  </property>
  <property fmtid="{D5CDD505-2E9C-101B-9397-08002B2CF9AE}" pid="10" name="ClassificationContentMarkingFooterText">
    <vt:lpwstr>Classified as Internal</vt:lpwstr>
  </property>
</Properties>
</file>