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DD4C0-EED1-465E-9E58-F97E1ABE42A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652BB-2497-4FA2-BA37-6920CD982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4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5E1A-D054-4481-A514-0E58417EE0F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FD61-8D99-4D1D-8441-71EB1B3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3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5E1A-D054-4481-A514-0E58417EE0F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FD61-8D99-4D1D-8441-71EB1B3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5E1A-D054-4481-A514-0E58417EE0F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FD61-8D99-4D1D-8441-71EB1B3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39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5E1A-D054-4481-A514-0E58417EE0F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FD61-8D99-4D1D-8441-71EB1B39FC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5338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5E1A-D054-4481-A514-0E58417EE0F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FD61-8D99-4D1D-8441-71EB1B3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1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5E1A-D054-4481-A514-0E58417EE0F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FD61-8D99-4D1D-8441-71EB1B3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5E1A-D054-4481-A514-0E58417EE0F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FD61-8D99-4D1D-8441-71EB1B3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5E1A-D054-4481-A514-0E58417EE0F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FD61-8D99-4D1D-8441-71EB1B3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26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5E1A-D054-4481-A514-0E58417EE0F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FD61-8D99-4D1D-8441-71EB1B3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2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5E1A-D054-4481-A514-0E58417EE0F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FD61-8D99-4D1D-8441-71EB1B3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9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5E1A-D054-4481-A514-0E58417EE0F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FD61-8D99-4D1D-8441-71EB1B3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2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5E1A-D054-4481-A514-0E58417EE0F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FD61-8D99-4D1D-8441-71EB1B3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3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5E1A-D054-4481-A514-0E58417EE0F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FD61-8D99-4D1D-8441-71EB1B3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5E1A-D054-4481-A514-0E58417EE0F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FD61-8D99-4D1D-8441-71EB1B3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2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5E1A-D054-4481-A514-0E58417EE0F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FD61-8D99-4D1D-8441-71EB1B3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3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5E1A-D054-4481-A514-0E58417EE0F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FD61-8D99-4D1D-8441-71EB1B3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5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5E1A-D054-4481-A514-0E58417EE0F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FD61-8D99-4D1D-8441-71EB1B3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CDB5E1A-D054-4481-A514-0E58417EE0F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A72FD61-8D99-4D1D-8441-71EB1B3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08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94AF-DD46-4D22-87AB-6D7534721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2" y="609601"/>
            <a:ext cx="9285822" cy="3402562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Blood Bank</a:t>
            </a:r>
            <a:b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Inventory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B4479-6BCA-48D0-9152-CD79C7295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412" y="4867276"/>
            <a:ext cx="9285822" cy="92392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2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Kenny Mead, Kyle </a:t>
            </a:r>
            <a:r>
              <a:rPr lang="en-US" sz="3200" dirty="0" err="1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Droulard</a:t>
            </a:r>
            <a:r>
              <a:rPr lang="en-US" sz="32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</a:t>
            </a:r>
            <a:br>
              <a:rPr lang="en-US" sz="32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sz="3200" dirty="0" err="1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Nisargkumar</a:t>
            </a:r>
            <a:r>
              <a:rPr lang="en-US" sz="32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200" dirty="0" err="1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Nisark</a:t>
            </a:r>
            <a:r>
              <a:rPr lang="en-US" sz="32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Patel</a:t>
            </a:r>
          </a:p>
        </p:txBody>
      </p:sp>
    </p:spTree>
    <p:extLst>
      <p:ext uri="{BB962C8B-B14F-4D97-AF65-F5344CB8AC3E}">
        <p14:creationId xmlns:p14="http://schemas.microsoft.com/office/powerpoint/2010/main" val="303477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F307-DD65-4C07-BCBE-07B877AD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exactly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6095E-6C93-48D2-92FD-38183E02D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 marL="36900" indent="0">
              <a:buClr>
                <a:srgbClr val="E73629"/>
              </a:buCl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Summed up, its a blood bank inventory system that:</a:t>
            </a:r>
          </a:p>
          <a:p>
            <a:pPr marL="36900" indent="0">
              <a:buClr>
                <a:srgbClr val="E73629"/>
              </a:buClr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E73629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Processes requests for blood from hospitals</a:t>
            </a:r>
          </a:p>
          <a:p>
            <a:pPr>
              <a:buClr>
                <a:srgbClr val="E73629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Takes in blood donations from donors</a:t>
            </a:r>
          </a:p>
          <a:p>
            <a:pPr>
              <a:buClr>
                <a:srgbClr val="E73629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Tracks each blood banks inventory for each blood type</a:t>
            </a:r>
          </a:p>
        </p:txBody>
      </p:sp>
      <p:pic>
        <p:nvPicPr>
          <p:cNvPr id="3074" name="Picture 2" descr="Image result for blood bank logo">
            <a:extLst>
              <a:ext uri="{FF2B5EF4-FFF2-40B4-BE49-F238E27FC236}">
                <a16:creationId xmlns:a16="http://schemas.microsoft.com/office/drawing/2014/main" id="{8AC1764B-D566-48B4-9DC1-49399C1C9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70289" y="2132822"/>
            <a:ext cx="3258006" cy="325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02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78FF-3FC7-4AA3-95DB-1016D639F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Problem Statement: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DF9F-D60A-46F8-914D-5EC1CD50D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6" y="1939196"/>
            <a:ext cx="6624735" cy="4319830"/>
          </a:xfrm>
        </p:spPr>
        <p:txBody>
          <a:bodyPr anchor="ctr">
            <a:normAutofit/>
          </a:bodyPr>
          <a:lstStyle/>
          <a:p>
            <a:pPr marL="36900" indent="0">
              <a:lnSpc>
                <a:spcPct val="90000"/>
              </a:lnSpc>
              <a:buClr>
                <a:srgbClr val="FF693A"/>
              </a:buCl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Wanted to develop an inventory type system that would:</a:t>
            </a:r>
          </a:p>
          <a:p>
            <a:pPr>
              <a:lnSpc>
                <a:spcPct val="90000"/>
              </a:lnSpc>
              <a:buClr>
                <a:srgbClr val="FF693A"/>
              </a:buClr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 able to add/remove items efficiently</a:t>
            </a:r>
          </a:p>
          <a:p>
            <a:pPr>
              <a:lnSpc>
                <a:spcPct val="90000"/>
              </a:lnSpc>
              <a:buClr>
                <a:srgbClr val="FF693A"/>
              </a:buClr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 simple to use</a:t>
            </a:r>
          </a:p>
          <a:p>
            <a:pPr lvl="1">
              <a:lnSpc>
                <a:spcPct val="90000"/>
              </a:lnSpc>
              <a:buClr>
                <a:srgbClr val="FF693A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FF693A"/>
              </a:buCl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an Inventory system?</a:t>
            </a:r>
          </a:p>
          <a:p>
            <a:pPr>
              <a:lnSpc>
                <a:spcPct val="90000"/>
              </a:lnSpc>
              <a:buClr>
                <a:srgbClr val="FF693A"/>
              </a:buClr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Wanted to choose a topic that would not be too complicated</a:t>
            </a:r>
          </a:p>
          <a:p>
            <a:pPr>
              <a:lnSpc>
                <a:spcPct val="90000"/>
              </a:lnSpc>
              <a:buClr>
                <a:srgbClr val="FF693A"/>
              </a:buClr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Our goal was to focus on learning how to create SQL databases and try to use what we learned in class</a:t>
            </a:r>
          </a:p>
        </p:txBody>
      </p:sp>
      <p:pic>
        <p:nvPicPr>
          <p:cNvPr id="1028" name="Picture 70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1026" name="Picture 2" descr="Image result for inventory">
            <a:extLst>
              <a:ext uri="{FF2B5EF4-FFF2-40B4-BE49-F238E27FC236}">
                <a16:creationId xmlns:a16="http://schemas.microsoft.com/office/drawing/2014/main" id="{3B9C2F9B-23C2-4414-B9DF-36134F92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2945" y="1266776"/>
            <a:ext cx="3995592" cy="385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02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4EDF-4D96-44B0-9C87-A2F1DC87C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EAD7E-49FF-4B95-9812-A8456283D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848" y="1732449"/>
            <a:ext cx="10726709" cy="491692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 an SQL database using a website interface and python to process data and host the webserver.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Tornado Web Server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PyMySQL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MySQL Workbench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HTML/CSS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mage result for pycharm logo">
            <a:extLst>
              <a:ext uri="{FF2B5EF4-FFF2-40B4-BE49-F238E27FC236}">
                <a16:creationId xmlns:a16="http://schemas.microsoft.com/office/drawing/2014/main" id="{9561141A-85CF-4FF4-8A9E-4AD20A7F2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893" y="2479325"/>
            <a:ext cx="1899350" cy="189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mysql logo">
            <a:extLst>
              <a:ext uri="{FF2B5EF4-FFF2-40B4-BE49-F238E27FC236}">
                <a16:creationId xmlns:a16="http://schemas.microsoft.com/office/drawing/2014/main" id="{8C90C0E1-5823-4AB0-A7AF-F66C28145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815" y="2436034"/>
            <a:ext cx="2739549" cy="189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jquery logo">
            <a:extLst>
              <a:ext uri="{FF2B5EF4-FFF2-40B4-BE49-F238E27FC236}">
                <a16:creationId xmlns:a16="http://schemas.microsoft.com/office/drawing/2014/main" id="{312C7199-16F9-4288-931D-59D5173EF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95" y="4681247"/>
            <a:ext cx="1780640" cy="189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html css javascript icons">
            <a:extLst>
              <a:ext uri="{FF2B5EF4-FFF2-40B4-BE49-F238E27FC236}">
                <a16:creationId xmlns:a16="http://schemas.microsoft.com/office/drawing/2014/main" id="{2B1BE963-407F-4460-8CCC-68A5BDE18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902" y="4681247"/>
            <a:ext cx="3241558" cy="189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 for tornado web server">
            <a:extLst>
              <a:ext uri="{FF2B5EF4-FFF2-40B4-BE49-F238E27FC236}">
                <a16:creationId xmlns:a16="http://schemas.microsoft.com/office/drawing/2014/main" id="{69A86B7C-B34B-48AA-91BD-899425209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249" y="2479325"/>
            <a:ext cx="2201922" cy="220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4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Droulard/Blood-Banks/master/ER%20Diagram.png?token=AuByzXj-HGrS6ektaCgfzewj2MQsryGCks5crmDfwA%3D%3D">
            <a:extLst>
              <a:ext uri="{FF2B5EF4-FFF2-40B4-BE49-F238E27FC236}">
                <a16:creationId xmlns:a16="http://schemas.microsoft.com/office/drawing/2014/main" id="{4DEC91D7-747E-4F96-BA64-2647DE8FD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0"/>
            <a:ext cx="7189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0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86E908-182B-4C55-B67C-8FFEEFA14A75}"/>
              </a:ext>
            </a:extLst>
          </p:cNvPr>
          <p:cNvSpPr txBox="1"/>
          <p:nvPr/>
        </p:nvSpPr>
        <p:spPr>
          <a:xfrm>
            <a:off x="3721359" y="3105834"/>
            <a:ext cx="474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95880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Calisto MT</vt:lpstr>
      <vt:lpstr>Courier New</vt:lpstr>
      <vt:lpstr>Wingdings 2</vt:lpstr>
      <vt:lpstr>Slate</vt:lpstr>
      <vt:lpstr>Blood Bank  Inventory Database</vt:lpstr>
      <vt:lpstr>What exactly is it?</vt:lpstr>
      <vt:lpstr>Problem Statement: Why?</vt:lpstr>
      <vt:lpstr>Our Plan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Bank  Inventory Database</dc:title>
  <dc:creator>Kenneth Mead</dc:creator>
  <cp:lastModifiedBy>Kenneth Mead</cp:lastModifiedBy>
  <cp:revision>6</cp:revision>
  <dcterms:created xsi:type="dcterms:W3CDTF">2019-04-10T21:20:19Z</dcterms:created>
  <dcterms:modified xsi:type="dcterms:W3CDTF">2019-04-10T21:31:31Z</dcterms:modified>
</cp:coreProperties>
</file>