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1" r:id="rId4"/>
    <p:sldId id="270" r:id="rId5"/>
    <p:sldId id="272" r:id="rId6"/>
    <p:sldId id="274" r:id="rId7"/>
    <p:sldId id="275" r:id="rId8"/>
    <p:sldId id="264" r:id="rId9"/>
    <p:sldId id="269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A0FA9-557F-4CC4-975D-BB1305CA8C77}" type="datetimeFigureOut">
              <a:rPr lang="ru-RU" smtClean="0"/>
              <a:pPr/>
              <a:t>28.04.2016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FC12C-2424-4238-B6F4-8165C97B8E2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FC12C-2424-4238-B6F4-8165C97B8E2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3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Командный проект 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Органайзер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Become The Best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1066800" y="2979705"/>
            <a:ext cx="182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Город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1600" dirty="0" smtClean="0"/>
              <a:t>Площадка: 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</a:t>
            </a:r>
            <a:r>
              <a:rPr lang="ru-RU" sz="1600" dirty="0"/>
              <a:t>й</a:t>
            </a:r>
            <a:r>
              <a:rPr lang="ru-RU" sz="1600" dirty="0" smtClean="0">
                <a:solidFill>
                  <a:schemeClr val="bg1"/>
                </a:solidFill>
              </a:rPr>
              <a:t>ся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/>
              <a:t>Преподаватель:</a:t>
            </a: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41910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Хабаровск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Математический лицей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Дроздов Глеб </a:t>
            </a:r>
            <a:r>
              <a:rPr lang="ru-RU" sz="1600" dirty="0" smtClean="0">
                <a:solidFill>
                  <a:schemeClr val="bg1"/>
                </a:solidFill>
              </a:rPr>
              <a:t>Анатольевич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Канаев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Константин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Александрович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 сентября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2015г.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0" y="285750"/>
            <a:ext cx="3352800" cy="689371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/>
              <a:t>Цель</a:t>
            </a:r>
            <a:r>
              <a:rPr lang="ru-RU" sz="2800" dirty="0" smtClean="0"/>
              <a:t>: Создать удобный органайзер для повседневного использования</a:t>
            </a:r>
          </a:p>
          <a:p>
            <a:pPr marL="0" indent="0">
              <a:buNone/>
            </a:pPr>
            <a:r>
              <a:rPr lang="ru-RU" sz="2800" b="1" dirty="0" smtClean="0"/>
              <a:t>Задачи</a:t>
            </a:r>
            <a:r>
              <a:rPr lang="ru-RU" sz="2800" dirty="0" smtClean="0"/>
              <a:t>: </a:t>
            </a:r>
          </a:p>
          <a:p>
            <a:pPr>
              <a:buFontTx/>
              <a:buChar char="-"/>
            </a:pPr>
            <a:r>
              <a:rPr lang="ru-RU" sz="2800" dirty="0" smtClean="0"/>
              <a:t>Научиться работать с базами данных </a:t>
            </a:r>
            <a:r>
              <a:rPr lang="en-US" sz="2800" dirty="0" smtClean="0"/>
              <a:t>SQLite</a:t>
            </a:r>
            <a:r>
              <a:rPr lang="ru-RU" sz="2800" dirty="0" smtClean="0"/>
              <a:t>;</a:t>
            </a:r>
          </a:p>
          <a:p>
            <a:pPr>
              <a:buFontTx/>
              <a:buChar char="-"/>
            </a:pPr>
            <a:r>
              <a:rPr lang="ru-RU" sz="2800" dirty="0" smtClean="0"/>
              <a:t>Усовершенствовать идею менеджера задач;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Разработать структуру приложения;</a:t>
            </a:r>
          </a:p>
          <a:p>
            <a:pPr>
              <a:buFontTx/>
              <a:buChar char="-"/>
            </a:pPr>
            <a:r>
              <a:rPr lang="ru-RU" sz="2800" dirty="0" smtClean="0"/>
              <a:t>Реализовать 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6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7400" y="285750"/>
            <a:ext cx="3581400" cy="689371"/>
          </a:xfrm>
        </p:spPr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2114550"/>
            <a:ext cx="2140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 главном экране расположены элементы, позволяющие взаимодействовать с пользователем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" y="975121"/>
            <a:ext cx="2224172" cy="395408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76" y="975121"/>
            <a:ext cx="2224172" cy="39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5350"/>
            <a:ext cx="2236946" cy="3976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85750"/>
            <a:ext cx="5257800" cy="689371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задачи</a:t>
            </a: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03632"/>
              </p:ext>
            </p:extLst>
          </p:nvPr>
        </p:nvGraphicFramePr>
        <p:xfrm>
          <a:off x="3505200" y="2343150"/>
          <a:ext cx="5486400" cy="199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2918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Номер</a:t>
                      </a:r>
                      <a:endParaRPr lang="ru-R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Название</a:t>
                      </a:r>
                      <a:endParaRPr lang="ru-R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Важность</a:t>
                      </a:r>
                      <a:endParaRPr lang="ru-R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Дата и время</a:t>
                      </a:r>
                      <a:endParaRPr lang="ru-RU" sz="1600" dirty="0"/>
                    </a:p>
                  </a:txBody>
                  <a:tcPr marL="82296" marR="82296" marT="41148" marB="41148"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ru-R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2296" marR="82296" marT="41148" marB="41148"/>
                </a:tc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flipH="1" flipV="1">
            <a:off x="1752600" y="1657350"/>
            <a:ext cx="32766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133600" y="2038350"/>
            <a:ext cx="41910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 flipV="1">
            <a:off x="1981200" y="2495550"/>
            <a:ext cx="5715000" cy="228600"/>
          </a:xfrm>
          <a:prstGeom prst="curvedConnector3">
            <a:avLst>
              <a:gd name="adj1" fmla="val 68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40" y="285734"/>
            <a:ext cx="6477000" cy="689371"/>
          </a:xfrm>
        </p:spPr>
        <p:txBody>
          <a:bodyPr/>
          <a:lstStyle/>
          <a:p>
            <a:r>
              <a:rPr lang="ru-RU" dirty="0" smtClean="0"/>
              <a:t>Классы базы данных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972236"/>
            <a:ext cx="3929090" cy="38140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9" y="1357304"/>
            <a:ext cx="4156011" cy="324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428596" y="928676"/>
            <a:ext cx="264320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05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285750"/>
            <a:ext cx="6477000" cy="689371"/>
          </a:xfrm>
        </p:spPr>
        <p:txBody>
          <a:bodyPr/>
          <a:lstStyle/>
          <a:p>
            <a:r>
              <a:rPr lang="ru-RU" dirty="0" smtClean="0"/>
              <a:t>Статистика и мотивация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78" y="975121"/>
            <a:ext cx="2317722" cy="41203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71587"/>
            <a:ext cx="2319710" cy="41239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1504950"/>
            <a:ext cx="182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 экране статистики ведется подсчет выполненных заданий.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Экран мотивации поможет вам найти силы для новых побед!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7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0" y="310743"/>
            <a:ext cx="6477000" cy="689371"/>
          </a:xfrm>
        </p:spPr>
        <p:txBody>
          <a:bodyPr/>
          <a:lstStyle/>
          <a:p>
            <a:r>
              <a:rPr lang="ru-RU" dirty="0" smtClean="0"/>
              <a:t>Уведомления</a:t>
            </a:r>
            <a:endParaRPr lang="ru-RU" dirty="0"/>
          </a:p>
        </p:txBody>
      </p:sp>
      <p:pic>
        <p:nvPicPr>
          <p:cNvPr id="1027" name="Picture 3" descr="C:\Users\STUDENT_16\Desktop\Screenshot_2015-09-25-15-09-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00114"/>
            <a:ext cx="2290471" cy="4071948"/>
          </a:xfrm>
          <a:prstGeom prst="rect">
            <a:avLst/>
          </a:prstGeo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1142990"/>
            <a:ext cx="4446413" cy="37337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29124" y="3786196"/>
            <a:ext cx="1143008" cy="28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OnAlarmReceiver</a:t>
            </a:r>
            <a:endParaRPr lang="ru-RU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0" y="285750"/>
            <a:ext cx="2819400" cy="68937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52550"/>
            <a:ext cx="85469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Планы для доработки</a:t>
            </a:r>
            <a:r>
              <a:rPr lang="ru-RU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Улучшить внешний вид приложения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ru-RU" sz="2400" dirty="0" smtClean="0"/>
              <a:t>Добавить награды за выполнение заданий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ru-RU" sz="2400" dirty="0" smtClean="0"/>
              <a:t>Сделать интерфейс еще удобнее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Добавить больше способов взаимодействия с пользователем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31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1733550"/>
            <a:ext cx="6477000" cy="689371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Спасибо за внимание!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17cecdf6df374d1177102f03684e725d417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137</Words>
  <Application>Microsoft Office PowerPoint</Application>
  <PresentationFormat>Экран (16:9)</PresentationFormat>
  <Paragraphs>46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Командный проект  Органайзер Become The Best</vt:lpstr>
      <vt:lpstr>Цель и задачи</vt:lpstr>
      <vt:lpstr>Главный экран</vt:lpstr>
      <vt:lpstr>Добавление задачи</vt:lpstr>
      <vt:lpstr>Классы базы данных</vt:lpstr>
      <vt:lpstr>Статистика и мотивация</vt:lpstr>
      <vt:lpstr>Уведомления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Gleb Drozdov</cp:lastModifiedBy>
  <cp:revision>78</cp:revision>
  <dcterms:created xsi:type="dcterms:W3CDTF">2014-12-12T07:51:53Z</dcterms:created>
  <dcterms:modified xsi:type="dcterms:W3CDTF">2016-04-28T12:51:45Z</dcterms:modified>
</cp:coreProperties>
</file>