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59" r:id="rId11"/>
    <p:sldId id="264" r:id="rId12"/>
    <p:sldId id="260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0404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92181-A9D0-4529-9930-70D281319E9A}" v="504" dt="2022-04-24T11:46:32.600"/>
    <p1510:client id="{A7EF88A5-9542-480E-A072-E6B77C4C3AF9}" v="660" dt="2022-04-24T12:08:49.502"/>
    <p1510:client id="{B8670D78-03DB-4985-8252-E51485941EFC}" v="133" dt="2022-04-24T11:22:44.232"/>
    <p1510:client id="{BBF95471-B8EE-4BF4-897C-04FC5054F77E}" v="44" dt="2022-04-24T11:15:0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alán Conde" userId="S::christian.salan@alumnos.uva.es::ebfcfdee-5544-4a50-ba2b-9d3e0acd3ea9" providerId="AD" clId="Web-{18592181-A9D0-4529-9930-70D281319E9A}"/>
    <pc:docChg chg="addSld modSld">
      <pc:chgData name="Christian Salán Conde" userId="S::christian.salan@alumnos.uva.es::ebfcfdee-5544-4a50-ba2b-9d3e0acd3ea9" providerId="AD" clId="Web-{18592181-A9D0-4529-9930-70D281319E9A}" dt="2022-04-24T11:46:32.600" v="419" actId="1076"/>
      <pc:docMkLst>
        <pc:docMk/>
      </pc:docMkLst>
      <pc:sldChg chg="modSp">
        <pc:chgData name="Christian Salán Conde" userId="S::christian.salan@alumnos.uva.es::ebfcfdee-5544-4a50-ba2b-9d3e0acd3ea9" providerId="AD" clId="Web-{18592181-A9D0-4529-9930-70D281319E9A}" dt="2022-04-24T11:12:09.055" v="7" actId="20577"/>
        <pc:sldMkLst>
          <pc:docMk/>
          <pc:sldMk cId="2406273178" sldId="256"/>
        </pc:sldMkLst>
        <pc:spChg chg="mod">
          <ac:chgData name="Christian Salán Conde" userId="S::christian.salan@alumnos.uva.es::ebfcfdee-5544-4a50-ba2b-9d3e0acd3ea9" providerId="AD" clId="Web-{18592181-A9D0-4529-9930-70D281319E9A}" dt="2022-04-24T11:12:09.055" v="7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 new">
        <pc:chgData name="Christian Salán Conde" userId="S::christian.salan@alumnos.uva.es::ebfcfdee-5544-4a50-ba2b-9d3e0acd3ea9" providerId="AD" clId="Web-{18592181-A9D0-4529-9930-70D281319E9A}" dt="2022-04-24T11:18:42.661" v="140" actId="20577"/>
        <pc:sldMkLst>
          <pc:docMk/>
          <pc:sldMk cId="804271878" sldId="257"/>
        </pc:sldMkLst>
        <pc:spChg chg="mod">
          <ac:chgData name="Christian Salán Conde" userId="S::christian.salan@alumnos.uva.es::ebfcfdee-5544-4a50-ba2b-9d3e0acd3ea9" providerId="AD" clId="Web-{18592181-A9D0-4529-9930-70D281319E9A}" dt="2022-04-24T11:12:20.492" v="12" actId="20577"/>
          <ac:spMkLst>
            <pc:docMk/>
            <pc:sldMk cId="804271878" sldId="257"/>
            <ac:spMk id="2" creationId="{21443155-2678-4FD6-4673-4A1A759F19C1}"/>
          </ac:spMkLst>
        </pc:spChg>
        <pc:spChg chg="mod">
          <ac:chgData name="Christian Salán Conde" userId="S::christian.salan@alumnos.uva.es::ebfcfdee-5544-4a50-ba2b-9d3e0acd3ea9" providerId="AD" clId="Web-{18592181-A9D0-4529-9930-70D281319E9A}" dt="2022-04-24T11:18:42.661" v="140" actId="20577"/>
          <ac:spMkLst>
            <pc:docMk/>
            <pc:sldMk cId="804271878" sldId="257"/>
            <ac:spMk id="3" creationId="{07EC9617-3501-CDE5-38CC-95F17D8A7C26}"/>
          </ac:spMkLst>
        </pc:spChg>
      </pc:sldChg>
      <pc:sldChg chg="addSp delSp modSp new">
        <pc:chgData name="Christian Salán Conde" userId="S::christian.salan@alumnos.uva.es::ebfcfdee-5544-4a50-ba2b-9d3e0acd3ea9" providerId="AD" clId="Web-{18592181-A9D0-4529-9930-70D281319E9A}" dt="2022-04-24T11:40:16.934" v="406" actId="1076"/>
        <pc:sldMkLst>
          <pc:docMk/>
          <pc:sldMk cId="1159081334" sldId="258"/>
        </pc:sldMkLst>
        <pc:spChg chg="mod">
          <ac:chgData name="Christian Salán Conde" userId="S::christian.salan@alumnos.uva.es::ebfcfdee-5544-4a50-ba2b-9d3e0acd3ea9" providerId="AD" clId="Web-{18592181-A9D0-4529-9930-70D281319E9A}" dt="2022-04-24T11:12:56.415" v="54" actId="20577"/>
          <ac:spMkLst>
            <pc:docMk/>
            <pc:sldMk cId="1159081334" sldId="258"/>
            <ac:spMk id="2" creationId="{365820AD-02AD-949A-83D3-F8498F2F5C91}"/>
          </ac:spMkLst>
        </pc:spChg>
        <pc:spChg chg="del">
          <ac:chgData name="Christian Salán Conde" userId="S::christian.salan@alumnos.uva.es::ebfcfdee-5544-4a50-ba2b-9d3e0acd3ea9" providerId="AD" clId="Web-{18592181-A9D0-4529-9930-70D281319E9A}" dt="2022-04-24T11:16:47.733" v="56"/>
          <ac:spMkLst>
            <pc:docMk/>
            <pc:sldMk cId="1159081334" sldId="258"/>
            <ac:spMk id="3" creationId="{9A1D8E21-C8D2-9072-F67D-91397C1714BC}"/>
          </ac:spMkLst>
        </pc:spChg>
        <pc:spChg chg="add del">
          <ac:chgData name="Christian Salán Conde" userId="S::christian.salan@alumnos.uva.es::ebfcfdee-5544-4a50-ba2b-9d3e0acd3ea9" providerId="AD" clId="Web-{18592181-A9D0-4529-9930-70D281319E9A}" dt="2022-04-24T11:16:58.124" v="60"/>
          <ac:spMkLst>
            <pc:docMk/>
            <pc:sldMk cId="1159081334" sldId="258"/>
            <ac:spMk id="5" creationId="{DB26EE5C-C39A-EFEC-4CF7-7D12C915E173}"/>
          </ac:spMkLst>
        </pc:spChg>
        <pc:spChg chg="add mod">
          <ac:chgData name="Christian Salán Conde" userId="S::christian.salan@alumnos.uva.es::ebfcfdee-5544-4a50-ba2b-9d3e0acd3ea9" providerId="AD" clId="Web-{18592181-A9D0-4529-9930-70D281319E9A}" dt="2022-04-24T11:19:06.975" v="144" actId="20577"/>
          <ac:spMkLst>
            <pc:docMk/>
            <pc:sldMk cId="1159081334" sldId="258"/>
            <ac:spMk id="6" creationId="{FF7C1FFB-C0AD-7BE2-54F9-BAE92A1E1783}"/>
          </ac:spMkLst>
        </pc:spChg>
        <pc:spChg chg="add del mod">
          <ac:chgData name="Christian Salán Conde" userId="S::christian.salan@alumnos.uva.es::ebfcfdee-5544-4a50-ba2b-9d3e0acd3ea9" providerId="AD" clId="Web-{18592181-A9D0-4529-9930-70D281319E9A}" dt="2022-04-24T11:40:08.777" v="402"/>
          <ac:spMkLst>
            <pc:docMk/>
            <pc:sldMk cId="1159081334" sldId="258"/>
            <ac:spMk id="8" creationId="{97A3E59A-DB23-2C97-9041-49927F473306}"/>
          </ac:spMkLst>
        </pc:spChg>
        <pc:picChg chg="add del mod ord">
          <ac:chgData name="Christian Salán Conde" userId="S::christian.salan@alumnos.uva.es::ebfcfdee-5544-4a50-ba2b-9d3e0acd3ea9" providerId="AD" clId="Web-{18592181-A9D0-4529-9930-70D281319E9A}" dt="2022-04-24T11:40:07.355" v="401"/>
          <ac:picMkLst>
            <pc:docMk/>
            <pc:sldMk cId="1159081334" sldId="258"/>
            <ac:picMk id="4" creationId="{745E3AF4-2DA9-5E28-30F2-D906E5FDEA72}"/>
          </ac:picMkLst>
        </pc:picChg>
        <pc:picChg chg="add mod ord">
          <ac:chgData name="Christian Salán Conde" userId="S::christian.salan@alumnos.uva.es::ebfcfdee-5544-4a50-ba2b-9d3e0acd3ea9" providerId="AD" clId="Web-{18592181-A9D0-4529-9930-70D281319E9A}" dt="2022-04-24T11:40:16.934" v="406" actId="1076"/>
          <ac:picMkLst>
            <pc:docMk/>
            <pc:sldMk cId="1159081334" sldId="258"/>
            <ac:picMk id="9" creationId="{630DE4C0-DC45-4E75-056F-AFF063826618}"/>
          </ac:picMkLst>
        </pc:picChg>
      </pc:sldChg>
      <pc:sldChg chg="new">
        <pc:chgData name="Christian Salán Conde" userId="S::christian.salan@alumnos.uva.es::ebfcfdee-5544-4a50-ba2b-9d3e0acd3ea9" providerId="AD" clId="Web-{18592181-A9D0-4529-9930-70D281319E9A}" dt="2022-04-24T11:12:58.212" v="55"/>
        <pc:sldMkLst>
          <pc:docMk/>
          <pc:sldMk cId="1863016745" sldId="259"/>
        </pc:sldMkLst>
      </pc:sldChg>
      <pc:sldChg chg="addSp delSp modSp new">
        <pc:chgData name="Christian Salán Conde" userId="S::christian.salan@alumnos.uva.es::ebfcfdee-5544-4a50-ba2b-9d3e0acd3ea9" providerId="AD" clId="Web-{18592181-A9D0-4529-9930-70D281319E9A}" dt="2022-04-24T11:22:40.964" v="230" actId="14100"/>
        <pc:sldMkLst>
          <pc:docMk/>
          <pc:sldMk cId="2748719351" sldId="261"/>
        </pc:sldMkLst>
        <pc:spChg chg="mod">
          <ac:chgData name="Christian Salán Conde" userId="S::christian.salan@alumnos.uva.es::ebfcfdee-5544-4a50-ba2b-9d3e0acd3ea9" providerId="AD" clId="Web-{18592181-A9D0-4529-9930-70D281319E9A}" dt="2022-04-24T11:20:39.899" v="170" actId="20577"/>
          <ac:spMkLst>
            <pc:docMk/>
            <pc:sldMk cId="2748719351" sldId="261"/>
            <ac:spMk id="2" creationId="{A1113938-D810-1A60-CCA5-5001C5E843BA}"/>
          </ac:spMkLst>
        </pc:spChg>
        <pc:spChg chg="del">
          <ac:chgData name="Christian Salán Conde" userId="S::christian.salan@alumnos.uva.es::ebfcfdee-5544-4a50-ba2b-9d3e0acd3ea9" providerId="AD" clId="Web-{18592181-A9D0-4529-9930-70D281319E9A}" dt="2022-04-24T11:21:01.618" v="171"/>
          <ac:spMkLst>
            <pc:docMk/>
            <pc:sldMk cId="2748719351" sldId="261"/>
            <ac:spMk id="3" creationId="{9DCFC9FA-B6C9-0062-1D61-D0757056561E}"/>
          </ac:spMkLst>
        </pc:spChg>
        <pc:spChg chg="add del">
          <ac:chgData name="Christian Salán Conde" userId="S::christian.salan@alumnos.uva.es::ebfcfdee-5544-4a50-ba2b-9d3e0acd3ea9" providerId="AD" clId="Web-{18592181-A9D0-4529-9930-70D281319E9A}" dt="2022-04-24T11:21:47.291" v="178"/>
          <ac:spMkLst>
            <pc:docMk/>
            <pc:sldMk cId="2748719351" sldId="261"/>
            <ac:spMk id="6" creationId="{3B77AD04-7BEB-F603-51FC-B6A750DE33B3}"/>
          </ac:spMkLst>
        </pc:spChg>
        <pc:spChg chg="add del">
          <ac:chgData name="Christian Salán Conde" userId="S::christian.salan@alumnos.uva.es::ebfcfdee-5544-4a50-ba2b-9d3e0acd3ea9" providerId="AD" clId="Web-{18592181-A9D0-4529-9930-70D281319E9A}" dt="2022-04-24T11:21:53.729" v="180"/>
          <ac:spMkLst>
            <pc:docMk/>
            <pc:sldMk cId="2748719351" sldId="261"/>
            <ac:spMk id="7" creationId="{D8D3A166-8866-C4D6-DC49-1DAC8B37679C}"/>
          </ac:spMkLst>
        </pc:spChg>
        <pc:spChg chg="add mod">
          <ac:chgData name="Christian Salán Conde" userId="S::christian.salan@alumnos.uva.es::ebfcfdee-5544-4a50-ba2b-9d3e0acd3ea9" providerId="AD" clId="Web-{18592181-A9D0-4529-9930-70D281319E9A}" dt="2022-04-24T11:22:40.964" v="230" actId="14100"/>
          <ac:spMkLst>
            <pc:docMk/>
            <pc:sldMk cId="2748719351" sldId="261"/>
            <ac:spMk id="9" creationId="{929DE639-32D4-ADAD-9DAD-EA85854725AF}"/>
          </ac:spMkLst>
        </pc:spChg>
        <pc:picChg chg="add mod ord">
          <ac:chgData name="Christian Salán Conde" userId="S::christian.salan@alumnos.uva.es::ebfcfdee-5544-4a50-ba2b-9d3e0acd3ea9" providerId="AD" clId="Web-{18592181-A9D0-4529-9930-70D281319E9A}" dt="2022-04-24T11:22:34.073" v="228" actId="1076"/>
          <ac:picMkLst>
            <pc:docMk/>
            <pc:sldMk cId="2748719351" sldId="261"/>
            <ac:picMk id="4" creationId="{4D72EB75-E1F5-1FBF-D101-F49FC9341C2D}"/>
          </ac:picMkLst>
        </pc:picChg>
        <pc:picChg chg="add mod">
          <ac:chgData name="Christian Salán Conde" userId="S::christian.salan@alumnos.uva.es::ebfcfdee-5544-4a50-ba2b-9d3e0acd3ea9" providerId="AD" clId="Web-{18592181-A9D0-4529-9930-70D281319E9A}" dt="2022-04-24T11:22:36.277" v="229" actId="1076"/>
          <ac:picMkLst>
            <pc:docMk/>
            <pc:sldMk cId="2748719351" sldId="261"/>
            <ac:picMk id="5" creationId="{9F83B39A-7777-5F54-8FA7-D5A4D0EA62B8}"/>
          </ac:picMkLst>
        </pc:picChg>
      </pc:sldChg>
      <pc:sldChg chg="addSp delSp modSp new">
        <pc:chgData name="Christian Salán Conde" userId="S::christian.salan@alumnos.uva.es::ebfcfdee-5544-4a50-ba2b-9d3e0acd3ea9" providerId="AD" clId="Web-{18592181-A9D0-4529-9930-70D281319E9A}" dt="2022-04-24T11:29:02.209" v="343" actId="1076"/>
        <pc:sldMkLst>
          <pc:docMk/>
          <pc:sldMk cId="1008200433" sldId="262"/>
        </pc:sldMkLst>
        <pc:spChg chg="mod">
          <ac:chgData name="Christian Salán Conde" userId="S::christian.salan@alumnos.uva.es::ebfcfdee-5544-4a50-ba2b-9d3e0acd3ea9" providerId="AD" clId="Web-{18592181-A9D0-4529-9930-70D281319E9A}" dt="2022-04-24T11:22:55.777" v="243" actId="20577"/>
          <ac:spMkLst>
            <pc:docMk/>
            <pc:sldMk cId="1008200433" sldId="262"/>
            <ac:spMk id="2" creationId="{74D256D9-C2C1-00F0-923F-847E08BB30F8}"/>
          </ac:spMkLst>
        </pc:spChg>
        <pc:spChg chg="add del">
          <ac:chgData name="Christian Salán Conde" userId="S::christian.salan@alumnos.uva.es::ebfcfdee-5544-4a50-ba2b-9d3e0acd3ea9" providerId="AD" clId="Web-{18592181-A9D0-4529-9930-70D281319E9A}" dt="2022-04-24T11:24:51.484" v="248"/>
          <ac:spMkLst>
            <pc:docMk/>
            <pc:sldMk cId="1008200433" sldId="262"/>
            <ac:spMk id="3" creationId="{9A50F3BB-44A7-942C-A23B-CBCD606FCBD3}"/>
          </ac:spMkLst>
        </pc:spChg>
        <pc:spChg chg="add del">
          <ac:chgData name="Christian Salán Conde" userId="S::christian.salan@alumnos.uva.es::ebfcfdee-5544-4a50-ba2b-9d3e0acd3ea9" providerId="AD" clId="Web-{18592181-A9D0-4529-9930-70D281319E9A}" dt="2022-04-24T11:27:26.238" v="263"/>
          <ac:spMkLst>
            <pc:docMk/>
            <pc:sldMk cId="1008200433" sldId="262"/>
            <ac:spMk id="9" creationId="{27719E7A-ED33-C464-FF54-5802F237A3D0}"/>
          </ac:spMkLst>
        </pc:spChg>
        <pc:spChg chg="add mod">
          <ac:chgData name="Christian Salán Conde" userId="S::christian.salan@alumnos.uva.es::ebfcfdee-5544-4a50-ba2b-9d3e0acd3ea9" providerId="AD" clId="Web-{18592181-A9D0-4529-9930-70D281319E9A}" dt="2022-04-24T11:29:02.209" v="343" actId="1076"/>
          <ac:spMkLst>
            <pc:docMk/>
            <pc:sldMk cId="1008200433" sldId="262"/>
            <ac:spMk id="11" creationId="{39715E17-F025-EECA-3A30-5E1FB668BACE}"/>
          </ac:spMkLst>
        </pc:spChg>
        <pc:picChg chg="add del mod ord">
          <ac:chgData name="Christian Salán Conde" userId="S::christian.salan@alumnos.uva.es::ebfcfdee-5544-4a50-ba2b-9d3e0acd3ea9" providerId="AD" clId="Web-{18592181-A9D0-4529-9930-70D281319E9A}" dt="2022-04-24T11:24:33.577" v="247"/>
          <ac:picMkLst>
            <pc:docMk/>
            <pc:sldMk cId="1008200433" sldId="262"/>
            <ac:picMk id="4" creationId="{8455D954-A2DC-31C2-9DC9-EB4EFB5A2F6C}"/>
          </ac:picMkLst>
        </pc:picChg>
        <pc:picChg chg="add mod ord">
          <ac:chgData name="Christian Salán Conde" userId="S::christian.salan@alumnos.uva.es::ebfcfdee-5544-4a50-ba2b-9d3e0acd3ea9" providerId="AD" clId="Web-{18592181-A9D0-4529-9930-70D281319E9A}" dt="2022-04-24T11:25:34.063" v="254" actId="1076"/>
          <ac:picMkLst>
            <pc:docMk/>
            <pc:sldMk cId="1008200433" sldId="262"/>
            <ac:picMk id="5" creationId="{1E978332-4C58-A7D2-19D4-03E99FB3DD08}"/>
          </ac:picMkLst>
        </pc:picChg>
        <pc:picChg chg="add mod">
          <ac:chgData name="Christian Salán Conde" userId="S::christian.salan@alumnos.uva.es::ebfcfdee-5544-4a50-ba2b-9d3e0acd3ea9" providerId="AD" clId="Web-{18592181-A9D0-4529-9930-70D281319E9A}" dt="2022-04-24T11:25:40.032" v="255" actId="1076"/>
          <ac:picMkLst>
            <pc:docMk/>
            <pc:sldMk cId="1008200433" sldId="262"/>
            <ac:picMk id="6" creationId="{16BEC7D7-51CA-443D-5974-5C7173BB376C}"/>
          </ac:picMkLst>
        </pc:picChg>
        <pc:picChg chg="add mod">
          <ac:chgData name="Christian Salán Conde" userId="S::christian.salan@alumnos.uva.es::ebfcfdee-5544-4a50-ba2b-9d3e0acd3ea9" providerId="AD" clId="Web-{18592181-A9D0-4529-9930-70D281319E9A}" dt="2022-04-24T11:27:00.378" v="258" actId="1076"/>
          <ac:picMkLst>
            <pc:docMk/>
            <pc:sldMk cId="1008200433" sldId="262"/>
            <ac:picMk id="7" creationId="{FF52E963-94FC-4906-5860-0DEA5B907D3F}"/>
          </ac:picMkLst>
        </pc:picChg>
        <pc:picChg chg="add del mod">
          <ac:chgData name="Christian Salán Conde" userId="S::christian.salan@alumnos.uva.es::ebfcfdee-5544-4a50-ba2b-9d3e0acd3ea9" providerId="AD" clId="Web-{18592181-A9D0-4529-9930-70D281319E9A}" dt="2022-04-24T11:27:14.050" v="260"/>
          <ac:picMkLst>
            <pc:docMk/>
            <pc:sldMk cId="1008200433" sldId="262"/>
            <ac:picMk id="8" creationId="{1785A05D-9D34-8A0A-1168-94A8BB520BF4}"/>
          </ac:picMkLst>
        </pc:picChg>
      </pc:sldChg>
      <pc:sldChg chg="addSp delSp modSp new">
        <pc:chgData name="Christian Salán Conde" userId="S::christian.salan@alumnos.uva.es::ebfcfdee-5544-4a50-ba2b-9d3e0acd3ea9" providerId="AD" clId="Web-{18592181-A9D0-4529-9930-70D281319E9A}" dt="2022-04-24T11:46:32.600" v="419" actId="1076"/>
        <pc:sldMkLst>
          <pc:docMk/>
          <pc:sldMk cId="1980520757" sldId="263"/>
        </pc:sldMkLst>
        <pc:spChg chg="mod">
          <ac:chgData name="Christian Salán Conde" userId="S::christian.salan@alumnos.uva.es::ebfcfdee-5544-4a50-ba2b-9d3e0acd3ea9" providerId="AD" clId="Web-{18592181-A9D0-4529-9930-70D281319E9A}" dt="2022-04-24T11:29:27.964" v="358" actId="20577"/>
          <ac:spMkLst>
            <pc:docMk/>
            <pc:sldMk cId="1980520757" sldId="263"/>
            <ac:spMk id="2" creationId="{BC99BC27-DC1D-C631-986E-F9AD3F8D2193}"/>
          </ac:spMkLst>
        </pc:spChg>
        <pc:spChg chg="del">
          <ac:chgData name="Christian Salán Conde" userId="S::christian.salan@alumnos.uva.es::ebfcfdee-5544-4a50-ba2b-9d3e0acd3ea9" providerId="AD" clId="Web-{18592181-A9D0-4529-9930-70D281319E9A}" dt="2022-04-24T11:31:10.092" v="359"/>
          <ac:spMkLst>
            <pc:docMk/>
            <pc:sldMk cId="1980520757" sldId="263"/>
            <ac:spMk id="3" creationId="{3B0F0AE7-4094-BBB2-71BD-AD8458FBA949}"/>
          </ac:spMkLst>
        </pc:spChg>
        <pc:spChg chg="add mod">
          <ac:chgData name="Christian Salán Conde" userId="S::christian.salan@alumnos.uva.es::ebfcfdee-5544-4a50-ba2b-9d3e0acd3ea9" providerId="AD" clId="Web-{18592181-A9D0-4529-9930-70D281319E9A}" dt="2022-04-24T11:46:30.835" v="418" actId="1076"/>
          <ac:spMkLst>
            <pc:docMk/>
            <pc:sldMk cId="1980520757" sldId="263"/>
            <ac:spMk id="7" creationId="{07017C3B-2D67-1292-4C8A-6CFED1570351}"/>
          </ac:spMkLst>
        </pc:spChg>
        <pc:spChg chg="add del mod">
          <ac:chgData name="Christian Salán Conde" userId="S::christian.salan@alumnos.uva.es::ebfcfdee-5544-4a50-ba2b-9d3e0acd3ea9" providerId="AD" clId="Web-{18592181-A9D0-4529-9930-70D281319E9A}" dt="2022-04-24T11:42:38.876" v="408"/>
          <ac:spMkLst>
            <pc:docMk/>
            <pc:sldMk cId="1980520757" sldId="263"/>
            <ac:spMk id="10" creationId="{86C378B9-D3A6-5A2C-7DFD-86982F85BC55}"/>
          </ac:spMkLst>
        </pc:spChg>
        <pc:picChg chg="add del mod ord">
          <ac:chgData name="Christian Salán Conde" userId="S::christian.salan@alumnos.uva.es::ebfcfdee-5544-4a50-ba2b-9d3e0acd3ea9" providerId="AD" clId="Web-{18592181-A9D0-4529-9930-70D281319E9A}" dt="2022-04-24T11:42:37.626" v="407"/>
          <ac:picMkLst>
            <pc:docMk/>
            <pc:sldMk cId="1980520757" sldId="263"/>
            <ac:picMk id="4" creationId="{1FB1C3B0-77AD-563C-DA1D-1248CA2C1F1C}"/>
          </ac:picMkLst>
        </pc:picChg>
        <pc:picChg chg="add del mod">
          <ac:chgData name="Christian Salán Conde" userId="S::christian.salan@alumnos.uva.es::ebfcfdee-5544-4a50-ba2b-9d3e0acd3ea9" providerId="AD" clId="Web-{18592181-A9D0-4529-9930-70D281319E9A}" dt="2022-04-24T11:42:51.251" v="412"/>
          <ac:picMkLst>
            <pc:docMk/>
            <pc:sldMk cId="1980520757" sldId="263"/>
            <ac:picMk id="5" creationId="{0A8D59F3-671E-2BED-F65A-C15C80945226}"/>
          </ac:picMkLst>
        </pc:picChg>
        <pc:picChg chg="add mod ord">
          <ac:chgData name="Christian Salán Conde" userId="S::christian.salan@alumnos.uva.es::ebfcfdee-5544-4a50-ba2b-9d3e0acd3ea9" providerId="AD" clId="Web-{18592181-A9D0-4529-9930-70D281319E9A}" dt="2022-04-24T11:42:43.782" v="410" actId="14100"/>
          <ac:picMkLst>
            <pc:docMk/>
            <pc:sldMk cId="1980520757" sldId="263"/>
            <ac:picMk id="11" creationId="{618E6704-0A52-9AF8-DA17-0D381EA27A52}"/>
          </ac:picMkLst>
        </pc:picChg>
        <pc:picChg chg="add mod">
          <ac:chgData name="Christian Salán Conde" userId="S::christian.salan@alumnos.uva.es::ebfcfdee-5544-4a50-ba2b-9d3e0acd3ea9" providerId="AD" clId="Web-{18592181-A9D0-4529-9930-70D281319E9A}" dt="2022-04-24T11:46:32.600" v="419" actId="1076"/>
          <ac:picMkLst>
            <pc:docMk/>
            <pc:sldMk cId="1980520757" sldId="263"/>
            <ac:picMk id="12" creationId="{570DC2A7-859F-F08D-0182-2444F797922B}"/>
          </ac:picMkLst>
        </pc:picChg>
      </pc:sldChg>
    </pc:docChg>
  </pc:docChgLst>
  <pc:docChgLst>
    <pc:chgData name="David Redondo" userId="S::david.redondo.quintero@alumnos.uva.es::05994569-d88d-43a4-9738-7670aa1f2974" providerId="AD" clId="Web-{BBF95471-B8EE-4BF4-897C-04FC5054F77E}"/>
    <pc:docChg chg="addSld modSld">
      <pc:chgData name="David Redondo" userId="S::david.redondo.quintero@alumnos.uva.es::05994569-d88d-43a4-9738-7670aa1f2974" providerId="AD" clId="Web-{BBF95471-B8EE-4BF4-897C-04FC5054F77E}" dt="2022-04-24T11:15:04.383" v="40" actId="20577"/>
      <pc:docMkLst>
        <pc:docMk/>
      </pc:docMkLst>
      <pc:sldChg chg="modSp">
        <pc:chgData name="David Redondo" userId="S::david.redondo.quintero@alumnos.uva.es::05994569-d88d-43a4-9738-7670aa1f2974" providerId="AD" clId="Web-{BBF95471-B8EE-4BF4-897C-04FC5054F77E}" dt="2022-04-24T11:14:57.461" v="32" actId="20577"/>
        <pc:sldMkLst>
          <pc:docMk/>
          <pc:sldMk cId="1863016745" sldId="259"/>
        </pc:sldMkLst>
        <pc:spChg chg="mod">
          <ac:chgData name="David Redondo" userId="S::david.redondo.quintero@alumnos.uva.es::05994569-d88d-43a4-9738-7670aa1f2974" providerId="AD" clId="Web-{BBF95471-B8EE-4BF4-897C-04FC5054F77E}" dt="2022-04-24T11:14:57.461" v="32" actId="20577"/>
          <ac:spMkLst>
            <pc:docMk/>
            <pc:sldMk cId="1863016745" sldId="259"/>
            <ac:spMk id="2" creationId="{398168F7-2D5F-CEB9-4E95-3BA91F6DDF9E}"/>
          </ac:spMkLst>
        </pc:spChg>
      </pc:sldChg>
      <pc:sldChg chg="modSp new">
        <pc:chgData name="David Redondo" userId="S::david.redondo.quintero@alumnos.uva.es::05994569-d88d-43a4-9738-7670aa1f2974" providerId="AD" clId="Web-{BBF95471-B8EE-4BF4-897C-04FC5054F77E}" dt="2022-04-24T11:15:04.383" v="40" actId="20577"/>
        <pc:sldMkLst>
          <pc:docMk/>
          <pc:sldMk cId="1765985951" sldId="260"/>
        </pc:sldMkLst>
        <pc:spChg chg="mod">
          <ac:chgData name="David Redondo" userId="S::david.redondo.quintero@alumnos.uva.es::05994569-d88d-43a4-9738-7670aa1f2974" providerId="AD" clId="Web-{BBF95471-B8EE-4BF4-897C-04FC5054F77E}" dt="2022-04-24T11:15:04.383" v="40" actId="20577"/>
          <ac:spMkLst>
            <pc:docMk/>
            <pc:sldMk cId="1765985951" sldId="260"/>
            <ac:spMk id="2" creationId="{67E56ADD-DC4B-EFB9-98A0-347C2632CF19}"/>
          </ac:spMkLst>
        </pc:spChg>
      </pc:sldChg>
    </pc:docChg>
  </pc:docChgLst>
  <pc:docChgLst>
    <pc:chgData name="David Redondo" userId="S::david.redondo.quintero@alumnos.uva.es::05994569-d88d-43a4-9738-7670aa1f2974" providerId="AD" clId="Web-{B8670D78-03DB-4985-8252-E51485941EFC}"/>
    <pc:docChg chg="modSld">
      <pc:chgData name="David Redondo" userId="S::david.redondo.quintero@alumnos.uva.es::05994569-d88d-43a4-9738-7670aa1f2974" providerId="AD" clId="Web-{B8670D78-03DB-4985-8252-E51485941EFC}" dt="2022-04-24T11:22:38.139" v="109"/>
      <pc:docMkLst>
        <pc:docMk/>
      </pc:docMkLst>
      <pc:sldChg chg="addSp delSp modSp mod setBg addAnim delAnim setClrOvrMap">
        <pc:chgData name="David Redondo" userId="S::david.redondo.quintero@alumnos.uva.es::05994569-d88d-43a4-9738-7670aa1f2974" providerId="AD" clId="Web-{B8670D78-03DB-4985-8252-E51485941EFC}" dt="2022-04-24T11:18:54.587" v="83" actId="20577"/>
        <pc:sldMkLst>
          <pc:docMk/>
          <pc:sldMk cId="2406273178" sldId="256"/>
        </pc:sldMkLst>
        <pc:spChg chg="mod">
          <ac:chgData name="David Redondo" userId="S::david.redondo.quintero@alumnos.uva.es::05994569-d88d-43a4-9738-7670aa1f2974" providerId="AD" clId="Web-{B8670D78-03DB-4985-8252-E51485941EFC}" dt="2022-04-24T11:17:43.164" v="8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David Redondo" userId="S::david.redondo.quintero@alumnos.uva.es::05994569-d88d-43a4-9738-7670aa1f2974" providerId="AD" clId="Web-{B8670D78-03DB-4985-8252-E51485941EFC}" dt="2022-04-24T11:18:54.587" v="83" actId="2057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38.429" v="5"/>
          <ac:spMkLst>
            <pc:docMk/>
            <pc:sldMk cId="2406273178" sldId="256"/>
            <ac:spMk id="9" creationId="{E49CC64F-7275-4E33-961B-0C5CDC439875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11" creationId="{A5704422-1118-4FD1-95AD-29A064EB80D9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12" creationId="{07322A9E-F1EC-405E-8971-BA906EFFCCB8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13" creationId="{A88B2AAA-B805-498E-A9E6-98B885855498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15" creationId="{9B8051E0-19D7-43E1-BFD9-E6DBFEB3A3F1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17" creationId="{4EDB2B02-86A2-46F5-A4BE-B7D9B10411D6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19" creationId="{43954639-FB5D-41F4-9560-6F6DFE778425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21" creationId="{E898931C-0323-41FA-A036-20F818B1FF81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23" creationId="{89AFE9DD-0792-4B98-B4EB-97ACA17E6AA8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25" creationId="{3981F5C4-9AE1-404E-AF44-A4E6DB374F9D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27" creationId="{763C1781-8726-4FAC-8C45-FF40376BE409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29" creationId="{301491B5-56C7-43DC-A3D9-861EECCA056A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31" creationId="{237E2353-22DF-46E0-A200-FB30F8F394E2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33" creationId="{DD6138DB-057B-45F7-A5F4-E7BFDA20D02C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17:43.164" v="7"/>
          <ac:spMkLst>
            <pc:docMk/>
            <pc:sldMk cId="2406273178" sldId="256"/>
            <ac:spMk id="35" creationId="{79A54AB1-B64F-4843-BFAB-81CB74E66B65}"/>
          </ac:spMkLst>
        </pc:spChg>
        <pc:spChg chg="add">
          <ac:chgData name="David Redondo" userId="S::david.redondo.quintero@alumnos.uva.es::05994569-d88d-43a4-9738-7670aa1f2974" providerId="AD" clId="Web-{B8670D78-03DB-4985-8252-E51485941EFC}" dt="2022-04-24T11:17:43.164" v="8"/>
          <ac:spMkLst>
            <pc:docMk/>
            <pc:sldMk cId="2406273178" sldId="256"/>
            <ac:spMk id="37" creationId="{E49CC64F-7275-4E33-961B-0C5CDC439875}"/>
          </ac:spMkLst>
        </pc:spChg>
        <pc:picChg chg="add mod">
          <ac:chgData name="David Redondo" userId="S::david.redondo.quintero@alumnos.uva.es::05994569-d88d-43a4-9738-7670aa1f2974" providerId="AD" clId="Web-{B8670D78-03DB-4985-8252-E51485941EFC}" dt="2022-04-24T11:17:43.164" v="8"/>
          <ac:picMkLst>
            <pc:docMk/>
            <pc:sldMk cId="2406273178" sldId="256"/>
            <ac:picMk id="4" creationId="{5CC3D4CF-AC5A-83BB-5D50-BC9C43C88E26}"/>
          </ac:picMkLst>
        </pc:picChg>
      </pc:sldChg>
      <pc:sldChg chg="addSp delSp modSp mod setBg">
        <pc:chgData name="David Redondo" userId="S::david.redondo.quintero@alumnos.uva.es::05994569-d88d-43a4-9738-7670aa1f2974" providerId="AD" clId="Web-{B8670D78-03DB-4985-8252-E51485941EFC}" dt="2022-04-24T11:21:25.559" v="92"/>
        <pc:sldMkLst>
          <pc:docMk/>
          <pc:sldMk cId="804271878" sldId="257"/>
        </pc:sldMkLst>
        <pc:spChg chg="mod">
          <ac:chgData name="David Redondo" userId="S::david.redondo.quintero@alumnos.uva.es::05994569-d88d-43a4-9738-7670aa1f2974" providerId="AD" clId="Web-{B8670D78-03DB-4985-8252-E51485941EFC}" dt="2022-04-24T11:21:25.559" v="92"/>
          <ac:spMkLst>
            <pc:docMk/>
            <pc:sldMk cId="804271878" sldId="257"/>
            <ac:spMk id="2" creationId="{21443155-2678-4FD6-4673-4A1A759F19C1}"/>
          </ac:spMkLst>
        </pc:spChg>
        <pc:spChg chg="del">
          <ac:chgData name="David Redondo" userId="S::david.redondo.quintero@alumnos.uva.es::05994569-d88d-43a4-9738-7670aa1f2974" providerId="AD" clId="Web-{B8670D78-03DB-4985-8252-E51485941EFC}" dt="2022-04-24T11:19:44.041" v="88"/>
          <ac:spMkLst>
            <pc:docMk/>
            <pc:sldMk cId="804271878" sldId="257"/>
            <ac:spMk id="3" creationId="{07EC9617-3501-CDE5-38CC-95F17D8A7C26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21:25.559" v="92"/>
          <ac:spMkLst>
            <pc:docMk/>
            <pc:sldMk cId="804271878" sldId="257"/>
            <ac:spMk id="9" creationId="{B819A166-7571-4003-A6B8-B62034C3ED30}"/>
          </ac:spMkLst>
        </pc:spChg>
        <pc:spChg chg="add">
          <ac:chgData name="David Redondo" userId="S::david.redondo.quintero@alumnos.uva.es::05994569-d88d-43a4-9738-7670aa1f2974" providerId="AD" clId="Web-{B8670D78-03DB-4985-8252-E51485941EFC}" dt="2022-04-24T11:21:25.559" v="92"/>
          <ac:spMkLst>
            <pc:docMk/>
            <pc:sldMk cId="804271878" sldId="257"/>
            <ac:spMk id="14" creationId="{955A2079-FA98-4876-80F0-72364A7D2EA4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20:24.323" v="90"/>
          <ac:spMkLst>
            <pc:docMk/>
            <pc:sldMk cId="804271878" sldId="257"/>
            <ac:spMk id="15" creationId="{8F5351BA-EF2E-1CE8-65DB-8A724B440EE8}"/>
          </ac:spMkLst>
        </pc:spChg>
        <pc:graphicFrameChg chg="add mod modGraphic">
          <ac:chgData name="David Redondo" userId="S::david.redondo.quintero@alumnos.uva.es::05994569-d88d-43a4-9738-7670aa1f2974" providerId="AD" clId="Web-{B8670D78-03DB-4985-8252-E51485941EFC}" dt="2022-04-24T11:21:25.559" v="92"/>
          <ac:graphicFrameMkLst>
            <pc:docMk/>
            <pc:sldMk cId="804271878" sldId="257"/>
            <ac:graphicFrameMk id="5" creationId="{19DE4688-7175-5976-454D-573EE4C39536}"/>
          </ac:graphicFrameMkLst>
        </pc:graphicFrameChg>
        <pc:picChg chg="add del mod">
          <ac:chgData name="David Redondo" userId="S::david.redondo.quintero@alumnos.uva.es::05994569-d88d-43a4-9738-7670aa1f2974" providerId="AD" clId="Web-{B8670D78-03DB-4985-8252-E51485941EFC}" dt="2022-04-24T11:19:38.057" v="87"/>
          <ac:picMkLst>
            <pc:docMk/>
            <pc:sldMk cId="804271878" sldId="257"/>
            <ac:picMk id="4" creationId="{E0BDC7B7-5425-7E2D-9DFC-05233FF41634}"/>
          </ac:picMkLst>
        </pc:picChg>
      </pc:sldChg>
      <pc:sldChg chg="addSp modSp mod setBg">
        <pc:chgData name="David Redondo" userId="S::david.redondo.quintero@alumnos.uva.es::05994569-d88d-43a4-9738-7670aa1f2974" providerId="AD" clId="Web-{B8670D78-03DB-4985-8252-E51485941EFC}" dt="2022-04-24T11:21:50.950" v="100" actId="1076"/>
        <pc:sldMkLst>
          <pc:docMk/>
          <pc:sldMk cId="1159081334" sldId="258"/>
        </pc:sldMkLst>
        <pc:spChg chg="mod">
          <ac:chgData name="David Redondo" userId="S::david.redondo.quintero@alumnos.uva.es::05994569-d88d-43a4-9738-7670aa1f2974" providerId="AD" clId="Web-{B8670D78-03DB-4985-8252-E51485941EFC}" dt="2022-04-24T11:21:32.403" v="93"/>
          <ac:spMkLst>
            <pc:docMk/>
            <pc:sldMk cId="1159081334" sldId="258"/>
            <ac:spMk id="2" creationId="{365820AD-02AD-949A-83D3-F8498F2F5C91}"/>
          </ac:spMkLst>
        </pc:spChg>
        <pc:spChg chg="mod">
          <ac:chgData name="David Redondo" userId="S::david.redondo.quintero@alumnos.uva.es::05994569-d88d-43a4-9738-7670aa1f2974" providerId="AD" clId="Web-{B8670D78-03DB-4985-8252-E51485941EFC}" dt="2022-04-24T11:21:50.950" v="100" actId="1076"/>
          <ac:spMkLst>
            <pc:docMk/>
            <pc:sldMk cId="1159081334" sldId="258"/>
            <ac:spMk id="6" creationId="{FF7C1FFB-C0AD-7BE2-54F9-BAE92A1E1783}"/>
          </ac:spMkLst>
        </pc:spChg>
        <pc:spChg chg="add">
          <ac:chgData name="David Redondo" userId="S::david.redondo.quintero@alumnos.uva.es::05994569-d88d-43a4-9738-7670aa1f2974" providerId="AD" clId="Web-{B8670D78-03DB-4985-8252-E51485941EFC}" dt="2022-04-24T11:21:32.403" v="93"/>
          <ac:spMkLst>
            <pc:docMk/>
            <pc:sldMk cId="1159081334" sldId="258"/>
            <ac:spMk id="11" creationId="{FF9B822F-893E-44C8-963C-64F50ACECBB2}"/>
          </ac:spMkLst>
        </pc:spChg>
        <pc:spChg chg="add">
          <ac:chgData name="David Redondo" userId="S::david.redondo.quintero@alumnos.uva.es::05994569-d88d-43a4-9738-7670aa1f2974" providerId="AD" clId="Web-{B8670D78-03DB-4985-8252-E51485941EFC}" dt="2022-04-24T11:21:32.403" v="93"/>
          <ac:spMkLst>
            <pc:docMk/>
            <pc:sldMk cId="1159081334" sldId="258"/>
            <ac:spMk id="13" creationId="{EBF87945-A001-489F-9D9B-7D9435F0B9CA}"/>
          </ac:spMkLst>
        </pc:spChg>
        <pc:picChg chg="mod">
          <ac:chgData name="David Redondo" userId="S::david.redondo.quintero@alumnos.uva.es::05994569-d88d-43a4-9738-7670aa1f2974" providerId="AD" clId="Web-{B8670D78-03DB-4985-8252-E51485941EFC}" dt="2022-04-24T11:21:32.403" v="93"/>
          <ac:picMkLst>
            <pc:docMk/>
            <pc:sldMk cId="1159081334" sldId="258"/>
            <ac:picMk id="4" creationId="{745E3AF4-2DA9-5E28-30F2-D906E5FDEA72}"/>
          </ac:picMkLst>
        </pc:picChg>
      </pc:sldChg>
      <pc:sldChg chg="addSp delSp modSp mod setBg">
        <pc:chgData name="David Redondo" userId="S::david.redondo.quintero@alumnos.uva.es::05994569-d88d-43a4-9738-7670aa1f2974" providerId="AD" clId="Web-{B8670D78-03DB-4985-8252-E51485941EFC}" dt="2022-04-24T11:22:38.139" v="109"/>
        <pc:sldMkLst>
          <pc:docMk/>
          <pc:sldMk cId="1863016745" sldId="259"/>
        </pc:sldMkLst>
        <pc:spChg chg="mod">
          <ac:chgData name="David Redondo" userId="S::david.redondo.quintero@alumnos.uva.es::05994569-d88d-43a4-9738-7670aa1f2974" providerId="AD" clId="Web-{B8670D78-03DB-4985-8252-E51485941EFC}" dt="2022-04-24T11:21:58.841" v="101"/>
          <ac:spMkLst>
            <pc:docMk/>
            <pc:sldMk cId="1863016745" sldId="259"/>
            <ac:spMk id="2" creationId="{398168F7-2D5F-CEB9-4E95-3BA91F6DDF9E}"/>
          </ac:spMkLst>
        </pc:spChg>
        <pc:spChg chg="del">
          <ac:chgData name="David Redondo" userId="S::david.redondo.quintero@alumnos.uva.es::05994569-d88d-43a4-9738-7670aa1f2974" providerId="AD" clId="Web-{B8670D78-03DB-4985-8252-E51485941EFC}" dt="2022-04-24T11:20:55.527" v="91"/>
          <ac:spMkLst>
            <pc:docMk/>
            <pc:sldMk cId="1863016745" sldId="259"/>
            <ac:spMk id="3" creationId="{3FD38905-8232-D49A-6390-8C5C932159D1}"/>
          </ac:spMkLst>
        </pc:spChg>
        <pc:spChg chg="add mod">
          <ac:chgData name="David Redondo" userId="S::david.redondo.quintero@alumnos.uva.es::05994569-d88d-43a4-9738-7670aa1f2974" providerId="AD" clId="Web-{B8670D78-03DB-4985-8252-E51485941EFC}" dt="2022-04-24T11:22:23.904" v="104"/>
          <ac:spMkLst>
            <pc:docMk/>
            <pc:sldMk cId="1863016745" sldId="259"/>
            <ac:spMk id="7" creationId="{86800DED-B331-4ECB-F694-69F95349BF3A}"/>
          </ac:spMkLst>
        </pc:spChg>
        <pc:spChg chg="add del">
          <ac:chgData name="David Redondo" userId="S::david.redondo.quintero@alumnos.uva.es::05994569-d88d-43a4-9738-7670aa1f2974" providerId="AD" clId="Web-{B8670D78-03DB-4985-8252-E51485941EFC}" dt="2022-04-24T11:22:23.888" v="102"/>
          <ac:spMkLst>
            <pc:docMk/>
            <pc:sldMk cId="1863016745" sldId="259"/>
            <ac:spMk id="8" creationId="{0796793C-3B21-E774-15DB-86F4DA2EB21D}"/>
          </ac:spMkLst>
        </pc:spChg>
        <pc:spChg chg="add">
          <ac:chgData name="David Redondo" userId="S::david.redondo.quintero@alumnos.uva.es::05994569-d88d-43a4-9738-7670aa1f2974" providerId="AD" clId="Web-{B8670D78-03DB-4985-8252-E51485941EFC}" dt="2022-04-24T11:21:58.841" v="101"/>
          <ac:spMkLst>
            <pc:docMk/>
            <pc:sldMk cId="1863016745" sldId="259"/>
            <ac:spMk id="11" creationId="{FF9B822F-893E-44C8-963C-64F50ACECBB2}"/>
          </ac:spMkLst>
        </pc:spChg>
        <pc:spChg chg="add">
          <ac:chgData name="David Redondo" userId="S::david.redondo.quintero@alumnos.uva.es::05994569-d88d-43a4-9738-7670aa1f2974" providerId="AD" clId="Web-{B8670D78-03DB-4985-8252-E51485941EFC}" dt="2022-04-24T11:21:58.841" v="101"/>
          <ac:spMkLst>
            <pc:docMk/>
            <pc:sldMk cId="1863016745" sldId="259"/>
            <ac:spMk id="13" creationId="{EBF87945-A001-489F-9D9B-7D9435F0B9CA}"/>
          </ac:spMkLst>
        </pc:spChg>
        <pc:graphicFrameChg chg="add mod ord modGraphic">
          <ac:chgData name="David Redondo" userId="S::david.redondo.quintero@alumnos.uva.es::05994569-d88d-43a4-9738-7670aa1f2974" providerId="AD" clId="Web-{B8670D78-03DB-4985-8252-E51485941EFC}" dt="2022-04-24T11:22:38.139" v="109"/>
          <ac:graphicFrameMkLst>
            <pc:docMk/>
            <pc:sldMk cId="1863016745" sldId="259"/>
            <ac:graphicFrameMk id="6" creationId="{7041088D-5D48-A676-0AC5-C9227F0B5013}"/>
          </ac:graphicFrameMkLst>
        </pc:graphicFrameChg>
        <pc:picChg chg="add mod ord">
          <ac:chgData name="David Redondo" userId="S::david.redondo.quintero@alumnos.uva.es::05994569-d88d-43a4-9738-7670aa1f2974" providerId="AD" clId="Web-{B8670D78-03DB-4985-8252-E51485941EFC}" dt="2022-04-24T11:21:58.841" v="101"/>
          <ac:picMkLst>
            <pc:docMk/>
            <pc:sldMk cId="1863016745" sldId="259"/>
            <ac:picMk id="4" creationId="{A7F4CCAD-314B-EB72-4DEB-636CE05D6002}"/>
          </ac:picMkLst>
        </pc:picChg>
      </pc:sldChg>
    </pc:docChg>
  </pc:docChgLst>
  <pc:docChgLst>
    <pc:chgData name="Daniel Hernández Jiménez" userId="40bfc916-f5e8-42bd-99a3-4df833a80702" providerId="ADAL" clId="{96169133-4931-4EDC-80B5-FCBBA5BBB548}"/>
    <pc:docChg chg="modSld">
      <pc:chgData name="Daniel Hernández Jiménez" userId="40bfc916-f5e8-42bd-99a3-4df833a80702" providerId="ADAL" clId="{96169133-4931-4EDC-80B5-FCBBA5BBB548}" dt="2022-04-24T14:03:06.462" v="3" actId="1076"/>
      <pc:docMkLst>
        <pc:docMk/>
      </pc:docMkLst>
      <pc:sldChg chg="modSp mod">
        <pc:chgData name="Daniel Hernández Jiménez" userId="40bfc916-f5e8-42bd-99a3-4df833a80702" providerId="ADAL" clId="{96169133-4931-4EDC-80B5-FCBBA5BBB548}" dt="2022-04-24T14:03:06.462" v="3" actId="1076"/>
        <pc:sldMkLst>
          <pc:docMk/>
          <pc:sldMk cId="2105600149" sldId="264"/>
        </pc:sldMkLst>
        <pc:spChg chg="mod">
          <ac:chgData name="Daniel Hernández Jiménez" userId="40bfc916-f5e8-42bd-99a3-4df833a80702" providerId="ADAL" clId="{96169133-4931-4EDC-80B5-FCBBA5BBB548}" dt="2022-04-24T14:03:06.462" v="3" actId="1076"/>
          <ac:spMkLst>
            <pc:docMk/>
            <pc:sldMk cId="2105600149" sldId="264"/>
            <ac:spMk id="9" creationId="{59AA449E-59DA-4039-8D09-C069012F0080}"/>
          </ac:spMkLst>
        </pc:spChg>
      </pc:sldChg>
    </pc:docChg>
  </pc:docChgLst>
  <pc:docChgLst>
    <pc:chgData name="David Redondo" userId="05994569-d88d-43a4-9738-7670aa1f2974" providerId="ADAL" clId="{A7EF88A5-9542-480E-A072-E6B77C4C3AF9}"/>
    <pc:docChg chg="undo custSel addSld delSld modSld">
      <pc:chgData name="David Redondo" userId="05994569-d88d-43a4-9738-7670aa1f2974" providerId="ADAL" clId="{A7EF88A5-9542-480E-A072-E6B77C4C3AF9}" dt="2022-04-24T12:08:49.502" v="656" actId="14100"/>
      <pc:docMkLst>
        <pc:docMk/>
      </pc:docMkLst>
      <pc:sldChg chg="modSp mod">
        <pc:chgData name="David Redondo" userId="05994569-d88d-43a4-9738-7670aa1f2974" providerId="ADAL" clId="{A7EF88A5-9542-480E-A072-E6B77C4C3AF9}" dt="2022-04-24T12:07:21.954" v="645" actId="1076"/>
        <pc:sldMkLst>
          <pc:docMk/>
          <pc:sldMk cId="2406273178" sldId="256"/>
        </pc:sldMkLst>
        <pc:picChg chg="mod">
          <ac:chgData name="David Redondo" userId="05994569-d88d-43a4-9738-7670aa1f2974" providerId="ADAL" clId="{A7EF88A5-9542-480E-A072-E6B77C4C3AF9}" dt="2022-04-24T12:07:21.954" v="645" actId="1076"/>
          <ac:picMkLst>
            <pc:docMk/>
            <pc:sldMk cId="2406273178" sldId="256"/>
            <ac:picMk id="4" creationId="{5CC3D4CF-AC5A-83BB-5D50-BC9C43C88E26}"/>
          </ac:picMkLst>
        </pc:picChg>
      </pc:sldChg>
      <pc:sldChg chg="addSp delSp modSp mod">
        <pc:chgData name="David Redondo" userId="05994569-d88d-43a4-9738-7670aa1f2974" providerId="ADAL" clId="{A7EF88A5-9542-480E-A072-E6B77C4C3AF9}" dt="2022-04-24T12:07:28.862" v="647" actId="478"/>
        <pc:sldMkLst>
          <pc:docMk/>
          <pc:sldMk cId="804271878" sldId="257"/>
        </pc:sldMkLst>
        <pc:spChg chg="add del mod">
          <ac:chgData name="David Redondo" userId="05994569-d88d-43a4-9738-7670aa1f2974" providerId="ADAL" clId="{A7EF88A5-9542-480E-A072-E6B77C4C3AF9}" dt="2022-04-24T12:07:28.862" v="647" actId="478"/>
          <ac:spMkLst>
            <pc:docMk/>
            <pc:sldMk cId="804271878" sldId="257"/>
            <ac:spMk id="7" creationId="{59CE8389-61CB-4003-A0BE-D705DA03C680}"/>
          </ac:spMkLst>
        </pc:spChg>
        <pc:graphicFrameChg chg="mod">
          <ac:chgData name="David Redondo" userId="05994569-d88d-43a4-9738-7670aa1f2974" providerId="ADAL" clId="{A7EF88A5-9542-480E-A072-E6B77C4C3AF9}" dt="2022-04-24T12:06:38.471" v="632" actId="207"/>
          <ac:graphicFrameMkLst>
            <pc:docMk/>
            <pc:sldMk cId="804271878" sldId="257"/>
            <ac:graphicFrameMk id="5" creationId="{19DE4688-7175-5976-454D-573EE4C39536}"/>
          </ac:graphicFrameMkLst>
        </pc:graphicFrameChg>
        <pc:picChg chg="add del mod">
          <ac:chgData name="David Redondo" userId="05994569-d88d-43a4-9738-7670aa1f2974" providerId="ADAL" clId="{A7EF88A5-9542-480E-A072-E6B77C4C3AF9}" dt="2022-04-24T12:05:49.255" v="627" actId="478"/>
          <ac:picMkLst>
            <pc:docMk/>
            <pc:sldMk cId="804271878" sldId="257"/>
            <ac:picMk id="6" creationId="{B800805F-0741-4E4A-A676-656ADEBC7DF9}"/>
          </ac:picMkLst>
        </pc:picChg>
      </pc:sldChg>
      <pc:sldChg chg="addSp delSp modSp mod">
        <pc:chgData name="David Redondo" userId="05994569-d88d-43a4-9738-7670aa1f2974" providerId="ADAL" clId="{A7EF88A5-9542-480E-A072-E6B77C4C3AF9}" dt="2022-04-24T11:39:07.163" v="186" actId="478"/>
        <pc:sldMkLst>
          <pc:docMk/>
          <pc:sldMk cId="1159081334" sldId="258"/>
        </pc:sldMkLst>
        <pc:spChg chg="add del mod">
          <ac:chgData name="David Redondo" userId="05994569-d88d-43a4-9738-7670aa1f2974" providerId="ADAL" clId="{A7EF88A5-9542-480E-A072-E6B77C4C3AF9}" dt="2022-04-24T11:39:07.163" v="186" actId="478"/>
          <ac:spMkLst>
            <pc:docMk/>
            <pc:sldMk cId="1159081334" sldId="258"/>
            <ac:spMk id="3" creationId="{E5B36F09-6BFC-4C93-8648-4241D389E1B2}"/>
          </ac:spMkLst>
        </pc:spChg>
      </pc:sldChg>
      <pc:sldChg chg="addSp delSp modSp mod">
        <pc:chgData name="David Redondo" userId="05994569-d88d-43a4-9738-7670aa1f2974" providerId="ADAL" clId="{A7EF88A5-9542-480E-A072-E6B77C4C3AF9}" dt="2022-04-24T11:46:23.926" v="302" actId="1076"/>
        <pc:sldMkLst>
          <pc:docMk/>
          <pc:sldMk cId="1863016745" sldId="259"/>
        </pc:sldMkLst>
        <pc:spChg chg="add del mod">
          <ac:chgData name="David Redondo" userId="05994569-d88d-43a4-9738-7670aa1f2974" providerId="ADAL" clId="{A7EF88A5-9542-480E-A072-E6B77C4C3AF9}" dt="2022-04-24T11:23:44.588" v="3" actId="478"/>
          <ac:spMkLst>
            <pc:docMk/>
            <pc:sldMk cId="1863016745" sldId="259"/>
            <ac:spMk id="5" creationId="{200D45F1-84CB-4ECB-B146-EBE05209A289}"/>
          </ac:spMkLst>
        </pc:spChg>
        <pc:graphicFrameChg chg="del mod modGraphic">
          <ac:chgData name="David Redondo" userId="05994569-d88d-43a4-9738-7670aa1f2974" providerId="ADAL" clId="{A7EF88A5-9542-480E-A072-E6B77C4C3AF9}" dt="2022-04-24T11:23:40.586" v="2" actId="478"/>
          <ac:graphicFrameMkLst>
            <pc:docMk/>
            <pc:sldMk cId="1863016745" sldId="259"/>
            <ac:graphicFrameMk id="6" creationId="{7041088D-5D48-A676-0AC5-C9227F0B5013}"/>
          </ac:graphicFrameMkLst>
        </pc:graphicFrameChg>
        <pc:graphicFrameChg chg="add mod modGraphic">
          <ac:chgData name="David Redondo" userId="05994569-d88d-43a4-9738-7670aa1f2974" providerId="ADAL" clId="{A7EF88A5-9542-480E-A072-E6B77C4C3AF9}" dt="2022-04-24T11:46:22.398" v="301" actId="14100"/>
          <ac:graphicFrameMkLst>
            <pc:docMk/>
            <pc:sldMk cId="1863016745" sldId="259"/>
            <ac:graphicFrameMk id="8" creationId="{CF0BFE2A-3152-433D-8B6E-CF10E454E145}"/>
          </ac:graphicFrameMkLst>
        </pc:graphicFrameChg>
        <pc:picChg chg="mod">
          <ac:chgData name="David Redondo" userId="05994569-d88d-43a4-9738-7670aa1f2974" providerId="ADAL" clId="{A7EF88A5-9542-480E-A072-E6B77C4C3AF9}" dt="2022-04-24T11:46:23.926" v="302" actId="1076"/>
          <ac:picMkLst>
            <pc:docMk/>
            <pc:sldMk cId="1863016745" sldId="259"/>
            <ac:picMk id="4" creationId="{A7F4CCAD-314B-EB72-4DEB-636CE05D6002}"/>
          </ac:picMkLst>
        </pc:picChg>
      </pc:sldChg>
      <pc:sldChg chg="addSp delSp modSp add del mod">
        <pc:chgData name="David Redondo" userId="05994569-d88d-43a4-9738-7670aa1f2974" providerId="ADAL" clId="{A7EF88A5-9542-480E-A072-E6B77C4C3AF9}" dt="2022-04-24T12:08:49.502" v="656" actId="14100"/>
        <pc:sldMkLst>
          <pc:docMk/>
          <pc:sldMk cId="1765985951" sldId="260"/>
        </pc:sldMkLst>
        <pc:spChg chg="del">
          <ac:chgData name="David Redondo" userId="05994569-d88d-43a4-9738-7670aa1f2974" providerId="ADAL" clId="{A7EF88A5-9542-480E-A072-E6B77C4C3AF9}" dt="2022-04-24T11:59:03.817" v="308" actId="478"/>
          <ac:spMkLst>
            <pc:docMk/>
            <pc:sldMk cId="1765985951" sldId="260"/>
            <ac:spMk id="2" creationId="{67E56ADD-DC4B-EFB9-98A0-347C2632CF19}"/>
          </ac:spMkLst>
        </pc:spChg>
        <pc:spChg chg="del">
          <ac:chgData name="David Redondo" userId="05994569-d88d-43a4-9738-7670aa1f2974" providerId="ADAL" clId="{A7EF88A5-9542-480E-A072-E6B77C4C3AF9}" dt="2022-04-24T11:26:18.186" v="41"/>
          <ac:spMkLst>
            <pc:docMk/>
            <pc:sldMk cId="1765985951" sldId="260"/>
            <ac:spMk id="3" creationId="{648FC9D2-4359-207D-152D-223AC37F9D46}"/>
          </ac:spMkLst>
        </pc:spChg>
        <pc:spChg chg="add del mod">
          <ac:chgData name="David Redondo" userId="05994569-d88d-43a4-9738-7670aa1f2974" providerId="ADAL" clId="{A7EF88A5-9542-480E-A072-E6B77C4C3AF9}" dt="2022-04-24T11:58:21.094" v="303"/>
          <ac:spMkLst>
            <pc:docMk/>
            <pc:sldMk cId="1765985951" sldId="260"/>
            <ac:spMk id="6" creationId="{310E2188-1A3A-4A5F-97EE-3AA2599D980E}"/>
          </ac:spMkLst>
        </pc:spChg>
        <pc:spChg chg="add del mod">
          <ac:chgData name="David Redondo" userId="05994569-d88d-43a4-9738-7670aa1f2974" providerId="ADAL" clId="{A7EF88A5-9542-480E-A072-E6B77C4C3AF9}" dt="2022-04-24T11:31:56.714" v="121" actId="478"/>
          <ac:spMkLst>
            <pc:docMk/>
            <pc:sldMk cId="1765985951" sldId="260"/>
            <ac:spMk id="7" creationId="{6885A76B-BD86-4B3C-A23F-B46EACB54FEE}"/>
          </ac:spMkLst>
        </pc:spChg>
        <pc:spChg chg="add del mod">
          <ac:chgData name="David Redondo" userId="05994569-d88d-43a4-9738-7670aa1f2974" providerId="ADAL" clId="{A7EF88A5-9542-480E-A072-E6B77C4C3AF9}" dt="2022-04-24T11:59:55.734" v="328" actId="478"/>
          <ac:spMkLst>
            <pc:docMk/>
            <pc:sldMk cId="1765985951" sldId="260"/>
            <ac:spMk id="10" creationId="{EE34A799-5DED-4376-92CC-3577AF0B515C}"/>
          </ac:spMkLst>
        </pc:spChg>
        <pc:spChg chg="add del mod">
          <ac:chgData name="David Redondo" userId="05994569-d88d-43a4-9738-7670aa1f2974" providerId="ADAL" clId="{A7EF88A5-9542-480E-A072-E6B77C4C3AF9}" dt="2022-04-24T11:59:08.510" v="311" actId="478"/>
          <ac:spMkLst>
            <pc:docMk/>
            <pc:sldMk cId="1765985951" sldId="260"/>
            <ac:spMk id="13" creationId="{3E6519E6-1584-43E4-A39C-25C185E13F28}"/>
          </ac:spMkLst>
        </pc:spChg>
        <pc:spChg chg="add del mod">
          <ac:chgData name="David Redondo" userId="05994569-d88d-43a4-9738-7670aa1f2974" providerId="ADAL" clId="{A7EF88A5-9542-480E-A072-E6B77C4C3AF9}" dt="2022-04-24T12:08:49.502" v="656" actId="14100"/>
          <ac:spMkLst>
            <pc:docMk/>
            <pc:sldMk cId="1765985951" sldId="260"/>
            <ac:spMk id="14" creationId="{6BC1B6A3-4734-4596-BD11-15DC18430D8B}"/>
          </ac:spMkLst>
        </pc:spChg>
        <pc:spChg chg="add del mod">
          <ac:chgData name="David Redondo" userId="05994569-d88d-43a4-9738-7670aa1f2974" providerId="ADAL" clId="{A7EF88A5-9542-480E-A072-E6B77C4C3AF9}" dt="2022-04-24T12:00:05.908" v="331" actId="478"/>
          <ac:spMkLst>
            <pc:docMk/>
            <pc:sldMk cId="1765985951" sldId="260"/>
            <ac:spMk id="15" creationId="{78141D1A-F278-49A2-B7D5-B45552452C5A}"/>
          </ac:spMkLst>
        </pc:spChg>
        <pc:spChg chg="add del mod">
          <ac:chgData name="David Redondo" userId="05994569-d88d-43a4-9738-7670aa1f2974" providerId="ADAL" clId="{A7EF88A5-9542-480E-A072-E6B77C4C3AF9}" dt="2022-04-24T12:02:46.821" v="577" actId="478"/>
          <ac:spMkLst>
            <pc:docMk/>
            <pc:sldMk cId="1765985951" sldId="260"/>
            <ac:spMk id="16" creationId="{53721AF9-C66A-46AC-A33D-11F69D39EA11}"/>
          </ac:spMkLst>
        </pc:spChg>
        <pc:picChg chg="add del mod">
          <ac:chgData name="David Redondo" userId="05994569-d88d-43a4-9738-7670aa1f2974" providerId="ADAL" clId="{A7EF88A5-9542-480E-A072-E6B77C4C3AF9}" dt="2022-04-24T11:31:50.560" v="118" actId="478"/>
          <ac:picMkLst>
            <pc:docMk/>
            <pc:sldMk cId="1765985951" sldId="260"/>
            <ac:picMk id="4" creationId="{A8D4DBCD-2AA1-4841-B2A7-76E87EA290E4}"/>
          </ac:picMkLst>
        </pc:picChg>
        <pc:picChg chg="add del mod">
          <ac:chgData name="David Redondo" userId="05994569-d88d-43a4-9738-7670aa1f2974" providerId="ADAL" clId="{A7EF88A5-9542-480E-A072-E6B77C4C3AF9}" dt="2022-04-24T11:58:29.354" v="304" actId="478"/>
          <ac:picMkLst>
            <pc:docMk/>
            <pc:sldMk cId="1765985951" sldId="260"/>
            <ac:picMk id="8" creationId="{7F181CFD-DCA5-4D39-894B-71BC22480CA4}"/>
          </ac:picMkLst>
        </pc:picChg>
        <pc:picChg chg="add del mod ord modCrop">
          <ac:chgData name="David Redondo" userId="05994569-d88d-43a4-9738-7670aa1f2974" providerId="ADAL" clId="{A7EF88A5-9542-480E-A072-E6B77C4C3AF9}" dt="2022-04-24T12:08:32.007" v="651" actId="732"/>
          <ac:picMkLst>
            <pc:docMk/>
            <pc:sldMk cId="1765985951" sldId="260"/>
            <ac:picMk id="11" creationId="{D698E647-0883-4052-9389-4E11A82BD5E8}"/>
          </ac:picMkLst>
        </pc:picChg>
      </pc:sldChg>
      <pc:sldChg chg="addSp delSp modSp mod setBg">
        <pc:chgData name="David Redondo" userId="05994569-d88d-43a4-9738-7670aa1f2974" providerId="ADAL" clId="{A7EF88A5-9542-480E-A072-E6B77C4C3AF9}" dt="2022-04-24T11:31:03.211" v="104" actId="20577"/>
        <pc:sldMkLst>
          <pc:docMk/>
          <pc:sldMk cId="2748719351" sldId="261"/>
        </pc:sldMkLst>
        <pc:spChg chg="mod">
          <ac:chgData name="David Redondo" userId="05994569-d88d-43a4-9738-7670aa1f2974" providerId="ADAL" clId="{A7EF88A5-9542-480E-A072-E6B77C4C3AF9}" dt="2022-04-24T11:26:36.472" v="46" actId="26606"/>
          <ac:spMkLst>
            <pc:docMk/>
            <pc:sldMk cId="2748719351" sldId="261"/>
            <ac:spMk id="2" creationId="{A1113938-D810-1A60-CCA5-5001C5E843BA}"/>
          </ac:spMkLst>
        </pc:spChg>
        <pc:spChg chg="add del mod">
          <ac:chgData name="David Redondo" userId="05994569-d88d-43a4-9738-7670aa1f2974" providerId="ADAL" clId="{A7EF88A5-9542-480E-A072-E6B77C4C3AF9}" dt="2022-04-24T11:26:32.968" v="44"/>
          <ac:spMkLst>
            <pc:docMk/>
            <pc:sldMk cId="2748719351" sldId="261"/>
            <ac:spMk id="6" creationId="{0CBB8B8B-AA44-484A-91BD-83674D938303}"/>
          </ac:spMkLst>
        </pc:spChg>
        <pc:spChg chg="add del mod">
          <ac:chgData name="David Redondo" userId="05994569-d88d-43a4-9738-7670aa1f2974" providerId="ADAL" clId="{A7EF88A5-9542-480E-A072-E6B77C4C3AF9}" dt="2022-04-24T11:30:07.467" v="79" actId="478"/>
          <ac:spMkLst>
            <pc:docMk/>
            <pc:sldMk cId="2748719351" sldId="261"/>
            <ac:spMk id="7" creationId="{E6AE42D6-715D-4273-ACF3-9E3C36FD56C5}"/>
          </ac:spMkLst>
        </pc:spChg>
        <pc:spChg chg="add del mod ord">
          <ac:chgData name="David Redondo" userId="05994569-d88d-43a4-9738-7670aa1f2974" providerId="ADAL" clId="{A7EF88A5-9542-480E-A072-E6B77C4C3AF9}" dt="2022-04-24T11:31:03.211" v="104" actId="20577"/>
          <ac:spMkLst>
            <pc:docMk/>
            <pc:sldMk cId="2748719351" sldId="261"/>
            <ac:spMk id="9" creationId="{929DE639-32D4-ADAD-9DAD-EA85854725AF}"/>
          </ac:spMkLst>
        </pc:spChg>
        <pc:spChg chg="add del">
          <ac:chgData name="David Redondo" userId="05994569-d88d-43a4-9738-7670aa1f2974" providerId="ADAL" clId="{A7EF88A5-9542-480E-A072-E6B77C4C3AF9}" dt="2022-04-24T11:25:59.543" v="40" actId="26606"/>
          <ac:spMkLst>
            <pc:docMk/>
            <pc:sldMk cId="2748719351" sldId="261"/>
            <ac:spMk id="14" creationId="{AAAE94E3-A7DB-4868-B1E3-E49703488BBC}"/>
          </ac:spMkLst>
        </pc:spChg>
        <pc:spChg chg="add del">
          <ac:chgData name="David Redondo" userId="05994569-d88d-43a4-9738-7670aa1f2974" providerId="ADAL" clId="{A7EF88A5-9542-480E-A072-E6B77C4C3AF9}" dt="2022-04-24T11:25:59.543" v="40" actId="26606"/>
          <ac:spMkLst>
            <pc:docMk/>
            <pc:sldMk cId="2748719351" sldId="261"/>
            <ac:spMk id="20" creationId="{3873B707-463F-40B0-8227-E8CC6C67EB25}"/>
          </ac:spMkLst>
        </pc:spChg>
        <pc:spChg chg="add">
          <ac:chgData name="David Redondo" userId="05994569-d88d-43a4-9738-7670aa1f2974" providerId="ADAL" clId="{A7EF88A5-9542-480E-A072-E6B77C4C3AF9}" dt="2022-04-24T11:26:36.472" v="46" actId="26606"/>
          <ac:spMkLst>
            <pc:docMk/>
            <pc:sldMk cId="2748719351" sldId="261"/>
            <ac:spMk id="21" creationId="{FF9B822F-893E-44C8-963C-64F50ACECBB2}"/>
          </ac:spMkLst>
        </pc:spChg>
        <pc:spChg chg="add del">
          <ac:chgData name="David Redondo" userId="05994569-d88d-43a4-9738-7670aa1f2974" providerId="ADAL" clId="{A7EF88A5-9542-480E-A072-E6B77C4C3AF9}" dt="2022-04-24T11:25:59.543" v="40" actId="26606"/>
          <ac:spMkLst>
            <pc:docMk/>
            <pc:sldMk cId="2748719351" sldId="261"/>
            <ac:spMk id="22" creationId="{C13237C8-E62C-4F0D-A318-BD6FB6C2D138}"/>
          </ac:spMkLst>
        </pc:spChg>
        <pc:spChg chg="add">
          <ac:chgData name="David Redondo" userId="05994569-d88d-43a4-9738-7670aa1f2974" providerId="ADAL" clId="{A7EF88A5-9542-480E-A072-E6B77C4C3AF9}" dt="2022-04-24T11:26:36.472" v="46" actId="26606"/>
          <ac:spMkLst>
            <pc:docMk/>
            <pc:sldMk cId="2748719351" sldId="261"/>
            <ac:spMk id="23" creationId="{EBF87945-A001-489F-9D9B-7D9435F0B9CA}"/>
          </ac:spMkLst>
        </pc:spChg>
        <pc:spChg chg="add del">
          <ac:chgData name="David Redondo" userId="05994569-d88d-43a4-9738-7670aa1f2974" providerId="ADAL" clId="{A7EF88A5-9542-480E-A072-E6B77C4C3AF9}" dt="2022-04-24T11:25:59.543" v="40" actId="26606"/>
          <ac:spMkLst>
            <pc:docMk/>
            <pc:sldMk cId="2748719351" sldId="261"/>
            <ac:spMk id="24" creationId="{19C9EAEA-39D0-4B0E-A0EB-51E7B26740B1}"/>
          </ac:spMkLst>
        </pc:spChg>
        <pc:spChg chg="add del">
          <ac:chgData name="David Redondo" userId="05994569-d88d-43a4-9738-7670aa1f2974" providerId="ADAL" clId="{A7EF88A5-9542-480E-A072-E6B77C4C3AF9}" dt="2022-04-24T11:25:59.543" v="40" actId="26606"/>
          <ac:spMkLst>
            <pc:docMk/>
            <pc:sldMk cId="2748719351" sldId="261"/>
            <ac:spMk id="26" creationId="{8CB5D2D7-DF65-4E86-BFBA-FFB9B5ACEB64}"/>
          </ac:spMkLst>
        </pc:spChg>
        <pc:grpChg chg="add del">
          <ac:chgData name="David Redondo" userId="05994569-d88d-43a4-9738-7670aa1f2974" providerId="ADAL" clId="{A7EF88A5-9542-480E-A072-E6B77C4C3AF9}" dt="2022-04-24T11:25:59.543" v="40" actId="26606"/>
          <ac:grpSpMkLst>
            <pc:docMk/>
            <pc:sldMk cId="2748719351" sldId="261"/>
            <ac:grpSpMk id="16" creationId="{1DE889C7-FAD6-4397-98E2-05D503484459}"/>
          </ac:grpSpMkLst>
        </pc:grpChg>
        <pc:picChg chg="del mod">
          <ac:chgData name="David Redondo" userId="05994569-d88d-43a4-9738-7670aa1f2974" providerId="ADAL" clId="{A7EF88A5-9542-480E-A072-E6B77C4C3AF9}" dt="2022-04-24T11:25:29.280" v="37" actId="478"/>
          <ac:picMkLst>
            <pc:docMk/>
            <pc:sldMk cId="2748719351" sldId="261"/>
            <ac:picMk id="4" creationId="{4D72EB75-E1F5-1FBF-D101-F49FC9341C2D}"/>
          </ac:picMkLst>
        </pc:picChg>
        <pc:picChg chg="del mod ord">
          <ac:chgData name="David Redondo" userId="05994569-d88d-43a4-9738-7670aa1f2974" providerId="ADAL" clId="{A7EF88A5-9542-480E-A072-E6B77C4C3AF9}" dt="2022-04-24T11:26:29.597" v="43" actId="478"/>
          <ac:picMkLst>
            <pc:docMk/>
            <pc:sldMk cId="2748719351" sldId="261"/>
            <ac:picMk id="5" creationId="{9F83B39A-7777-5F54-8FA7-D5A4D0EA62B8}"/>
          </ac:picMkLst>
        </pc:picChg>
        <pc:picChg chg="add del mod">
          <ac:chgData name="David Redondo" userId="05994569-d88d-43a4-9738-7670aa1f2974" providerId="ADAL" clId="{A7EF88A5-9542-480E-A072-E6B77C4C3AF9}" dt="2022-04-24T11:26:24.978" v="42" actId="478"/>
          <ac:picMkLst>
            <pc:docMk/>
            <pc:sldMk cId="2748719351" sldId="261"/>
            <ac:picMk id="8" creationId="{C9B3C0AC-E4CB-466C-B0D3-87F54EF50D2D}"/>
          </ac:picMkLst>
        </pc:picChg>
        <pc:picChg chg="add mod">
          <ac:chgData name="David Redondo" userId="05994569-d88d-43a4-9738-7670aa1f2974" providerId="ADAL" clId="{A7EF88A5-9542-480E-A072-E6B77C4C3AF9}" dt="2022-04-24T11:26:56.550" v="54" actId="1076"/>
          <ac:picMkLst>
            <pc:docMk/>
            <pc:sldMk cId="2748719351" sldId="261"/>
            <ac:picMk id="19" creationId="{851878A6-2FC1-4D9D-B80B-A89A342D125E}"/>
          </ac:picMkLst>
        </pc:picChg>
        <pc:picChg chg="add mod">
          <ac:chgData name="David Redondo" userId="05994569-d88d-43a4-9738-7670aa1f2974" providerId="ADAL" clId="{A7EF88A5-9542-480E-A072-E6B77C4C3AF9}" dt="2022-04-24T11:28:11.621" v="64" actId="1076"/>
          <ac:picMkLst>
            <pc:docMk/>
            <pc:sldMk cId="2748719351" sldId="261"/>
            <ac:picMk id="25" creationId="{E1584F49-4A88-4EA6-BF6E-CD85F433E6CF}"/>
          </ac:picMkLst>
        </pc:picChg>
      </pc:sldChg>
      <pc:sldChg chg="addSp delSp modSp mod">
        <pc:chgData name="David Redondo" userId="05994569-d88d-43a4-9738-7670aa1f2974" providerId="ADAL" clId="{A7EF88A5-9542-480E-A072-E6B77C4C3AF9}" dt="2022-04-24T11:31:36.294" v="117" actId="1076"/>
        <pc:sldMkLst>
          <pc:docMk/>
          <pc:sldMk cId="1008200433" sldId="262"/>
        </pc:sldMkLst>
        <pc:spChg chg="del mod">
          <ac:chgData name="David Redondo" userId="05994569-d88d-43a4-9738-7670aa1f2974" providerId="ADAL" clId="{A7EF88A5-9542-480E-A072-E6B77C4C3AF9}" dt="2022-04-24T11:28:55.057" v="68" actId="478"/>
          <ac:spMkLst>
            <pc:docMk/>
            <pc:sldMk cId="1008200433" sldId="262"/>
            <ac:spMk id="2" creationId="{74D256D9-C2C1-00F0-923F-847E08BB30F8}"/>
          </ac:spMkLst>
        </pc:spChg>
        <pc:spChg chg="mod">
          <ac:chgData name="David Redondo" userId="05994569-d88d-43a4-9738-7670aa1f2974" providerId="ADAL" clId="{A7EF88A5-9542-480E-A072-E6B77C4C3AF9}" dt="2022-04-24T11:31:36.294" v="117" actId="1076"/>
          <ac:spMkLst>
            <pc:docMk/>
            <pc:sldMk cId="1008200433" sldId="262"/>
            <ac:spMk id="11" creationId="{39715E17-F025-EECA-3A30-5E1FB668BACE}"/>
          </ac:spMkLst>
        </pc:spChg>
        <pc:spChg chg="add del mod">
          <ac:chgData name="David Redondo" userId="05994569-d88d-43a4-9738-7670aa1f2974" providerId="ADAL" clId="{A7EF88A5-9542-480E-A072-E6B77C4C3AF9}" dt="2022-04-24T11:29:05.112" v="72" actId="478"/>
          <ac:spMkLst>
            <pc:docMk/>
            <pc:sldMk cId="1008200433" sldId="262"/>
            <ac:spMk id="12" creationId="{EAB83D92-B946-47DF-9655-266A04434274}"/>
          </ac:spMkLst>
        </pc:spChg>
        <pc:spChg chg="add mod">
          <ac:chgData name="David Redondo" userId="05994569-d88d-43a4-9738-7670aa1f2974" providerId="ADAL" clId="{A7EF88A5-9542-480E-A072-E6B77C4C3AF9}" dt="2022-04-24T11:30:26.148" v="93" actId="20577"/>
          <ac:spMkLst>
            <pc:docMk/>
            <pc:sldMk cId="1008200433" sldId="262"/>
            <ac:spMk id="13" creationId="{5D18170B-CAEF-42E7-AE47-0AD24D958FA0}"/>
          </ac:spMkLst>
        </pc:spChg>
        <pc:spChg chg="add mod ord">
          <ac:chgData name="David Redondo" userId="05994569-d88d-43a4-9738-7670aa1f2974" providerId="ADAL" clId="{A7EF88A5-9542-480E-A072-E6B77C4C3AF9}" dt="2022-04-24T11:30:19.822" v="82" actId="167"/>
          <ac:spMkLst>
            <pc:docMk/>
            <pc:sldMk cId="1008200433" sldId="262"/>
            <ac:spMk id="14" creationId="{5AB0EE21-A737-46F2-A920-38204644ECFF}"/>
          </ac:spMkLst>
        </pc:spChg>
        <pc:picChg chg="mod">
          <ac:chgData name="David Redondo" userId="05994569-d88d-43a4-9738-7670aa1f2974" providerId="ADAL" clId="{A7EF88A5-9542-480E-A072-E6B77C4C3AF9}" dt="2022-04-24T11:31:17.141" v="105" actId="1076"/>
          <ac:picMkLst>
            <pc:docMk/>
            <pc:sldMk cId="1008200433" sldId="262"/>
            <ac:picMk id="5" creationId="{1E978332-4C58-A7D2-19D4-03E99FB3DD08}"/>
          </ac:picMkLst>
        </pc:picChg>
        <pc:picChg chg="mod">
          <ac:chgData name="David Redondo" userId="05994569-d88d-43a4-9738-7670aa1f2974" providerId="ADAL" clId="{A7EF88A5-9542-480E-A072-E6B77C4C3AF9}" dt="2022-04-24T11:30:31.238" v="94" actId="1076"/>
          <ac:picMkLst>
            <pc:docMk/>
            <pc:sldMk cId="1008200433" sldId="262"/>
            <ac:picMk id="6" creationId="{16BEC7D7-51CA-443D-5974-5C7173BB376C}"/>
          </ac:picMkLst>
        </pc:picChg>
      </pc:sldChg>
      <pc:sldChg chg="addSp delSp modSp mod">
        <pc:chgData name="David Redondo" userId="05994569-d88d-43a4-9738-7670aa1f2974" providerId="ADAL" clId="{A7EF88A5-9542-480E-A072-E6B77C4C3AF9}" dt="2022-04-24T11:39:54.798" v="203" actId="1076"/>
        <pc:sldMkLst>
          <pc:docMk/>
          <pc:sldMk cId="1980520757" sldId="263"/>
        </pc:sldMkLst>
        <pc:spChg chg="mod">
          <ac:chgData name="David Redondo" userId="05994569-d88d-43a4-9738-7670aa1f2974" providerId="ADAL" clId="{A7EF88A5-9542-480E-A072-E6B77C4C3AF9}" dt="2022-04-24T11:39:27.091" v="190" actId="207"/>
          <ac:spMkLst>
            <pc:docMk/>
            <pc:sldMk cId="1980520757" sldId="263"/>
            <ac:spMk id="2" creationId="{BC99BC27-DC1D-C631-986E-F9AD3F8D2193}"/>
          </ac:spMkLst>
        </pc:spChg>
        <pc:spChg chg="add mod ord">
          <ac:chgData name="David Redondo" userId="05994569-d88d-43a4-9738-7670aa1f2974" providerId="ADAL" clId="{A7EF88A5-9542-480E-A072-E6B77C4C3AF9}" dt="2022-04-24T11:39:40.790" v="193" actId="1076"/>
          <ac:spMkLst>
            <pc:docMk/>
            <pc:sldMk cId="1980520757" sldId="263"/>
            <ac:spMk id="8" creationId="{D9F106F0-4C60-4DA0-BABB-569AF28C07DD}"/>
          </ac:spMkLst>
        </pc:spChg>
        <pc:graphicFrameChg chg="add del mod">
          <ac:chgData name="David Redondo" userId="05994569-d88d-43a4-9738-7670aa1f2974" providerId="ADAL" clId="{A7EF88A5-9542-480E-A072-E6B77C4C3AF9}" dt="2022-04-24T11:36:37.094" v="180" actId="478"/>
          <ac:graphicFrameMkLst>
            <pc:docMk/>
            <pc:sldMk cId="1980520757" sldId="263"/>
            <ac:graphicFrameMk id="6" creationId="{8B27F854-1BF4-4F46-BDE3-7FFEDCA4EFB0}"/>
          </ac:graphicFrameMkLst>
        </pc:graphicFrameChg>
        <pc:picChg chg="mod">
          <ac:chgData name="David Redondo" userId="05994569-d88d-43a4-9738-7670aa1f2974" providerId="ADAL" clId="{A7EF88A5-9542-480E-A072-E6B77C4C3AF9}" dt="2022-04-24T11:39:53.846" v="202" actId="14100"/>
          <ac:picMkLst>
            <pc:docMk/>
            <pc:sldMk cId="1980520757" sldId="263"/>
            <ac:picMk id="4" creationId="{1FB1C3B0-77AD-563C-DA1D-1248CA2C1F1C}"/>
          </ac:picMkLst>
        </pc:picChg>
        <pc:picChg chg="mod">
          <ac:chgData name="David Redondo" userId="05994569-d88d-43a4-9738-7670aa1f2974" providerId="ADAL" clId="{A7EF88A5-9542-480E-A072-E6B77C4C3AF9}" dt="2022-04-24T11:39:54.798" v="203" actId="1076"/>
          <ac:picMkLst>
            <pc:docMk/>
            <pc:sldMk cId="1980520757" sldId="263"/>
            <ac:picMk id="5" creationId="{0A8D59F3-671E-2BED-F65A-C15C80945226}"/>
          </ac:picMkLst>
        </pc:picChg>
      </pc:sldChg>
      <pc:sldChg chg="addSp delSp modSp add mod">
        <pc:chgData name="David Redondo" userId="05994569-d88d-43a4-9738-7670aa1f2974" providerId="ADAL" clId="{A7EF88A5-9542-480E-A072-E6B77C4C3AF9}" dt="2022-04-24T11:46:15.223" v="300" actId="113"/>
        <pc:sldMkLst>
          <pc:docMk/>
          <pc:sldMk cId="2105600149" sldId="264"/>
        </pc:sldMkLst>
        <pc:spChg chg="mod">
          <ac:chgData name="David Redondo" userId="05994569-d88d-43a4-9738-7670aa1f2974" providerId="ADAL" clId="{A7EF88A5-9542-480E-A072-E6B77C4C3AF9}" dt="2022-04-24T11:41:35.886" v="228" actId="20577"/>
          <ac:spMkLst>
            <pc:docMk/>
            <pc:sldMk cId="2105600149" sldId="264"/>
            <ac:spMk id="2" creationId="{398168F7-2D5F-CEB9-4E95-3BA91F6DDF9E}"/>
          </ac:spMkLst>
        </pc:spChg>
        <pc:spChg chg="add mod">
          <ac:chgData name="David Redondo" userId="05994569-d88d-43a4-9738-7670aa1f2974" providerId="ADAL" clId="{A7EF88A5-9542-480E-A072-E6B77C4C3AF9}" dt="2022-04-24T11:45:51.838" v="296" actId="1076"/>
          <ac:spMkLst>
            <pc:docMk/>
            <pc:sldMk cId="2105600149" sldId="264"/>
            <ac:spMk id="9" creationId="{59AA449E-59DA-4039-8D09-C069012F0080}"/>
          </ac:spMkLst>
        </pc:spChg>
        <pc:spChg chg="add del mod">
          <ac:chgData name="David Redondo" userId="05994569-d88d-43a4-9738-7670aa1f2974" providerId="ADAL" clId="{A7EF88A5-9542-480E-A072-E6B77C4C3AF9}" dt="2022-04-24T11:44:04.256" v="256" actId="478"/>
          <ac:spMkLst>
            <pc:docMk/>
            <pc:sldMk cId="2105600149" sldId="264"/>
            <ac:spMk id="12" creationId="{1466694C-4D26-453F-AB97-B3E8CE1F6EC3}"/>
          </ac:spMkLst>
        </pc:spChg>
        <pc:graphicFrameChg chg="mod modGraphic">
          <ac:chgData name="David Redondo" userId="05994569-d88d-43a4-9738-7670aa1f2974" providerId="ADAL" clId="{A7EF88A5-9542-480E-A072-E6B77C4C3AF9}" dt="2022-04-24T11:46:15.223" v="300" actId="113"/>
          <ac:graphicFrameMkLst>
            <pc:docMk/>
            <pc:sldMk cId="2105600149" sldId="264"/>
            <ac:graphicFrameMk id="8" creationId="{CF0BFE2A-3152-433D-8B6E-CF10E454E145}"/>
          </ac:graphicFrameMkLst>
        </pc:graphicFrameChg>
        <pc:picChg chg="del">
          <ac:chgData name="David Redondo" userId="05994569-d88d-43a4-9738-7670aa1f2974" providerId="ADAL" clId="{A7EF88A5-9542-480E-A072-E6B77C4C3AF9}" dt="2022-04-24T11:42:34.752" v="229" actId="478"/>
          <ac:picMkLst>
            <pc:docMk/>
            <pc:sldMk cId="2105600149" sldId="264"/>
            <ac:picMk id="4" creationId="{A7F4CCAD-314B-EB72-4DEB-636CE05D6002}"/>
          </ac:picMkLst>
        </pc:picChg>
      </pc:sldChg>
      <pc:sldChg chg="addSp delSp modSp new del mod setBg">
        <pc:chgData name="David Redondo" userId="05994569-d88d-43a4-9738-7670aa1f2974" providerId="ADAL" clId="{A7EF88A5-9542-480E-A072-E6B77C4C3AF9}" dt="2022-04-24T12:04:24.701" v="611" actId="680"/>
        <pc:sldMkLst>
          <pc:docMk/>
          <pc:sldMk cId="3246253622" sldId="265"/>
        </pc:sldMkLst>
        <pc:spChg chg="mod">
          <ac:chgData name="David Redondo" userId="05994569-d88d-43a4-9738-7670aa1f2974" providerId="ADAL" clId="{A7EF88A5-9542-480E-A072-E6B77C4C3AF9}" dt="2022-04-24T12:04:22.856" v="606" actId="20577"/>
          <ac:spMkLst>
            <pc:docMk/>
            <pc:sldMk cId="3246253622" sldId="265"/>
            <ac:spMk id="2" creationId="{73F4902F-66B3-45B5-B040-37C08E3D93CE}"/>
          </ac:spMkLst>
        </pc:spChg>
        <pc:spChg chg="add del">
          <ac:chgData name="David Redondo" userId="05994569-d88d-43a4-9738-7670aa1f2974" providerId="ADAL" clId="{A7EF88A5-9542-480E-A072-E6B77C4C3AF9}" dt="2022-04-24T12:04:23.914" v="609"/>
          <ac:spMkLst>
            <pc:docMk/>
            <pc:sldMk cId="3246253622" sldId="265"/>
            <ac:spMk id="3" creationId="{AC600126-FF74-4389-B9B8-E87308045469}"/>
          </ac:spMkLst>
        </pc:spChg>
        <pc:spChg chg="add del mod">
          <ac:chgData name="David Redondo" userId="05994569-d88d-43a4-9738-7670aa1f2974" providerId="ADAL" clId="{A7EF88A5-9542-480E-A072-E6B77C4C3AF9}" dt="2022-04-24T12:04:23.914" v="609"/>
          <ac:spMkLst>
            <pc:docMk/>
            <pc:sldMk cId="3246253622" sldId="265"/>
            <ac:spMk id="4" creationId="{6924E0E5-DB66-4605-B6CD-54D9EAB03D22}"/>
          </ac:spMkLst>
        </pc:spChg>
        <pc:spChg chg="add del mod">
          <ac:chgData name="David Redondo" userId="05994569-d88d-43a4-9738-7670aa1f2974" providerId="ADAL" clId="{A7EF88A5-9542-480E-A072-E6B77C4C3AF9}" dt="2022-04-24T12:04:23.611" v="608" actId="478"/>
          <ac:spMkLst>
            <pc:docMk/>
            <pc:sldMk cId="3246253622" sldId="265"/>
            <ac:spMk id="6" creationId="{C471A4BE-5D09-424E-9831-230CE4786AD9}"/>
          </ac:spMkLst>
        </pc:spChg>
        <pc:spChg chg="add del">
          <ac:chgData name="David Redondo" userId="05994569-d88d-43a4-9738-7670aa1f2974" providerId="ADAL" clId="{A7EF88A5-9542-480E-A072-E6B77C4C3AF9}" dt="2022-04-24T12:04:22.345" v="604" actId="26606"/>
          <ac:spMkLst>
            <pc:docMk/>
            <pc:sldMk cId="3246253622" sldId="265"/>
            <ac:spMk id="12" creationId="{D4771268-CB57-404A-9271-370EB28F6090}"/>
          </ac:spMkLst>
        </pc:spChg>
        <pc:picChg chg="add mod">
          <ac:chgData name="David Redondo" userId="05994569-d88d-43a4-9738-7670aa1f2974" providerId="ADAL" clId="{A7EF88A5-9542-480E-A072-E6B77C4C3AF9}" dt="2022-04-24T12:04:23.234" v="607"/>
          <ac:picMkLst>
            <pc:docMk/>
            <pc:sldMk cId="3246253622" sldId="265"/>
            <ac:picMk id="7" creationId="{6E94753C-45C2-4D8F-83D0-29B9BFCE9C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8F117-33FC-4F85-A610-AF13C0E35FF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66B201D-75C8-4FB2-A24E-C484FCC3580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s-ES"/>
            <a:t>Morfología del robot</a:t>
          </a:r>
          <a:endParaRPr lang="en-US"/>
        </a:p>
      </dgm:t>
    </dgm:pt>
    <dgm:pt modelId="{B83EADAB-76A8-4D22-980C-792CA3154FF8}" type="parTrans" cxnId="{90675018-2A8F-4D33-9F0C-F4CAAB0F7366}">
      <dgm:prSet/>
      <dgm:spPr/>
      <dgm:t>
        <a:bodyPr/>
        <a:lstStyle/>
        <a:p>
          <a:endParaRPr lang="en-US"/>
        </a:p>
      </dgm:t>
    </dgm:pt>
    <dgm:pt modelId="{E7F8F928-E49C-4FAA-9CCB-BE13B8FB345F}" type="sibTrans" cxnId="{90675018-2A8F-4D33-9F0C-F4CAAB0F7366}">
      <dgm:prSet/>
      <dgm:spPr/>
      <dgm:t>
        <a:bodyPr/>
        <a:lstStyle/>
        <a:p>
          <a:endParaRPr lang="en-US"/>
        </a:p>
      </dgm:t>
    </dgm:pt>
    <dgm:pt modelId="{132441D3-52F1-4D2E-B77A-27A236DCF49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s-ES"/>
            <a:t>Parámetros D-H</a:t>
          </a:r>
          <a:endParaRPr lang="en-US"/>
        </a:p>
      </dgm:t>
    </dgm:pt>
    <dgm:pt modelId="{6A4BF844-8A8E-41EB-A510-F6E3784903BB}" type="parTrans" cxnId="{B8BF5EFE-59FB-4789-94D7-21502852F6BA}">
      <dgm:prSet/>
      <dgm:spPr/>
      <dgm:t>
        <a:bodyPr/>
        <a:lstStyle/>
        <a:p>
          <a:endParaRPr lang="en-US"/>
        </a:p>
      </dgm:t>
    </dgm:pt>
    <dgm:pt modelId="{389A8091-FFED-47CA-B573-64B970C13BAE}" type="sibTrans" cxnId="{B8BF5EFE-59FB-4789-94D7-21502852F6BA}">
      <dgm:prSet/>
      <dgm:spPr/>
      <dgm:t>
        <a:bodyPr/>
        <a:lstStyle/>
        <a:p>
          <a:endParaRPr lang="en-US"/>
        </a:p>
      </dgm:t>
    </dgm:pt>
    <dgm:pt modelId="{0717A285-04FF-4388-A110-EC35CB4BC55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s-ES"/>
            <a:t>Interfaz</a:t>
          </a:r>
          <a:endParaRPr lang="en-US"/>
        </a:p>
      </dgm:t>
    </dgm:pt>
    <dgm:pt modelId="{4EBB1903-58D7-4FA2-8884-971CD8FDDAB3}" type="parTrans" cxnId="{79634202-CFDD-48E3-B698-E836480C0572}">
      <dgm:prSet/>
      <dgm:spPr/>
      <dgm:t>
        <a:bodyPr/>
        <a:lstStyle/>
        <a:p>
          <a:endParaRPr lang="en-US"/>
        </a:p>
      </dgm:t>
    </dgm:pt>
    <dgm:pt modelId="{B7357B9D-43D1-440D-AF72-A0652A7E6538}" type="sibTrans" cxnId="{79634202-CFDD-48E3-B698-E836480C0572}">
      <dgm:prSet/>
      <dgm:spPr/>
      <dgm:t>
        <a:bodyPr/>
        <a:lstStyle/>
        <a:p>
          <a:endParaRPr lang="en-US"/>
        </a:p>
      </dgm:t>
    </dgm:pt>
    <dgm:pt modelId="{81424386-8814-4A89-B82B-61EB36976A24}" type="pres">
      <dgm:prSet presAssocID="{14D8F117-33FC-4F85-A610-AF13C0E35FF2}" presName="linear" presStyleCnt="0">
        <dgm:presLayoutVars>
          <dgm:animLvl val="lvl"/>
          <dgm:resizeHandles val="exact"/>
        </dgm:presLayoutVars>
      </dgm:prSet>
      <dgm:spPr/>
    </dgm:pt>
    <dgm:pt modelId="{5519E3E6-8DCF-4C9B-94C1-B54799C2C06D}" type="pres">
      <dgm:prSet presAssocID="{866B201D-75C8-4FB2-A24E-C484FCC358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94A931-02F8-4673-A1E4-89015ACB1DD7}" type="pres">
      <dgm:prSet presAssocID="{E7F8F928-E49C-4FAA-9CCB-BE13B8FB345F}" presName="spacer" presStyleCnt="0"/>
      <dgm:spPr/>
    </dgm:pt>
    <dgm:pt modelId="{260ED5C8-7B48-4E09-973C-669F76BC2DD9}" type="pres">
      <dgm:prSet presAssocID="{132441D3-52F1-4D2E-B77A-27A236DCF4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119BE9-ABD7-40D9-A1C2-BDFDA0AA1125}" type="pres">
      <dgm:prSet presAssocID="{389A8091-FFED-47CA-B573-64B970C13BAE}" presName="spacer" presStyleCnt="0"/>
      <dgm:spPr/>
    </dgm:pt>
    <dgm:pt modelId="{D2260EAC-EF3D-4EA4-B30D-6049B215B131}" type="pres">
      <dgm:prSet presAssocID="{0717A285-04FF-4388-A110-EC35CB4BC5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9634202-CFDD-48E3-B698-E836480C0572}" srcId="{14D8F117-33FC-4F85-A610-AF13C0E35FF2}" destId="{0717A285-04FF-4388-A110-EC35CB4BC556}" srcOrd="2" destOrd="0" parTransId="{4EBB1903-58D7-4FA2-8884-971CD8FDDAB3}" sibTransId="{B7357B9D-43D1-440D-AF72-A0652A7E6538}"/>
    <dgm:cxn modelId="{90675018-2A8F-4D33-9F0C-F4CAAB0F7366}" srcId="{14D8F117-33FC-4F85-A610-AF13C0E35FF2}" destId="{866B201D-75C8-4FB2-A24E-C484FCC3580B}" srcOrd="0" destOrd="0" parTransId="{B83EADAB-76A8-4D22-980C-792CA3154FF8}" sibTransId="{E7F8F928-E49C-4FAA-9CCB-BE13B8FB345F}"/>
    <dgm:cxn modelId="{5B4D6F21-98DD-4584-9CC0-9533926398FA}" type="presOf" srcId="{132441D3-52F1-4D2E-B77A-27A236DCF498}" destId="{260ED5C8-7B48-4E09-973C-669F76BC2DD9}" srcOrd="0" destOrd="0" presId="urn:microsoft.com/office/officeart/2005/8/layout/vList2"/>
    <dgm:cxn modelId="{24831463-EE8F-4D44-80CA-8175B067D08F}" type="presOf" srcId="{0717A285-04FF-4388-A110-EC35CB4BC556}" destId="{D2260EAC-EF3D-4EA4-B30D-6049B215B131}" srcOrd="0" destOrd="0" presId="urn:microsoft.com/office/officeart/2005/8/layout/vList2"/>
    <dgm:cxn modelId="{C486BEFA-3134-4A7D-B203-8FF60A68D8DD}" type="presOf" srcId="{14D8F117-33FC-4F85-A610-AF13C0E35FF2}" destId="{81424386-8814-4A89-B82B-61EB36976A24}" srcOrd="0" destOrd="0" presId="urn:microsoft.com/office/officeart/2005/8/layout/vList2"/>
    <dgm:cxn modelId="{BF9E2CFB-D97C-47E3-9B58-649E187C749F}" type="presOf" srcId="{866B201D-75C8-4FB2-A24E-C484FCC3580B}" destId="{5519E3E6-8DCF-4C9B-94C1-B54799C2C06D}" srcOrd="0" destOrd="0" presId="urn:microsoft.com/office/officeart/2005/8/layout/vList2"/>
    <dgm:cxn modelId="{B8BF5EFE-59FB-4789-94D7-21502852F6BA}" srcId="{14D8F117-33FC-4F85-A610-AF13C0E35FF2}" destId="{132441D3-52F1-4D2E-B77A-27A236DCF498}" srcOrd="1" destOrd="0" parTransId="{6A4BF844-8A8E-41EB-A510-F6E3784903BB}" sibTransId="{389A8091-FFED-47CA-B573-64B970C13BAE}"/>
    <dgm:cxn modelId="{4003F6DC-917B-4115-B4C3-DA44C7E02EC4}" type="presParOf" srcId="{81424386-8814-4A89-B82B-61EB36976A24}" destId="{5519E3E6-8DCF-4C9B-94C1-B54799C2C06D}" srcOrd="0" destOrd="0" presId="urn:microsoft.com/office/officeart/2005/8/layout/vList2"/>
    <dgm:cxn modelId="{7DA85CD1-D97E-4EDA-886E-937D17D5DCCA}" type="presParOf" srcId="{81424386-8814-4A89-B82B-61EB36976A24}" destId="{2D94A931-02F8-4673-A1E4-89015ACB1DD7}" srcOrd="1" destOrd="0" presId="urn:microsoft.com/office/officeart/2005/8/layout/vList2"/>
    <dgm:cxn modelId="{4736D347-1001-49EA-9FB9-00092F6482D7}" type="presParOf" srcId="{81424386-8814-4A89-B82B-61EB36976A24}" destId="{260ED5C8-7B48-4E09-973C-669F76BC2DD9}" srcOrd="2" destOrd="0" presId="urn:microsoft.com/office/officeart/2005/8/layout/vList2"/>
    <dgm:cxn modelId="{7F22281A-916F-4C5B-B30F-8A552FC8B647}" type="presParOf" srcId="{81424386-8814-4A89-B82B-61EB36976A24}" destId="{BD119BE9-ABD7-40D9-A1C2-BDFDA0AA1125}" srcOrd="3" destOrd="0" presId="urn:microsoft.com/office/officeart/2005/8/layout/vList2"/>
    <dgm:cxn modelId="{842EBB3D-1B9B-4FF5-B76F-5DAEFC3488B3}" type="presParOf" srcId="{81424386-8814-4A89-B82B-61EB36976A24}" destId="{D2260EAC-EF3D-4EA4-B30D-6049B215B1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E3E6-8DCF-4C9B-94C1-B54799C2C06D}">
      <dsp:nvSpPr>
        <dsp:cNvPr id="0" name=""/>
        <dsp:cNvSpPr/>
      </dsp:nvSpPr>
      <dsp:spPr>
        <a:xfrm>
          <a:off x="0" y="251"/>
          <a:ext cx="10515600" cy="13431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600" kern="1200"/>
            <a:t>Morfología del robot</a:t>
          </a:r>
          <a:endParaRPr lang="en-US" sz="5600" kern="1200"/>
        </a:p>
      </dsp:txBody>
      <dsp:txXfrm>
        <a:off x="65568" y="65819"/>
        <a:ext cx="10384464" cy="1212024"/>
      </dsp:txXfrm>
    </dsp:sp>
    <dsp:sp modelId="{260ED5C8-7B48-4E09-973C-669F76BC2DD9}">
      <dsp:nvSpPr>
        <dsp:cNvPr id="0" name=""/>
        <dsp:cNvSpPr/>
      </dsp:nvSpPr>
      <dsp:spPr>
        <a:xfrm>
          <a:off x="0" y="1504691"/>
          <a:ext cx="10515600" cy="13431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600" kern="1200"/>
            <a:t>Parámetros D-H</a:t>
          </a:r>
          <a:endParaRPr lang="en-US" sz="5600" kern="1200"/>
        </a:p>
      </dsp:txBody>
      <dsp:txXfrm>
        <a:off x="65568" y="1570259"/>
        <a:ext cx="10384464" cy="1212024"/>
      </dsp:txXfrm>
    </dsp:sp>
    <dsp:sp modelId="{D2260EAC-EF3D-4EA4-B30D-6049B215B131}">
      <dsp:nvSpPr>
        <dsp:cNvPr id="0" name=""/>
        <dsp:cNvSpPr/>
      </dsp:nvSpPr>
      <dsp:spPr>
        <a:xfrm>
          <a:off x="0" y="3009132"/>
          <a:ext cx="10515600" cy="13431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600" kern="1200"/>
            <a:t>Interfaz</a:t>
          </a:r>
          <a:endParaRPr lang="en-US" sz="5600" kern="1200"/>
        </a:p>
      </dsp:txBody>
      <dsp:txXfrm>
        <a:off x="65568" y="3074700"/>
        <a:ext cx="10384464" cy="121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S" sz="5400">
                <a:cs typeface="Calibri Light"/>
              </a:rPr>
              <a:t>Robot manipulador</a:t>
            </a:r>
            <a:endParaRPr lang="es-ES" sz="5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s-ES" sz="2000">
                <a:cs typeface="Calibri"/>
              </a:rPr>
              <a:t>Christian </a:t>
            </a:r>
            <a:r>
              <a:rPr lang="es-ES" sz="2000" err="1">
                <a:cs typeface="Calibri"/>
              </a:rPr>
              <a:t>Salán</a:t>
            </a:r>
            <a:r>
              <a:rPr lang="es-ES" sz="2000">
                <a:cs typeface="Calibri"/>
              </a:rPr>
              <a:t>  Conde</a:t>
            </a:r>
          </a:p>
          <a:p>
            <a:pPr algn="l"/>
            <a:r>
              <a:rPr lang="es-ES" sz="2000">
                <a:cs typeface="Calibri"/>
              </a:rPr>
              <a:t>Daniel Hernández Jiménez</a:t>
            </a:r>
          </a:p>
          <a:p>
            <a:pPr algn="l"/>
            <a:r>
              <a:rPr lang="es-ES" sz="2000">
                <a:cs typeface="Calibri"/>
              </a:rPr>
              <a:t>David Redondo Quintero</a:t>
            </a:r>
          </a:p>
          <a:p>
            <a:pPr algn="l"/>
            <a:endParaRPr lang="es-ES" sz="2000">
              <a:cs typeface="Calibri"/>
            </a:endParaRPr>
          </a:p>
        </p:txBody>
      </p:sp>
      <p:sp>
        <p:nvSpPr>
          <p:cNvPr id="37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4" descr="Imagen que contiene lego, juguete, tabla, hombre&#10;&#10;Descripción generada automáticamente">
            <a:extLst>
              <a:ext uri="{FF2B5EF4-FFF2-40B4-BE49-F238E27FC236}">
                <a16:creationId xmlns:a16="http://schemas.microsoft.com/office/drawing/2014/main" id="{5CC3D4CF-AC5A-83BB-5D50-BC9C43C88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9" r="481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443155-2678-4FD6-4673-4A1A759F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ES" sz="5200">
                <a:cs typeface="Calibri Light"/>
              </a:rPr>
              <a:t>Índice</a:t>
            </a:r>
            <a:endParaRPr lang="es-ES" sz="52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9DE4688-7175-5976-454D-573EE4C39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61947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2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5820AD-02AD-949A-83D3-F8498F2F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Morfología del robot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7C1FFB-C0AD-7BE2-54F9-BAE92A1E1783}"/>
              </a:ext>
            </a:extLst>
          </p:cNvPr>
          <p:cNvSpPr txBox="1"/>
          <p:nvPr/>
        </p:nvSpPr>
        <p:spPr>
          <a:xfrm>
            <a:off x="7561225" y="2833079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/>
              <a:t>5 </a:t>
            </a:r>
            <a:r>
              <a:rPr lang="en-US" sz="3200" err="1"/>
              <a:t>Grados</a:t>
            </a:r>
            <a:r>
              <a:rPr lang="en-US" sz="3200"/>
              <a:t> de </a:t>
            </a:r>
            <a:r>
              <a:rPr lang="en-US" sz="3200" err="1"/>
              <a:t>libertad</a:t>
            </a:r>
            <a:endParaRPr lang="en-US" sz="3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/>
              <a:t>Herramienta</a:t>
            </a:r>
            <a:r>
              <a:rPr lang="en-US" sz="3200"/>
              <a:t>: Pinza de 2 </a:t>
            </a:r>
            <a:r>
              <a:rPr lang="en-US" sz="3200" err="1"/>
              <a:t>garras</a:t>
            </a:r>
            <a:endParaRPr lang="en-US" sz="3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/>
              <a:t>Muñeca</a:t>
            </a:r>
            <a:r>
              <a:rPr lang="en-US" sz="3200"/>
              <a:t> con </a:t>
            </a:r>
            <a:r>
              <a:rPr lang="en-US" sz="3200" err="1"/>
              <a:t>rotación</a:t>
            </a:r>
            <a:r>
              <a:rPr lang="en-US" sz="3200"/>
              <a:t> </a:t>
            </a:r>
            <a:r>
              <a:rPr lang="en-US" sz="3200" err="1"/>
              <a:t>ilimitada</a:t>
            </a: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9" name="Imagen 9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630DE4C0-DC45-4E75-056F-AFF063826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77" y="2489933"/>
            <a:ext cx="6905030" cy="3706570"/>
          </a:xfrm>
        </p:spPr>
      </p:pic>
    </p:spTree>
    <p:extLst>
      <p:ext uri="{BB962C8B-B14F-4D97-AF65-F5344CB8AC3E}">
        <p14:creationId xmlns:p14="http://schemas.microsoft.com/office/powerpoint/2010/main" val="115908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113938-D810-1A60-CCA5-5001C5E8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Morfología</a:t>
            </a:r>
            <a:r>
              <a:rPr lang="en-US">
                <a:solidFill>
                  <a:schemeClr val="bg1"/>
                </a:solidFill>
              </a:rPr>
              <a:t> del robot: Pinza</a:t>
            </a:r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851878A6-2FC1-4D9D-B80B-A89A342D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85" r="3" b="3"/>
          <a:stretch/>
        </p:blipFill>
        <p:spPr>
          <a:xfrm>
            <a:off x="654442" y="2148524"/>
            <a:ext cx="3803904" cy="22326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9DE639-32D4-ADAD-9DAD-EA85854725AF}"/>
              </a:ext>
            </a:extLst>
          </p:cNvPr>
          <p:cNvSpPr txBox="1"/>
          <p:nvPr/>
        </p:nvSpPr>
        <p:spPr>
          <a:xfrm>
            <a:off x="7549896" y="267332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/>
              <a:t>Pinza de 2 </a:t>
            </a:r>
            <a:r>
              <a:rPr lang="en-US" sz="3200" err="1"/>
              <a:t>garras</a:t>
            </a:r>
            <a:endParaRPr lang="en-US" sz="3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/>
              <a:t>Apertura </a:t>
            </a:r>
            <a:r>
              <a:rPr lang="en-US" sz="3200" err="1"/>
              <a:t>máxima</a:t>
            </a:r>
            <a:r>
              <a:rPr lang="en-US" sz="3200"/>
              <a:t> hasta 26mm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25" name="Imagen 4">
            <a:extLst>
              <a:ext uri="{FF2B5EF4-FFF2-40B4-BE49-F238E27FC236}">
                <a16:creationId xmlns:a16="http://schemas.microsoft.com/office/drawing/2014/main" id="{E1584F49-4A88-4EA6-BF6E-CD85F433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94" y="4120316"/>
            <a:ext cx="4096310" cy="27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B0EE21-A737-46F2-A920-38204644ECFF}"/>
              </a:ext>
            </a:extLst>
          </p:cNvPr>
          <p:cNvSpPr/>
          <p:nvPr/>
        </p:nvSpPr>
        <p:spPr>
          <a:xfrm>
            <a:off x="346758" y="29476"/>
            <a:ext cx="11094722" cy="18010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5" name="Imagen 5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1E978332-4C58-A7D2-19D4-03E99FB3D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20" y="1830529"/>
            <a:ext cx="4690598" cy="2428604"/>
          </a:xfrm>
        </p:spPr>
      </p:pic>
      <p:pic>
        <p:nvPicPr>
          <p:cNvPr id="6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6BEC7D7-51CA-443D-5974-5C7173BB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6" y="4245932"/>
            <a:ext cx="5742353" cy="2572458"/>
          </a:xfrm>
          <a:prstGeom prst="rect">
            <a:avLst/>
          </a:prstGeom>
        </p:spPr>
      </p:pic>
      <p:pic>
        <p:nvPicPr>
          <p:cNvPr id="7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FF52E963-94FC-4906-5860-0DEA5B907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2" y="2054558"/>
            <a:ext cx="2743200" cy="196734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715E17-F025-EECA-3A30-5E1FB668BACE}"/>
              </a:ext>
            </a:extLst>
          </p:cNvPr>
          <p:cNvSpPr txBox="1"/>
          <p:nvPr/>
        </p:nvSpPr>
        <p:spPr>
          <a:xfrm>
            <a:off x="7545988" y="4741232"/>
            <a:ext cx="3803904" cy="13839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Sistema triple de </a:t>
            </a:r>
            <a:r>
              <a:rPr lang="en-US" sz="3200" err="1">
                <a:cs typeface="Calibri"/>
              </a:rPr>
              <a:t>escobillas</a:t>
            </a:r>
            <a:endParaRPr lang="en-US" sz="3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>
                <a:cs typeface="Calibri"/>
              </a:rPr>
              <a:t>Transmisión</a:t>
            </a:r>
            <a:r>
              <a:rPr lang="en-US" sz="3200">
                <a:cs typeface="Calibri"/>
              </a:rPr>
              <a:t> de +</a:t>
            </a:r>
            <a:r>
              <a:rPr lang="en-US" sz="3200" err="1">
                <a:cs typeface="Calibri"/>
              </a:rPr>
              <a:t>Vcc</a:t>
            </a:r>
            <a:r>
              <a:rPr lang="en-US" sz="3200">
                <a:cs typeface="Calibri"/>
              </a:rPr>
              <a:t>, GND y PWM</a:t>
            </a:r>
            <a:endParaRPr lang="en-US" sz="320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D18170B-CAEF-42E7-AE47-0AD24D958FA0}"/>
              </a:ext>
            </a:extLst>
          </p:cNvPr>
          <p:cNvSpPr txBox="1">
            <a:spLocks/>
          </p:cNvSpPr>
          <p:nvPr/>
        </p:nvSpPr>
        <p:spPr>
          <a:xfrm>
            <a:off x="834292" y="257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>
                <a:solidFill>
                  <a:schemeClr val="bg1"/>
                </a:solidFill>
              </a:rPr>
              <a:t>Morfología</a:t>
            </a:r>
            <a:r>
              <a:rPr lang="en-US">
                <a:solidFill>
                  <a:schemeClr val="bg1"/>
                </a:solidFill>
              </a:rPr>
              <a:t> del robot: </a:t>
            </a:r>
            <a:r>
              <a:rPr lang="en-US" err="1">
                <a:solidFill>
                  <a:schemeClr val="bg1"/>
                </a:solidFill>
              </a:rPr>
              <a:t>Muñeca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0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F106F0-4C60-4DA0-BABB-569AF28C07DD}"/>
              </a:ext>
            </a:extLst>
          </p:cNvPr>
          <p:cNvSpPr/>
          <p:nvPr/>
        </p:nvSpPr>
        <p:spPr>
          <a:xfrm>
            <a:off x="548639" y="122358"/>
            <a:ext cx="11094722" cy="180136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99BC27-DC1D-C631-986E-F9AD3F8D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bg1"/>
                </a:solidFill>
                <a:cs typeface="Calibri Light"/>
              </a:rPr>
              <a:t>Morfología del robot: Base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017C3B-2D67-1292-4C8A-6CFED1570351}"/>
              </a:ext>
            </a:extLst>
          </p:cNvPr>
          <p:cNvSpPr txBox="1"/>
          <p:nvPr/>
        </p:nvSpPr>
        <p:spPr>
          <a:xfrm>
            <a:off x="8024681" y="1976540"/>
            <a:ext cx="3803904" cy="27516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Base </a:t>
            </a:r>
            <a:r>
              <a:rPr lang="en-US" sz="3200" err="1">
                <a:cs typeface="Calibri"/>
              </a:rPr>
              <a:t>móvil</a:t>
            </a:r>
            <a:r>
              <a:rPr lang="en-US" sz="3200">
                <a:cs typeface="Calibri"/>
              </a:rPr>
              <a:t> de </a:t>
            </a:r>
            <a:r>
              <a:rPr lang="en-US" sz="3200" err="1">
                <a:cs typeface="Calibri"/>
              </a:rPr>
              <a:t>tipo</a:t>
            </a:r>
            <a:r>
              <a:rPr lang="en-US" sz="3200">
                <a:cs typeface="Calibri"/>
              </a:rPr>
              <a:t> </a:t>
            </a:r>
            <a:r>
              <a:rPr lang="en-US" sz="3200" err="1">
                <a:cs typeface="Calibri"/>
              </a:rPr>
              <a:t>prismático</a:t>
            </a:r>
            <a:endParaRPr lang="en-US" sz="3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Rango de </a:t>
            </a:r>
            <a:r>
              <a:rPr lang="en-US" sz="3200" err="1">
                <a:cs typeface="Calibri"/>
              </a:rPr>
              <a:t>libertad</a:t>
            </a:r>
            <a:r>
              <a:rPr lang="en-US" sz="3200">
                <a:cs typeface="Calibri"/>
              </a:rPr>
              <a:t>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cs typeface="Calibri"/>
              </a:rPr>
              <a:t>0 a 250mm</a:t>
            </a:r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618E6704-0A52-9AF8-DA17-0D381EA27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69" y="1972163"/>
            <a:ext cx="3815338" cy="3110646"/>
          </a:xfrm>
        </p:spPr>
      </p:pic>
      <p:pic>
        <p:nvPicPr>
          <p:cNvPr id="12" name="Imagen 1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570DC2A7-859F-F08D-0182-2444F797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22" y="2529264"/>
            <a:ext cx="3602892" cy="37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68F7-2D5F-CEB9-4E95-3BA91F6D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  <a:cs typeface="Calibri Light"/>
              </a:rPr>
              <a:t>Parámetros D-H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A7F4CCAD-314B-EB72-4DEB-636CE05D6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" r="2202" b="3"/>
          <a:stretch/>
        </p:blipFill>
        <p:spPr>
          <a:xfrm>
            <a:off x="367786" y="2496310"/>
            <a:ext cx="6236208" cy="36601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800DED-B331-4ECB-F694-69F95349BF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BFE2A-3152-433D-8B6E-CF10E454E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69029"/>
              </p:ext>
            </p:extLst>
          </p:nvPr>
        </p:nvGraphicFramePr>
        <p:xfrm>
          <a:off x="6794500" y="2717801"/>
          <a:ext cx="5206994" cy="3337438"/>
        </p:xfrm>
        <a:graphic>
          <a:graphicData uri="http://schemas.openxmlformats.org/drawingml/2006/table">
            <a:tbl>
              <a:tblPr/>
              <a:tblGrid>
                <a:gridCol w="1334022">
                  <a:extLst>
                    <a:ext uri="{9D8B030D-6E8A-4147-A177-3AD203B41FA5}">
                      <a16:colId xmlns:a16="http://schemas.microsoft.com/office/drawing/2014/main" val="600682274"/>
                    </a:ext>
                  </a:extLst>
                </a:gridCol>
                <a:gridCol w="968243">
                  <a:extLst>
                    <a:ext uri="{9D8B030D-6E8A-4147-A177-3AD203B41FA5}">
                      <a16:colId xmlns:a16="http://schemas.microsoft.com/office/drawing/2014/main" val="1201385557"/>
                    </a:ext>
                  </a:extLst>
                </a:gridCol>
                <a:gridCol w="968243">
                  <a:extLst>
                    <a:ext uri="{9D8B030D-6E8A-4147-A177-3AD203B41FA5}">
                      <a16:colId xmlns:a16="http://schemas.microsoft.com/office/drawing/2014/main" val="2399497428"/>
                    </a:ext>
                  </a:extLst>
                </a:gridCol>
                <a:gridCol w="968243">
                  <a:extLst>
                    <a:ext uri="{9D8B030D-6E8A-4147-A177-3AD203B41FA5}">
                      <a16:colId xmlns:a16="http://schemas.microsoft.com/office/drawing/2014/main" val="4146517658"/>
                    </a:ext>
                  </a:extLst>
                </a:gridCol>
                <a:gridCol w="968243">
                  <a:extLst>
                    <a:ext uri="{9D8B030D-6E8A-4147-A177-3AD203B41FA5}">
                      <a16:colId xmlns:a16="http://schemas.microsoft.com/office/drawing/2014/main" val="4184274271"/>
                    </a:ext>
                  </a:extLst>
                </a:gridCol>
              </a:tblGrid>
              <a:tr h="702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Articulación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theta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99499"/>
                  </a:ext>
                </a:extLst>
              </a:tr>
              <a:tr h="52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+ q1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31474"/>
                  </a:ext>
                </a:extLst>
              </a:tr>
              <a:tr h="52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 +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70217"/>
                  </a:ext>
                </a:extLst>
              </a:tr>
              <a:tr h="52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 +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0,0889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2873"/>
                  </a:ext>
                </a:extLst>
              </a:tr>
              <a:tr h="52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q4 - </a:t>
                      </a:r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50750"/>
                  </a:ext>
                </a:extLst>
              </a:tr>
              <a:tr h="52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 +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68F7-2D5F-CEB9-4E95-3BA91F6D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  <a:cs typeface="Calibri Light"/>
              </a:rPr>
              <a:t>Parámetros D-H </a:t>
            </a:r>
            <a:br>
              <a:rPr lang="es-ES">
                <a:solidFill>
                  <a:schemeClr val="bg1"/>
                </a:solidFill>
                <a:cs typeface="Calibri Light"/>
              </a:rPr>
            </a:br>
            <a:r>
              <a:rPr lang="es-ES">
                <a:solidFill>
                  <a:schemeClr val="bg1"/>
                </a:solidFill>
                <a:cs typeface="Calibri Light"/>
              </a:rPr>
              <a:t>Aproximados para estudio de singularidades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800DED-B331-4ECB-F694-69F95349BF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BFE2A-3152-433D-8B6E-CF10E454E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28992"/>
              </p:ext>
            </p:extLst>
          </p:nvPr>
        </p:nvGraphicFramePr>
        <p:xfrm>
          <a:off x="5626100" y="2674676"/>
          <a:ext cx="6172199" cy="3265308"/>
        </p:xfrm>
        <a:graphic>
          <a:graphicData uri="http://schemas.openxmlformats.org/drawingml/2006/table">
            <a:tbl>
              <a:tblPr/>
              <a:tblGrid>
                <a:gridCol w="1581307">
                  <a:extLst>
                    <a:ext uri="{9D8B030D-6E8A-4147-A177-3AD203B41FA5}">
                      <a16:colId xmlns:a16="http://schemas.microsoft.com/office/drawing/2014/main" val="600682274"/>
                    </a:ext>
                  </a:extLst>
                </a:gridCol>
                <a:gridCol w="1147723">
                  <a:extLst>
                    <a:ext uri="{9D8B030D-6E8A-4147-A177-3AD203B41FA5}">
                      <a16:colId xmlns:a16="http://schemas.microsoft.com/office/drawing/2014/main" val="1201385557"/>
                    </a:ext>
                  </a:extLst>
                </a:gridCol>
                <a:gridCol w="1147723">
                  <a:extLst>
                    <a:ext uri="{9D8B030D-6E8A-4147-A177-3AD203B41FA5}">
                      <a16:colId xmlns:a16="http://schemas.microsoft.com/office/drawing/2014/main" val="2399497428"/>
                    </a:ext>
                  </a:extLst>
                </a:gridCol>
                <a:gridCol w="1147723">
                  <a:extLst>
                    <a:ext uri="{9D8B030D-6E8A-4147-A177-3AD203B41FA5}">
                      <a16:colId xmlns:a16="http://schemas.microsoft.com/office/drawing/2014/main" val="4146517658"/>
                    </a:ext>
                  </a:extLst>
                </a:gridCol>
                <a:gridCol w="1147723">
                  <a:extLst>
                    <a:ext uri="{9D8B030D-6E8A-4147-A177-3AD203B41FA5}">
                      <a16:colId xmlns:a16="http://schemas.microsoft.com/office/drawing/2014/main" val="4184274271"/>
                    </a:ext>
                  </a:extLst>
                </a:gridCol>
              </a:tblGrid>
              <a:tr h="544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Articulación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theta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99499"/>
                  </a:ext>
                </a:extLst>
              </a:tr>
              <a:tr h="544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+ q1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31474"/>
                  </a:ext>
                </a:extLst>
              </a:tr>
              <a:tr h="544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 +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70217"/>
                  </a:ext>
                </a:extLst>
              </a:tr>
              <a:tr h="544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 +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0,0889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2873"/>
                  </a:ext>
                </a:extLst>
              </a:tr>
              <a:tr h="544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q4 - </a:t>
                      </a:r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50750"/>
                  </a:ext>
                </a:extLst>
              </a:tr>
              <a:tr h="544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 +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07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A449E-59DA-4039-8D09-C069012F0080}"/>
                  </a:ext>
                </a:extLst>
              </p:cNvPr>
              <p:cNvSpPr txBox="1"/>
              <p:nvPr/>
            </p:nvSpPr>
            <p:spPr>
              <a:xfrm>
                <a:off x="32367" y="2805508"/>
                <a:ext cx="5561367" cy="300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𝐽𝑎𝑐𝑜𝑏𝑖𝑎𝑛𝑜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/>
                        <m:t>𝐽</m:t>
                      </m:r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sSub>
                            <m:sSubPr>
                              <m:ctrlPr>
                                <a:rPr lang="es-ES" i="1"/>
                              </m:ctrlPr>
                            </m:sSubPr>
                            <m:e>
                              <m:r>
                                <a:rPr lang="es-ES" i="1"/>
                                <m:t>𝑞</m:t>
                              </m:r>
                            </m:e>
                            <m:sub>
                              <m:r>
                                <a:rPr lang="es-ES" i="1"/>
                                <m:t>1</m:t>
                              </m:r>
                            </m:sub>
                          </m:sSub>
                          <m:r>
                            <a:rPr lang="es-ES" i="1"/>
                            <m:t>,</m:t>
                          </m:r>
                          <m:sSub>
                            <m:sSubPr>
                              <m:ctrlPr>
                                <a:rPr lang="es-ES" i="1"/>
                              </m:ctrlPr>
                            </m:sSubPr>
                            <m:e>
                              <m:r>
                                <a:rPr lang="es-ES" i="1"/>
                                <m:t>𝑞</m:t>
                              </m:r>
                            </m:e>
                            <m:sub>
                              <m:r>
                                <a:rPr lang="es-ES" i="1"/>
                                <m:t>2</m:t>
                              </m:r>
                            </m:sub>
                          </m:sSub>
                          <m:r>
                            <a:rPr lang="es-ES" i="1"/>
                            <m:t>,</m:t>
                          </m:r>
                          <m:sSub>
                            <m:sSubPr>
                              <m:ctrlPr>
                                <a:rPr lang="es-ES" i="1"/>
                              </m:ctrlPr>
                            </m:sSubPr>
                            <m:e>
                              <m:r>
                                <a:rPr lang="es-ES" i="1"/>
                                <m:t>𝑞</m:t>
                              </m:r>
                            </m:e>
                            <m:sub>
                              <m:r>
                                <a:rPr lang="es-ES" i="1"/>
                                <m:t>3</m:t>
                              </m:r>
                            </m:sub>
                          </m:sSub>
                          <m:r>
                            <a:rPr lang="es-ES" i="1"/>
                            <m:t>,</m:t>
                          </m:r>
                          <m:sSub>
                            <m:sSubPr>
                              <m:ctrlPr>
                                <a:rPr lang="es-ES" i="1"/>
                              </m:ctrlPr>
                            </m:sSubPr>
                            <m:e>
                              <m:r>
                                <a:rPr lang="es-ES" i="1"/>
                                <m:t>𝑞</m:t>
                              </m:r>
                            </m:e>
                            <m:sub>
                              <m:r>
                                <a:rPr lang="es-ES" i="1"/>
                                <m:t>4</m:t>
                              </m:r>
                            </m:sub>
                          </m:sSub>
                          <m:r>
                            <a:rPr lang="es-ES" i="1"/>
                            <m:t>,</m:t>
                          </m:r>
                          <m:sSub>
                            <m:sSubPr>
                              <m:ctrlPr>
                                <a:rPr lang="es-ES" i="1"/>
                              </m:ctrlPr>
                            </m:sSubPr>
                            <m:e>
                              <m:r>
                                <a:rPr lang="es-ES" i="1"/>
                                <m:t>𝑞</m:t>
                              </m:r>
                            </m:e>
                            <m:sub>
                              <m:r>
                                <a:rPr lang="es-ES" i="1"/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s-ES" i="1"/>
                        <m:t>=</m:t>
                      </m:r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/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i="1"/>
                                    </m:ctrlPr>
                                  </m:fPr>
                                  <m:num>
                                    <m:r>
                                      <a:rPr lang="es-ES" i="1"/>
                                      <m:t>𝜕</m:t>
                                    </m:r>
                                    <m:r>
                                      <a:rPr lang="es-ES" i="1"/>
                                      <m:t>𝑥</m:t>
                                    </m:r>
                                  </m:num>
                                  <m:den>
                                    <m:r>
                                      <a:rPr lang="es-ES" i="1"/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/>
                                        </m:ctrlPr>
                                      </m:sSubPr>
                                      <m:e>
                                        <m:r>
                                          <a:rPr lang="es-ES" i="1"/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s-ES" i="1"/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/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s-ES" i="1"/>
                                          </m:ctrlPr>
                                        </m:fPr>
                                        <m:num>
                                          <m:r>
                                            <a:rPr lang="es-ES" i="1"/>
                                            <m:t>𝜕</m:t>
                                          </m:r>
                                          <m:r>
                                            <a:rPr lang="es-ES" i="1"/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s-ES" i="1"/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/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/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s-ES" i="1"/>
                                          </m:ctrlPr>
                                        </m:fPr>
                                        <m:num>
                                          <m:r>
                                            <a:rPr lang="es-ES" i="1"/>
                                            <m:t>𝜕</m:t>
                                          </m:r>
                                          <m:r>
                                            <a:rPr lang="es-ES" i="1"/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s-ES" i="1"/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/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/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/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s-ES" i="1"/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r>
                                                  <a:rPr lang="es-ES" i="1"/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E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/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/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s-ES" i="1"/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r>
                                                  <a:rPr lang="es-ES" i="1"/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E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/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/>
                                                      <m:t>5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/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s-ES" i="1"/>
                                          </m:ctrlPr>
                                        </m:fPr>
                                        <m:num>
                                          <m:r>
                                            <a:rPr lang="es-ES" i="1"/>
                                            <m:t>𝜕</m:t>
                                          </m:r>
                                          <m:r>
                                            <a:rPr lang="es-ES" i="1"/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s-ES" i="1"/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/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/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s-ES" i="1"/>
                                          </m:ctrlPr>
                                        </m:fPr>
                                        <m:num>
                                          <m:r>
                                            <a:rPr lang="es-ES" i="1"/>
                                            <m:t>𝜕</m:t>
                                          </m:r>
                                          <m:r>
                                            <a:rPr lang="es-ES" i="1"/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es-ES" i="1"/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/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/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/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/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s-ES" i="1"/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r>
                                                  <a:rPr lang="es-ES" i="1"/>
                                                  <m:t>𝑦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E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/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/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s-ES" i="1"/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r>
                                                  <a:rPr lang="es-ES" i="1"/>
                                                  <m:t>𝑦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E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/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/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s-ES" i="1"/>
                                                </m:ctrlPr>
                                              </m:mPr>
                                              <m:m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/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r>
                                                        <a:rPr lang="es-ES" i="1"/>
                                                        <m:t>𝑦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s-ES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ES" i="1"/>
                                                            <m:t>𝑞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ES" i="1"/>
                                                            <m:t>4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/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r>
                                                        <a:rPr lang="es-ES" i="1"/>
                                                        <m:t>𝑦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s-ES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ES" i="1"/>
                                                            <m:t>𝑞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ES" i="1"/>
                                                            <m:t>5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/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s-ES" i="1"/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r>
                                                  <a:rPr lang="es-ES" i="1"/>
                                                  <m:t>𝑧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E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/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/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s-ES" i="1"/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r>
                                                  <a:rPr lang="es-ES" i="1"/>
                                                  <m:t>𝑧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ES" i="1"/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E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/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/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s-ES" i="1"/>
                                                </m:ctrlPr>
                                              </m:mPr>
                                              <m:m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/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r>
                                                        <a:rPr lang="es-ES" i="1"/>
                                                        <m:t>𝑧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s-ES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ES" i="1"/>
                                                            <m:t>𝑞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ES" i="1"/>
                                                            <m:t>4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/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r>
                                                        <a:rPr lang="es-ES" i="1"/>
                                                        <m:t>𝑧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/>
                                                        <m:t>𝜕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s-ES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ES" i="1"/>
                                                            <m:t>𝑞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ES" i="1"/>
                                                            <m:t>5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A449E-59DA-4039-8D09-C069012F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" y="2805508"/>
                <a:ext cx="5561367" cy="3003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0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C1B6A3-4734-4596-BD11-15DC18430D8B}"/>
              </a:ext>
            </a:extLst>
          </p:cNvPr>
          <p:cNvSpPr/>
          <p:nvPr/>
        </p:nvSpPr>
        <p:spPr>
          <a:xfrm>
            <a:off x="713739" y="106807"/>
            <a:ext cx="2842261" cy="180136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latin typeface="+mj-lt"/>
              </a:rPr>
              <a:t> Interfaz</a:t>
            </a:r>
          </a:p>
        </p:txBody>
      </p:sp>
      <p:pic>
        <p:nvPicPr>
          <p:cNvPr id="11" name="Picture 10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D698E647-0883-4052-9389-4E11A82BD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" r="22426"/>
          <a:stretch/>
        </p:blipFill>
        <p:spPr>
          <a:xfrm>
            <a:off x="3733800" y="106807"/>
            <a:ext cx="7226300" cy="65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5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0B2A3539998243BB12148587CB1BEA" ma:contentTypeVersion="10" ma:contentTypeDescription="Crear nuevo documento." ma:contentTypeScope="" ma:versionID="4866333f571a3e5d8a1f8cf5b3c41219">
  <xsd:schema xmlns:xsd="http://www.w3.org/2001/XMLSchema" xmlns:xs="http://www.w3.org/2001/XMLSchema" xmlns:p="http://schemas.microsoft.com/office/2006/metadata/properties" xmlns:ns2="77d5587e-cc5e-49ad-849a-504b6a1dfa84" targetNamespace="http://schemas.microsoft.com/office/2006/metadata/properties" ma:root="true" ma:fieldsID="1a837fabf26eac0c69ddbd46eff5627b" ns2:_="">
    <xsd:import namespace="77d5587e-cc5e-49ad-849a-504b6a1dfa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5587e-cc5e-49ad-849a-504b6a1dfa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C21618-8AB2-434C-985F-BC9F1745F1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26E111-EA94-48B5-8E6F-8477C20C31D4}"/>
</file>

<file path=customXml/itemProps3.xml><?xml version="1.0" encoding="utf-8"?>
<ds:datastoreItem xmlns:ds="http://schemas.openxmlformats.org/officeDocument/2006/customXml" ds:itemID="{803860CA-64DA-4F92-B3F1-FE9C223A937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7d5587e-cc5e-49ad-849a-504b6a1dfa84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206</Words>
  <Application>Microsoft Office PowerPoint</Application>
  <PresentationFormat>Panorámica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Robot manipulador</vt:lpstr>
      <vt:lpstr>Índice</vt:lpstr>
      <vt:lpstr>Morfología del robot</vt:lpstr>
      <vt:lpstr>Morfología del robot: Pinza</vt:lpstr>
      <vt:lpstr>Presentación de PowerPoint</vt:lpstr>
      <vt:lpstr>Morfología del robot: Base</vt:lpstr>
      <vt:lpstr>Parámetros D-H</vt:lpstr>
      <vt:lpstr>Parámetros D-H  Aproximados para estudio de singularidades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Daniel Hernández Jiménez</cp:lastModifiedBy>
  <cp:revision>2</cp:revision>
  <dcterms:created xsi:type="dcterms:W3CDTF">2022-04-24T11:10:37Z</dcterms:created>
  <dcterms:modified xsi:type="dcterms:W3CDTF">2022-04-24T15:53:21Z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0x010100C50B2A3539998243BB12148587CB1BEA</vt:lpwstr>
  </property>
</Properties>
</file>