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9141-A1ED-D098-FB60-B4719EB5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ACB0-5FDC-162F-BE4A-28579E65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8868-8F70-04E7-420A-4C163F12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4E47-DBE3-410C-D371-2A8F8C35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9B13-F978-4A56-D290-EF6D93DC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CCA5-8A3C-ED21-09A9-121D4CDA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6FD1-F064-B426-B288-FD15F7CE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C1B1-BE40-536D-00AE-085D6B4F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3B2-23B6-2450-A051-6170190E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41F5-C4FA-C9B1-898A-39EC7AA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A66D6-5C17-DA00-A1C9-08EED32FB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847C7-8719-3C86-9AF7-119464A2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CC57-1B00-31F0-CCFE-E5DB275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6B00-B16E-1E9E-7217-7B860E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6CE4-8C96-BD3A-2674-0663F8E4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406B-BFC9-414A-6CE3-312CB13F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6C9E-B658-1F2E-8C86-4182E02E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EC5A-09A2-2AF0-EC01-FDDB01AC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4693-5AE3-E576-9EBA-FA93D49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C38A-363D-6D46-B7F1-849382D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B54B-0ACD-8888-C653-7DD2DD34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3D19-2BBA-B496-B973-91AFA156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2FB0-2756-95C6-9CCD-12EE252D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B2CB7-061B-EC87-A3EA-BC075A09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014-9B4C-C918-2658-D7E0A8FF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32A5-D23B-8BC3-C6F4-2C14F230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9202-7475-1AFB-468C-821A7EB54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8C927-A1F6-162E-AF16-F816D7B5B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1F39-76E9-0ED7-BF4F-7F2349E6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4660-11D1-8438-E0DD-AD09CF34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9EE8-1FDE-8266-5F7B-4B3B1A82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ECB3-DF8A-0293-E061-1888D1F6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0572-0868-EC5A-14F1-B182C694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F8A96-5767-38A4-12B9-F48C50349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65D15-28B8-C217-9873-4EABD70C3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B2780-CEF0-351C-A1C0-9F66BEEFE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5FC16-09FB-ED4A-21A2-005F3EE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0088E-4D08-FCCC-C34D-31B64EF1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E03D4-ED4A-758F-E2EB-1E189E20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E720-CC8E-31BA-9716-01411FE4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29374-7BF8-43A4-EFB3-D53548B0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FF39-4F1C-4B95-26A8-5A3B63A6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785A9-21B0-A1CE-1248-50ED8E70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B9EB0-655C-3DC4-6A1B-9F259F0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78059-0C3B-2A1B-4CDC-4AAC526C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AF37-29D8-A2FD-E6CF-0AC6D811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BED3-51AE-083C-FD4A-6CF0176B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A0F2-6C4D-97C7-29F3-F1116EA8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38A0-E3A8-4A8E-AA92-48B8EFA1B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A43E-CCFF-CA60-F4AD-80DBDCBA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23927-3B6E-AE6E-63E5-D7E23D6E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958C-14FB-FC77-87E6-5A1BE2E9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805-C8F1-B37D-1F0E-B151E2E1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043AC-35E1-D57E-3745-176EF1083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D4C6B-1349-BDD2-BF00-05EF5D31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25CF-12E5-F441-F94C-42F5C387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7F9B6-C32F-DB7D-B97B-AA131776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FED1-CEF0-0300-7286-87CABB76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8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45C85-099D-B8A8-5EB5-03598FA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26D8-E194-27D0-F5DB-BBD3AAC5E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56B7-3BA3-0613-917A-71F4B2AED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6394-63F2-4526-B9A8-E4C9EBFDD22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F9F4-D6D2-EA27-F6A5-C91C1A346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5747-A883-10A7-BBC5-13EF96A6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6E3B-3A0C-4444-A026-2D73EECF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D50D26-414D-90BF-737D-582329B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65" y="920190"/>
            <a:ext cx="9731141" cy="5017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BDA97A-EA2F-C6CF-748F-4530CD563D40}"/>
              </a:ext>
            </a:extLst>
          </p:cNvPr>
          <p:cNvSpPr/>
          <p:nvPr/>
        </p:nvSpPr>
        <p:spPr>
          <a:xfrm>
            <a:off x="1780675" y="1058779"/>
            <a:ext cx="2098306" cy="198922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C830E-ABC5-AAEB-580A-889F358E184A}"/>
              </a:ext>
            </a:extLst>
          </p:cNvPr>
          <p:cNvSpPr/>
          <p:nvPr/>
        </p:nvSpPr>
        <p:spPr>
          <a:xfrm>
            <a:off x="4321743" y="1135782"/>
            <a:ext cx="4263992" cy="285870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A594E-E776-57B3-DAF4-3BD698EA5D95}"/>
              </a:ext>
            </a:extLst>
          </p:cNvPr>
          <p:cNvSpPr/>
          <p:nvPr/>
        </p:nvSpPr>
        <p:spPr>
          <a:xfrm>
            <a:off x="8720488" y="920191"/>
            <a:ext cx="2156059" cy="2953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67A51-3E08-FDF5-E658-93C3C4F36EDE}"/>
              </a:ext>
            </a:extLst>
          </p:cNvPr>
          <p:cNvSpPr/>
          <p:nvPr/>
        </p:nvSpPr>
        <p:spPr>
          <a:xfrm>
            <a:off x="9230626" y="3949700"/>
            <a:ext cx="1645921" cy="17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2FA71-803C-C13E-EBE1-CB346A237FA1}"/>
              </a:ext>
            </a:extLst>
          </p:cNvPr>
          <p:cNvSpPr/>
          <p:nvPr/>
        </p:nvSpPr>
        <p:spPr>
          <a:xfrm>
            <a:off x="7405139" y="4055491"/>
            <a:ext cx="1738861" cy="18823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5F4AC5-7E9C-C0CB-ACF6-EEF931E839A3}"/>
              </a:ext>
            </a:extLst>
          </p:cNvPr>
          <p:cNvSpPr/>
          <p:nvPr/>
        </p:nvSpPr>
        <p:spPr>
          <a:xfrm>
            <a:off x="4321744" y="4042704"/>
            <a:ext cx="2996770" cy="170032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D577D5-F8D7-84E7-6CC8-428B8DAD836D}"/>
              </a:ext>
            </a:extLst>
          </p:cNvPr>
          <p:cNvSpPr/>
          <p:nvPr/>
        </p:nvSpPr>
        <p:spPr>
          <a:xfrm>
            <a:off x="1315453" y="4706754"/>
            <a:ext cx="1562501" cy="13186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E1DA6-F477-6BA8-21D5-08D040A2BE54}"/>
              </a:ext>
            </a:extLst>
          </p:cNvPr>
          <p:cNvCxnSpPr/>
          <p:nvPr/>
        </p:nvCxnSpPr>
        <p:spPr>
          <a:xfrm>
            <a:off x="1219200" y="575733"/>
            <a:ext cx="561475" cy="483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EAC6B1-F6DF-E566-A6E6-B3381EE8730E}"/>
              </a:ext>
            </a:extLst>
          </p:cNvPr>
          <p:cNvSpPr txBox="1"/>
          <p:nvPr/>
        </p:nvSpPr>
        <p:spPr>
          <a:xfrm>
            <a:off x="734329" y="0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Menú</a:t>
            </a:r>
            <a:r>
              <a:rPr lang="en-US" b="1" dirty="0">
                <a:solidFill>
                  <a:schemeClr val="accent2"/>
                </a:solidFill>
              </a:rPr>
              <a:t> para hacer trayectorias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EC0FC7-AC97-76CD-3BC3-92CD9FBFAB85}"/>
              </a:ext>
            </a:extLst>
          </p:cNvPr>
          <p:cNvCxnSpPr/>
          <p:nvPr/>
        </p:nvCxnSpPr>
        <p:spPr>
          <a:xfrm>
            <a:off x="3742623" y="635372"/>
            <a:ext cx="561475" cy="4830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309910-6B61-1FC2-4621-CC908CE23662}"/>
              </a:ext>
            </a:extLst>
          </p:cNvPr>
          <p:cNvSpPr txBox="1"/>
          <p:nvPr/>
        </p:nvSpPr>
        <p:spPr>
          <a:xfrm>
            <a:off x="3248929" y="58490"/>
            <a:ext cx="270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Simulación</a:t>
            </a:r>
            <a:r>
              <a:rPr lang="en-US" b="1" dirty="0">
                <a:solidFill>
                  <a:srgbClr val="7030A0"/>
                </a:solidFill>
              </a:rPr>
              <a:t> del robot </a:t>
            </a:r>
            <a:r>
              <a:rPr lang="en-US" b="1" dirty="0" err="1">
                <a:solidFill>
                  <a:srgbClr val="7030A0"/>
                </a:solidFill>
              </a:rPr>
              <a:t>en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tiempo</a:t>
            </a:r>
            <a:r>
              <a:rPr lang="en-US" b="1" dirty="0">
                <a:solidFill>
                  <a:srgbClr val="7030A0"/>
                </a:solidFill>
              </a:rPr>
              <a:t> real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115AFF-A033-9050-64F4-AE19E93C778C}"/>
              </a:ext>
            </a:extLst>
          </p:cNvPr>
          <p:cNvCxnSpPr/>
          <p:nvPr/>
        </p:nvCxnSpPr>
        <p:spPr>
          <a:xfrm>
            <a:off x="8171355" y="404808"/>
            <a:ext cx="561475" cy="483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FA010D-0B68-FDEB-BAA4-7A697C935409}"/>
              </a:ext>
            </a:extLst>
          </p:cNvPr>
          <p:cNvSpPr txBox="1"/>
          <p:nvPr/>
        </p:nvSpPr>
        <p:spPr>
          <a:xfrm>
            <a:off x="6336053" y="65224"/>
            <a:ext cx="464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Menú</a:t>
            </a:r>
            <a:r>
              <a:rPr lang="en-US" b="1" dirty="0">
                <a:solidFill>
                  <a:srgbClr val="FF0000"/>
                </a:solidFill>
              </a:rPr>
              <a:t> de control del robot para </a:t>
            </a:r>
            <a:r>
              <a:rPr lang="en-US" b="1" dirty="0" err="1">
                <a:solidFill>
                  <a:srgbClr val="FF0000"/>
                </a:solidFill>
              </a:rPr>
              <a:t>grabar</a:t>
            </a:r>
            <a:r>
              <a:rPr lang="en-US" b="1" dirty="0">
                <a:solidFill>
                  <a:srgbClr val="FF0000"/>
                </a:solidFill>
              </a:rPr>
              <a:t> y </a:t>
            </a:r>
            <a:r>
              <a:rPr lang="en-US" b="1" dirty="0" err="1">
                <a:solidFill>
                  <a:srgbClr val="FF0000"/>
                </a:solidFill>
              </a:rPr>
              <a:t>aplicar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posiciones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325184-48A1-1E0C-76FD-75D1BBE07595}"/>
              </a:ext>
            </a:extLst>
          </p:cNvPr>
          <p:cNvCxnSpPr>
            <a:cxnSpLocks/>
          </p:cNvCxnSpPr>
          <p:nvPr/>
        </p:nvCxnSpPr>
        <p:spPr>
          <a:xfrm flipH="1" flipV="1">
            <a:off x="10894549" y="5644307"/>
            <a:ext cx="157035" cy="508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4AEAB1-AE0B-F935-6E52-0E75C5E603E3}"/>
              </a:ext>
            </a:extLst>
          </p:cNvPr>
          <p:cNvCxnSpPr>
            <a:cxnSpLocks/>
          </p:cNvCxnSpPr>
          <p:nvPr/>
        </p:nvCxnSpPr>
        <p:spPr>
          <a:xfrm flipV="1">
            <a:off x="7960047" y="5937809"/>
            <a:ext cx="211308" cy="4605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EB6DB4-A29F-1A6A-F753-71A8FD5EEEF6}"/>
              </a:ext>
            </a:extLst>
          </p:cNvPr>
          <p:cNvCxnSpPr>
            <a:cxnSpLocks/>
          </p:cNvCxnSpPr>
          <p:nvPr/>
        </p:nvCxnSpPr>
        <p:spPr>
          <a:xfrm flipV="1">
            <a:off x="4128164" y="5751363"/>
            <a:ext cx="209444" cy="33607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DB9CAB-0908-C9D2-F6E2-836FD053647A}"/>
              </a:ext>
            </a:extLst>
          </p:cNvPr>
          <p:cNvCxnSpPr>
            <a:cxnSpLocks/>
          </p:cNvCxnSpPr>
          <p:nvPr/>
        </p:nvCxnSpPr>
        <p:spPr>
          <a:xfrm flipV="1">
            <a:off x="862973" y="5554133"/>
            <a:ext cx="484566" cy="188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2873E35-1F48-7738-4E65-701E93C5BB3D}"/>
              </a:ext>
            </a:extLst>
          </p:cNvPr>
          <p:cNvSpPr/>
          <p:nvPr/>
        </p:nvSpPr>
        <p:spPr>
          <a:xfrm>
            <a:off x="1971576" y="3090338"/>
            <a:ext cx="1705276" cy="99470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88564-D525-5BB2-B191-744D9E66E75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67326" y="3587691"/>
            <a:ext cx="704250" cy="1889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B3F716-9CA0-6181-2B45-D080C0C9DDDF}"/>
              </a:ext>
            </a:extLst>
          </p:cNvPr>
          <p:cNvSpPr txBox="1"/>
          <p:nvPr/>
        </p:nvSpPr>
        <p:spPr>
          <a:xfrm>
            <a:off x="9217345" y="6087439"/>
            <a:ext cx="310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ysClr val="windowText" lastClr="000000"/>
                </a:solidFill>
              </a:rPr>
              <a:t>Menú</a:t>
            </a:r>
            <a:r>
              <a:rPr lang="en-US" b="1" dirty="0">
                <a:solidFill>
                  <a:sysClr val="windowText" lastClr="000000"/>
                </a:solidFill>
              </a:rPr>
              <a:t> de control </a:t>
            </a:r>
            <a:r>
              <a:rPr lang="en-US" b="1" dirty="0" err="1">
                <a:solidFill>
                  <a:sysClr val="windowText" lastClr="000000"/>
                </a:solidFill>
              </a:rPr>
              <a:t>mediante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cinemática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Inversa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015F27-129C-A1D9-4DF6-0236E90252D3}"/>
              </a:ext>
            </a:extLst>
          </p:cNvPr>
          <p:cNvSpPr txBox="1"/>
          <p:nvPr/>
        </p:nvSpPr>
        <p:spPr>
          <a:xfrm>
            <a:off x="3568141" y="6396221"/>
            <a:ext cx="5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Menú</a:t>
            </a:r>
            <a:r>
              <a:rPr lang="en-US" b="1" dirty="0">
                <a:solidFill>
                  <a:srgbClr val="92D050"/>
                </a:solidFill>
              </a:rPr>
              <a:t> de control de </a:t>
            </a:r>
            <a:r>
              <a:rPr lang="en-US" b="1" dirty="0" err="1">
                <a:solidFill>
                  <a:srgbClr val="92D050"/>
                </a:solidFill>
              </a:rPr>
              <a:t>parámetros</a:t>
            </a:r>
            <a:r>
              <a:rPr lang="en-US" b="1" dirty="0">
                <a:solidFill>
                  <a:srgbClr val="92D050"/>
                </a:solidFill>
              </a:rPr>
              <a:t> del robot </a:t>
            </a:r>
            <a:r>
              <a:rPr lang="en-US" b="1" dirty="0" err="1">
                <a:solidFill>
                  <a:srgbClr val="92D050"/>
                </a:solidFill>
              </a:rPr>
              <a:t>en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tiempo</a:t>
            </a:r>
            <a:r>
              <a:rPr lang="en-US" b="1" dirty="0">
                <a:solidFill>
                  <a:srgbClr val="92D050"/>
                </a:solidFill>
              </a:rPr>
              <a:t> real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15921-9CB9-47A3-70AE-6E494A2955E5}"/>
              </a:ext>
            </a:extLst>
          </p:cNvPr>
          <p:cNvSpPr txBox="1"/>
          <p:nvPr/>
        </p:nvSpPr>
        <p:spPr>
          <a:xfrm>
            <a:off x="2732688" y="6066633"/>
            <a:ext cx="50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Matriz</a:t>
            </a:r>
            <a:r>
              <a:rPr lang="en-US" b="1" dirty="0">
                <a:solidFill>
                  <a:srgbClr val="002060"/>
                </a:solidFill>
              </a:rPr>
              <a:t> de </a:t>
            </a:r>
            <a:r>
              <a:rPr lang="en-US" b="1" dirty="0" err="1">
                <a:solidFill>
                  <a:srgbClr val="002060"/>
                </a:solidFill>
              </a:rPr>
              <a:t>transformación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homogenea</a:t>
            </a:r>
            <a:r>
              <a:rPr lang="en-US" b="1" dirty="0">
                <a:solidFill>
                  <a:srgbClr val="002060"/>
                </a:solidFill>
              </a:rPr>
              <a:t> del robot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CA0AF5-3D09-8C2A-33F7-5DD575A2BD45}"/>
              </a:ext>
            </a:extLst>
          </p:cNvPr>
          <p:cNvSpPr txBox="1"/>
          <p:nvPr/>
        </p:nvSpPr>
        <p:spPr>
          <a:xfrm>
            <a:off x="24242" y="5642219"/>
            <a:ext cx="1937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Botón</a:t>
            </a:r>
            <a:r>
              <a:rPr lang="en-US" b="1" dirty="0">
                <a:solidFill>
                  <a:srgbClr val="00B0F0"/>
                </a:solidFill>
              </a:rPr>
              <a:t> para </a:t>
            </a:r>
            <a:r>
              <a:rPr lang="en-US" b="1" dirty="0" err="1">
                <a:solidFill>
                  <a:srgbClr val="00B0F0"/>
                </a:solidFill>
              </a:rPr>
              <a:t>desplegar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el</a:t>
            </a:r>
            <a:r>
              <a:rPr lang="en-US" b="1" dirty="0">
                <a:solidFill>
                  <a:srgbClr val="00B0F0"/>
                </a:solidFill>
              </a:rPr>
              <a:t> menu de la </a:t>
            </a:r>
            <a:r>
              <a:rPr lang="en-US" b="1" dirty="0" err="1">
                <a:solidFill>
                  <a:srgbClr val="00B0F0"/>
                </a:solidFill>
              </a:rPr>
              <a:t>cinemática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directa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990E3-882E-6A69-F34D-F168FC38EDA6}"/>
              </a:ext>
            </a:extLst>
          </p:cNvPr>
          <p:cNvSpPr txBox="1"/>
          <p:nvPr/>
        </p:nvSpPr>
        <p:spPr>
          <a:xfrm>
            <a:off x="81192" y="3048014"/>
            <a:ext cx="15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Botón</a:t>
            </a:r>
            <a:r>
              <a:rPr lang="en-US" b="1" dirty="0">
                <a:solidFill>
                  <a:srgbClr val="00B050"/>
                </a:solidFill>
              </a:rPr>
              <a:t> para </a:t>
            </a:r>
            <a:r>
              <a:rPr lang="en-US" b="1" dirty="0" err="1">
                <a:solidFill>
                  <a:srgbClr val="00B050"/>
                </a:solidFill>
              </a:rPr>
              <a:t>ejecutar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una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tarea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prefabricada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2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51B52E-6A8E-15B5-F289-F52F84AD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28" y="1066799"/>
            <a:ext cx="9637172" cy="4938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D6C669-2D47-D08D-C1D3-C71A4F2504BB}"/>
              </a:ext>
            </a:extLst>
          </p:cNvPr>
          <p:cNvSpPr/>
          <p:nvPr/>
        </p:nvSpPr>
        <p:spPr>
          <a:xfrm>
            <a:off x="1636295" y="1066799"/>
            <a:ext cx="2714324" cy="386133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5131E-6205-1ED7-613C-41DC425C199B}"/>
              </a:ext>
            </a:extLst>
          </p:cNvPr>
          <p:cNvCxnSpPr>
            <a:cxnSpLocks/>
          </p:cNvCxnSpPr>
          <p:nvPr/>
        </p:nvCxnSpPr>
        <p:spPr>
          <a:xfrm flipH="1">
            <a:off x="1780675" y="510139"/>
            <a:ext cx="731519" cy="5486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821191-B425-6D5E-ADDC-E9EC595BF75A}"/>
              </a:ext>
            </a:extLst>
          </p:cNvPr>
          <p:cNvSpPr txBox="1"/>
          <p:nvPr/>
        </p:nvSpPr>
        <p:spPr>
          <a:xfrm>
            <a:off x="2512194" y="138128"/>
            <a:ext cx="41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Menú</a:t>
            </a:r>
            <a:r>
              <a:rPr lang="en-US" b="1" dirty="0">
                <a:solidFill>
                  <a:schemeClr val="accent2"/>
                </a:solidFill>
              </a:rPr>
              <a:t> de control del robot </a:t>
            </a:r>
            <a:r>
              <a:rPr lang="en-US" b="1" dirty="0" err="1">
                <a:solidFill>
                  <a:schemeClr val="accent2"/>
                </a:solidFill>
              </a:rPr>
              <a:t>mediante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cinemática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directa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7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C93D5D-244A-6E5F-F95F-DB4138BA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4" y="804979"/>
            <a:ext cx="8984352" cy="524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F595A4-3E3F-6A29-DCFD-63B5CC3D9A6B}"/>
              </a:ext>
            </a:extLst>
          </p:cNvPr>
          <p:cNvSpPr/>
          <p:nvPr/>
        </p:nvSpPr>
        <p:spPr>
          <a:xfrm>
            <a:off x="2007705" y="2445027"/>
            <a:ext cx="655982" cy="58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5DA0F-FEF5-230E-7E33-EFC655AECE82}"/>
              </a:ext>
            </a:extLst>
          </p:cNvPr>
          <p:cNvSpPr/>
          <p:nvPr/>
        </p:nvSpPr>
        <p:spPr>
          <a:xfrm>
            <a:off x="6384234" y="3135795"/>
            <a:ext cx="655982" cy="58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6600E-FFD0-2168-B04B-DF65B983B95E}"/>
              </a:ext>
            </a:extLst>
          </p:cNvPr>
          <p:cNvSpPr/>
          <p:nvPr/>
        </p:nvSpPr>
        <p:spPr>
          <a:xfrm>
            <a:off x="5440018" y="511775"/>
            <a:ext cx="655982" cy="58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E1A9A-13CB-E4E3-F137-20E83952E0B4}"/>
              </a:ext>
            </a:extLst>
          </p:cNvPr>
          <p:cNvSpPr/>
          <p:nvPr/>
        </p:nvSpPr>
        <p:spPr>
          <a:xfrm>
            <a:off x="6712225" y="1677183"/>
            <a:ext cx="655982" cy="58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A0C25-AA67-B738-409A-55BC670B0EDE}"/>
              </a:ext>
            </a:extLst>
          </p:cNvPr>
          <p:cNvSpPr/>
          <p:nvPr/>
        </p:nvSpPr>
        <p:spPr>
          <a:xfrm>
            <a:off x="8014097" y="804979"/>
            <a:ext cx="655982" cy="58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639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70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Redondo</dc:creator>
  <cp:lastModifiedBy>David Redondo</cp:lastModifiedBy>
  <cp:revision>3</cp:revision>
  <dcterms:created xsi:type="dcterms:W3CDTF">2022-06-01T23:19:37Z</dcterms:created>
  <dcterms:modified xsi:type="dcterms:W3CDTF">2022-06-06T11:20:32Z</dcterms:modified>
</cp:coreProperties>
</file>