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62" r:id="rId2"/>
    <p:sldId id="256" r:id="rId3"/>
    <p:sldId id="257" r:id="rId4"/>
    <p:sldId id="295" r:id="rId5"/>
    <p:sldId id="287" r:id="rId6"/>
    <p:sldId id="267" r:id="rId7"/>
    <p:sldId id="286" r:id="rId8"/>
    <p:sldId id="290" r:id="rId9"/>
    <p:sldId id="264" r:id="rId10"/>
    <p:sldId id="285" r:id="rId11"/>
    <p:sldId id="296" r:id="rId12"/>
    <p:sldId id="284" r:id="rId13"/>
    <p:sldId id="263" r:id="rId14"/>
    <p:sldId id="297" r:id="rId15"/>
    <p:sldId id="294" r:id="rId16"/>
    <p:sldId id="288" r:id="rId17"/>
    <p:sldId id="261" r:id="rId18"/>
    <p:sldId id="289" r:id="rId19"/>
    <p:sldId id="28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1C86B7-84B2-4257-9BA4-9CF6F87CB363}">
  <a:tblStyle styleId="{C51C86B7-84B2-4257-9BA4-9CF6F87CB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50516-C120-40BE-B3AF-669E9B42E7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E053DD4-3F96-4BC4-BAF8-FD5E201D517E}">
      <dgm:prSet phldrT="[텍스트]"/>
      <dgm:spPr/>
      <dgm:t>
        <a:bodyPr/>
        <a:lstStyle/>
        <a:p>
          <a:pPr latinLnBrk="1"/>
          <a:r>
            <a:rPr lang="en-US" altLang="ko-KR" dirty="0" err="1"/>
            <a:t>CafeDAO</a:t>
          </a:r>
          <a:endParaRPr lang="ko-KR" altLang="en-US" dirty="0"/>
        </a:p>
      </dgm:t>
    </dgm:pt>
    <dgm:pt modelId="{89C819A5-6CBF-4290-8E7D-77B9EF6266E5}" type="parTrans" cxnId="{4D833C17-BB6E-471A-80FE-4AF0B8301024}">
      <dgm:prSet/>
      <dgm:spPr/>
      <dgm:t>
        <a:bodyPr/>
        <a:lstStyle/>
        <a:p>
          <a:pPr latinLnBrk="1"/>
          <a:endParaRPr lang="ko-KR" altLang="en-US"/>
        </a:p>
      </dgm:t>
    </dgm:pt>
    <dgm:pt modelId="{7506DF64-8D51-4E9A-BA76-D00762D5D7F7}" type="sibTrans" cxnId="{4D833C17-BB6E-471A-80FE-4AF0B8301024}">
      <dgm:prSet/>
      <dgm:spPr/>
      <dgm:t>
        <a:bodyPr/>
        <a:lstStyle/>
        <a:p>
          <a:pPr latinLnBrk="1"/>
          <a:endParaRPr lang="ko-KR" altLang="en-US"/>
        </a:p>
      </dgm:t>
    </dgm:pt>
    <dgm:pt modelId="{2F9BDEAC-CD82-4484-87B4-6EF0FDEDDDBD}">
      <dgm:prSet phldrT="[텍스트]"/>
      <dgm:spPr/>
      <dgm:t>
        <a:bodyPr/>
        <a:lstStyle/>
        <a:p>
          <a:pPr latinLnBrk="1"/>
          <a:r>
            <a:rPr lang="en-US" altLang="ko-KR" dirty="0"/>
            <a:t>Insert </a:t>
          </a:r>
          <a:endParaRPr lang="ko-KR" altLang="en-US" dirty="0"/>
        </a:p>
      </dgm:t>
    </dgm:pt>
    <dgm:pt modelId="{E520FC49-42D3-43C9-B019-BEAA46699358}" type="parTrans" cxnId="{3F20CD5A-C4E2-41E2-AB4C-043B63CA69B3}">
      <dgm:prSet/>
      <dgm:spPr/>
      <dgm:t>
        <a:bodyPr/>
        <a:lstStyle/>
        <a:p>
          <a:pPr latinLnBrk="1"/>
          <a:endParaRPr lang="ko-KR" altLang="en-US"/>
        </a:p>
      </dgm:t>
    </dgm:pt>
    <dgm:pt modelId="{643A0AB2-03C8-4F2D-B627-80897D22C451}" type="sibTrans" cxnId="{3F20CD5A-C4E2-41E2-AB4C-043B63CA69B3}">
      <dgm:prSet/>
      <dgm:spPr/>
      <dgm:t>
        <a:bodyPr/>
        <a:lstStyle/>
        <a:p>
          <a:pPr latinLnBrk="1"/>
          <a:endParaRPr lang="ko-KR" altLang="en-US"/>
        </a:p>
      </dgm:t>
    </dgm:pt>
    <dgm:pt modelId="{A30E4FA7-F9FA-4EE4-8FB4-112048985ECC}">
      <dgm:prSet phldrT="[텍스트]"/>
      <dgm:spPr/>
      <dgm:t>
        <a:bodyPr/>
        <a:lstStyle/>
        <a:p>
          <a:pPr latinLnBrk="1"/>
          <a:r>
            <a:rPr lang="en-US" altLang="ko-KR" dirty="0"/>
            <a:t>delete</a:t>
          </a:r>
          <a:endParaRPr lang="ko-KR" altLang="en-US" dirty="0"/>
        </a:p>
      </dgm:t>
    </dgm:pt>
    <dgm:pt modelId="{6AB62682-5640-4164-ABA8-5AB1726E8B29}" type="parTrans" cxnId="{DFAE2432-EE9B-403C-9EB8-74042B31C131}">
      <dgm:prSet/>
      <dgm:spPr/>
      <dgm:t>
        <a:bodyPr/>
        <a:lstStyle/>
        <a:p>
          <a:pPr latinLnBrk="1"/>
          <a:endParaRPr lang="ko-KR" altLang="en-US"/>
        </a:p>
      </dgm:t>
    </dgm:pt>
    <dgm:pt modelId="{47A85B8F-5C7E-4859-98AD-073D5172CF09}" type="sibTrans" cxnId="{DFAE2432-EE9B-403C-9EB8-74042B31C131}">
      <dgm:prSet/>
      <dgm:spPr/>
      <dgm:t>
        <a:bodyPr/>
        <a:lstStyle/>
        <a:p>
          <a:pPr latinLnBrk="1"/>
          <a:endParaRPr lang="ko-KR" altLang="en-US"/>
        </a:p>
      </dgm:t>
    </dgm:pt>
    <dgm:pt modelId="{F7C6CA3F-71AD-4A97-99F9-5D93F801B3C9}">
      <dgm:prSet phldrT="[텍스트]"/>
      <dgm:spPr/>
      <dgm:t>
        <a:bodyPr/>
        <a:lstStyle/>
        <a:p>
          <a:pPr latinLnBrk="1"/>
          <a:r>
            <a:rPr lang="en-US" altLang="ko-KR" dirty="0"/>
            <a:t>Select</a:t>
          </a:r>
          <a:endParaRPr lang="ko-KR" altLang="en-US" dirty="0"/>
        </a:p>
      </dgm:t>
    </dgm:pt>
    <dgm:pt modelId="{22C0DF5A-AE5E-44EA-ADDE-1180DCCF061B}" type="parTrans" cxnId="{164378AD-1885-4F33-97EF-6753F6813944}">
      <dgm:prSet/>
      <dgm:spPr/>
      <dgm:t>
        <a:bodyPr/>
        <a:lstStyle/>
        <a:p>
          <a:pPr latinLnBrk="1"/>
          <a:endParaRPr lang="ko-KR" altLang="en-US"/>
        </a:p>
      </dgm:t>
    </dgm:pt>
    <dgm:pt modelId="{3560F5D2-2F86-47BB-A098-ADDFA36A2608}" type="sibTrans" cxnId="{164378AD-1885-4F33-97EF-6753F6813944}">
      <dgm:prSet/>
      <dgm:spPr/>
      <dgm:t>
        <a:bodyPr/>
        <a:lstStyle/>
        <a:p>
          <a:pPr latinLnBrk="1"/>
          <a:endParaRPr lang="ko-KR" altLang="en-US"/>
        </a:p>
      </dgm:t>
    </dgm:pt>
    <dgm:pt modelId="{8DFE7A67-7CD8-4C22-8E87-C750309F89CA}">
      <dgm:prSet phldrT="[텍스트]"/>
      <dgm:spPr/>
    </dgm:pt>
    <dgm:pt modelId="{C5392493-9C9A-4E08-8997-B736C619965A}" type="parTrans" cxnId="{86F6A328-E0EF-4A2C-B0CF-FBBF04E8A7C6}">
      <dgm:prSet/>
      <dgm:spPr/>
      <dgm:t>
        <a:bodyPr/>
        <a:lstStyle/>
        <a:p>
          <a:pPr latinLnBrk="1"/>
          <a:endParaRPr lang="ko-KR" altLang="en-US"/>
        </a:p>
      </dgm:t>
    </dgm:pt>
    <dgm:pt modelId="{F08D49EF-2439-4AD2-864D-989D2C8AADA7}" type="sibTrans" cxnId="{86F6A328-E0EF-4A2C-B0CF-FBBF04E8A7C6}">
      <dgm:prSet/>
      <dgm:spPr/>
      <dgm:t>
        <a:bodyPr/>
        <a:lstStyle/>
        <a:p>
          <a:pPr latinLnBrk="1"/>
          <a:endParaRPr lang="ko-KR" altLang="en-US"/>
        </a:p>
      </dgm:t>
    </dgm:pt>
    <dgm:pt modelId="{10F83C3D-39CA-408C-94C1-03F8755597A5}">
      <dgm:prSet phldrT="[텍스트]"/>
      <dgm:spPr/>
      <dgm:t>
        <a:bodyPr/>
        <a:lstStyle/>
        <a:p>
          <a:pPr latinLnBrk="1"/>
          <a:r>
            <a:rPr lang="en-US" altLang="ko-KR" dirty="0"/>
            <a:t>Update</a:t>
          </a:r>
          <a:endParaRPr lang="ko-KR" altLang="en-US" dirty="0"/>
        </a:p>
      </dgm:t>
    </dgm:pt>
    <dgm:pt modelId="{5EF91194-9A62-4315-B5AA-97FA291C207A}" type="parTrans" cxnId="{7ACA7203-9482-49BD-BE31-B18534966201}">
      <dgm:prSet/>
      <dgm:spPr/>
      <dgm:t>
        <a:bodyPr/>
        <a:lstStyle/>
        <a:p>
          <a:pPr latinLnBrk="1"/>
          <a:endParaRPr lang="ko-KR" altLang="en-US"/>
        </a:p>
      </dgm:t>
    </dgm:pt>
    <dgm:pt modelId="{32703043-3968-4E12-A5A5-E6E149487EA7}" type="sibTrans" cxnId="{7ACA7203-9482-49BD-BE31-B18534966201}">
      <dgm:prSet/>
      <dgm:spPr/>
      <dgm:t>
        <a:bodyPr/>
        <a:lstStyle/>
        <a:p>
          <a:pPr latinLnBrk="1"/>
          <a:endParaRPr lang="ko-KR" altLang="en-US"/>
        </a:p>
      </dgm:t>
    </dgm:pt>
    <dgm:pt modelId="{A2005CE6-DAA0-43EB-8ABA-7F8517CD660D}" type="pres">
      <dgm:prSet presAssocID="{C0E50516-C120-40BE-B3AF-669E9B42E7A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55E9EFF-A15B-47BD-ACBC-6A27C9E6082B}" type="pres">
      <dgm:prSet presAssocID="{AE053DD4-3F96-4BC4-BAF8-FD5E201D517E}" presName="centerShape" presStyleLbl="node0" presStyleIdx="0" presStyleCnt="1"/>
      <dgm:spPr/>
    </dgm:pt>
    <dgm:pt modelId="{793BAC08-EE46-4643-A4A3-3F2EF5589BFD}" type="pres">
      <dgm:prSet presAssocID="{E520FC49-42D3-43C9-B019-BEAA46699358}" presName="parTrans" presStyleLbl="bgSibTrans2D1" presStyleIdx="0" presStyleCnt="4"/>
      <dgm:spPr/>
    </dgm:pt>
    <dgm:pt modelId="{1CFA6B2F-FA13-4267-9536-8ACECFC1C191}" type="pres">
      <dgm:prSet presAssocID="{2F9BDEAC-CD82-4484-87B4-6EF0FDEDDDBD}" presName="node" presStyleLbl="node1" presStyleIdx="0" presStyleCnt="4">
        <dgm:presLayoutVars>
          <dgm:bulletEnabled val="1"/>
        </dgm:presLayoutVars>
      </dgm:prSet>
      <dgm:spPr/>
    </dgm:pt>
    <dgm:pt modelId="{7EF153F5-633F-4824-8D53-BE0B434E29C6}" type="pres">
      <dgm:prSet presAssocID="{6AB62682-5640-4164-ABA8-5AB1726E8B29}" presName="parTrans" presStyleLbl="bgSibTrans2D1" presStyleIdx="1" presStyleCnt="4"/>
      <dgm:spPr/>
    </dgm:pt>
    <dgm:pt modelId="{C6813DB1-B8B5-4CCF-9C8B-F9BFC763A5C7}" type="pres">
      <dgm:prSet presAssocID="{A30E4FA7-F9FA-4EE4-8FB4-112048985ECC}" presName="node" presStyleLbl="node1" presStyleIdx="1" presStyleCnt="4">
        <dgm:presLayoutVars>
          <dgm:bulletEnabled val="1"/>
        </dgm:presLayoutVars>
      </dgm:prSet>
      <dgm:spPr/>
    </dgm:pt>
    <dgm:pt modelId="{94E97580-F8E5-4E5F-8569-7DC15E7D9829}" type="pres">
      <dgm:prSet presAssocID="{22C0DF5A-AE5E-44EA-ADDE-1180DCCF061B}" presName="parTrans" presStyleLbl="bgSibTrans2D1" presStyleIdx="2" presStyleCnt="4"/>
      <dgm:spPr/>
    </dgm:pt>
    <dgm:pt modelId="{E82169F3-C3BB-4D64-890F-0884B09FDE15}" type="pres">
      <dgm:prSet presAssocID="{F7C6CA3F-71AD-4A97-99F9-5D93F801B3C9}" presName="node" presStyleLbl="node1" presStyleIdx="2" presStyleCnt="4" custRadScaleRad="100245" custRadScaleInc="3095">
        <dgm:presLayoutVars>
          <dgm:bulletEnabled val="1"/>
        </dgm:presLayoutVars>
      </dgm:prSet>
      <dgm:spPr/>
    </dgm:pt>
    <dgm:pt modelId="{76E51F77-4F15-4EA1-B5AB-988CB608E71C}" type="pres">
      <dgm:prSet presAssocID="{5EF91194-9A62-4315-B5AA-97FA291C207A}" presName="parTrans" presStyleLbl="bgSibTrans2D1" presStyleIdx="3" presStyleCnt="4"/>
      <dgm:spPr/>
    </dgm:pt>
    <dgm:pt modelId="{193EF60C-5885-43C0-B876-2C6FBC939AA5}" type="pres">
      <dgm:prSet presAssocID="{10F83C3D-39CA-408C-94C1-03F8755597A5}" presName="node" presStyleLbl="node1" presStyleIdx="3" presStyleCnt="4">
        <dgm:presLayoutVars>
          <dgm:bulletEnabled val="1"/>
        </dgm:presLayoutVars>
      </dgm:prSet>
      <dgm:spPr/>
    </dgm:pt>
  </dgm:ptLst>
  <dgm:cxnLst>
    <dgm:cxn modelId="{7ACA7203-9482-49BD-BE31-B18534966201}" srcId="{AE053DD4-3F96-4BC4-BAF8-FD5E201D517E}" destId="{10F83C3D-39CA-408C-94C1-03F8755597A5}" srcOrd="3" destOrd="0" parTransId="{5EF91194-9A62-4315-B5AA-97FA291C207A}" sibTransId="{32703043-3968-4E12-A5A5-E6E149487EA7}"/>
    <dgm:cxn modelId="{4D833C17-BB6E-471A-80FE-4AF0B8301024}" srcId="{C0E50516-C120-40BE-B3AF-669E9B42E7AB}" destId="{AE053DD4-3F96-4BC4-BAF8-FD5E201D517E}" srcOrd="0" destOrd="0" parTransId="{89C819A5-6CBF-4290-8E7D-77B9EF6266E5}" sibTransId="{7506DF64-8D51-4E9A-BA76-D00762D5D7F7}"/>
    <dgm:cxn modelId="{86F6A328-E0EF-4A2C-B0CF-FBBF04E8A7C6}" srcId="{C0E50516-C120-40BE-B3AF-669E9B42E7AB}" destId="{8DFE7A67-7CD8-4C22-8E87-C750309F89CA}" srcOrd="1" destOrd="0" parTransId="{C5392493-9C9A-4E08-8997-B736C619965A}" sibTransId="{F08D49EF-2439-4AD2-864D-989D2C8AADA7}"/>
    <dgm:cxn modelId="{DFAE2432-EE9B-403C-9EB8-74042B31C131}" srcId="{AE053DD4-3F96-4BC4-BAF8-FD5E201D517E}" destId="{A30E4FA7-F9FA-4EE4-8FB4-112048985ECC}" srcOrd="1" destOrd="0" parTransId="{6AB62682-5640-4164-ABA8-5AB1726E8B29}" sibTransId="{47A85B8F-5C7E-4859-98AD-073D5172CF09}"/>
    <dgm:cxn modelId="{BCF6B73E-44BD-43A1-ABC3-9B025738D07C}" type="presOf" srcId="{6AB62682-5640-4164-ABA8-5AB1726E8B29}" destId="{7EF153F5-633F-4824-8D53-BE0B434E29C6}" srcOrd="0" destOrd="0" presId="urn:microsoft.com/office/officeart/2005/8/layout/radial4"/>
    <dgm:cxn modelId="{2A5B0360-6C2D-4B24-99FA-BD7A67C2ABA8}" type="presOf" srcId="{F7C6CA3F-71AD-4A97-99F9-5D93F801B3C9}" destId="{E82169F3-C3BB-4D64-890F-0884B09FDE15}" srcOrd="0" destOrd="0" presId="urn:microsoft.com/office/officeart/2005/8/layout/radial4"/>
    <dgm:cxn modelId="{71B19C41-1A72-45B9-8DD5-675D09EADA89}" type="presOf" srcId="{E520FC49-42D3-43C9-B019-BEAA46699358}" destId="{793BAC08-EE46-4643-A4A3-3F2EF5589BFD}" srcOrd="0" destOrd="0" presId="urn:microsoft.com/office/officeart/2005/8/layout/radial4"/>
    <dgm:cxn modelId="{76284070-93D5-41EE-98A7-B72BF89D957B}" type="presOf" srcId="{A30E4FA7-F9FA-4EE4-8FB4-112048985ECC}" destId="{C6813DB1-B8B5-4CCF-9C8B-F9BFC763A5C7}" srcOrd="0" destOrd="0" presId="urn:microsoft.com/office/officeart/2005/8/layout/radial4"/>
    <dgm:cxn modelId="{49427151-2834-43A4-AFFF-4B88C50BBF13}" type="presOf" srcId="{5EF91194-9A62-4315-B5AA-97FA291C207A}" destId="{76E51F77-4F15-4EA1-B5AB-988CB608E71C}" srcOrd="0" destOrd="0" presId="urn:microsoft.com/office/officeart/2005/8/layout/radial4"/>
    <dgm:cxn modelId="{B5611473-39B0-4FB0-BDC2-C515C61A741E}" type="presOf" srcId="{2F9BDEAC-CD82-4484-87B4-6EF0FDEDDDBD}" destId="{1CFA6B2F-FA13-4267-9536-8ACECFC1C191}" srcOrd="0" destOrd="0" presId="urn:microsoft.com/office/officeart/2005/8/layout/radial4"/>
    <dgm:cxn modelId="{05120476-96AC-4967-968E-AD8DEE040F7B}" type="presOf" srcId="{10F83C3D-39CA-408C-94C1-03F8755597A5}" destId="{193EF60C-5885-43C0-B876-2C6FBC939AA5}" srcOrd="0" destOrd="0" presId="urn:microsoft.com/office/officeart/2005/8/layout/radial4"/>
    <dgm:cxn modelId="{3F20CD5A-C4E2-41E2-AB4C-043B63CA69B3}" srcId="{AE053DD4-3F96-4BC4-BAF8-FD5E201D517E}" destId="{2F9BDEAC-CD82-4484-87B4-6EF0FDEDDDBD}" srcOrd="0" destOrd="0" parTransId="{E520FC49-42D3-43C9-B019-BEAA46699358}" sibTransId="{643A0AB2-03C8-4F2D-B627-80897D22C451}"/>
    <dgm:cxn modelId="{0FBEFD7E-BD84-4B19-B3E7-F7862AD42320}" type="presOf" srcId="{22C0DF5A-AE5E-44EA-ADDE-1180DCCF061B}" destId="{94E97580-F8E5-4E5F-8569-7DC15E7D9829}" srcOrd="0" destOrd="0" presId="urn:microsoft.com/office/officeart/2005/8/layout/radial4"/>
    <dgm:cxn modelId="{1A490D91-995D-4D4B-9CB8-EC8F31FE0347}" type="presOf" srcId="{C0E50516-C120-40BE-B3AF-669E9B42E7AB}" destId="{A2005CE6-DAA0-43EB-8ABA-7F8517CD660D}" srcOrd="0" destOrd="0" presId="urn:microsoft.com/office/officeart/2005/8/layout/radial4"/>
    <dgm:cxn modelId="{164378AD-1885-4F33-97EF-6753F6813944}" srcId="{AE053DD4-3F96-4BC4-BAF8-FD5E201D517E}" destId="{F7C6CA3F-71AD-4A97-99F9-5D93F801B3C9}" srcOrd="2" destOrd="0" parTransId="{22C0DF5A-AE5E-44EA-ADDE-1180DCCF061B}" sibTransId="{3560F5D2-2F86-47BB-A098-ADDFA36A2608}"/>
    <dgm:cxn modelId="{51391ADE-BB14-4749-8724-77D7FD2B57C0}" type="presOf" srcId="{AE053DD4-3F96-4BC4-BAF8-FD5E201D517E}" destId="{D55E9EFF-A15B-47BD-ACBC-6A27C9E6082B}" srcOrd="0" destOrd="0" presId="urn:microsoft.com/office/officeart/2005/8/layout/radial4"/>
    <dgm:cxn modelId="{35B26249-EB45-49CD-B112-C9D3EDA13936}" type="presParOf" srcId="{A2005CE6-DAA0-43EB-8ABA-7F8517CD660D}" destId="{D55E9EFF-A15B-47BD-ACBC-6A27C9E6082B}" srcOrd="0" destOrd="0" presId="urn:microsoft.com/office/officeart/2005/8/layout/radial4"/>
    <dgm:cxn modelId="{137AA375-CC18-4611-B989-E6CC49EAAA47}" type="presParOf" srcId="{A2005CE6-DAA0-43EB-8ABA-7F8517CD660D}" destId="{793BAC08-EE46-4643-A4A3-3F2EF5589BFD}" srcOrd="1" destOrd="0" presId="urn:microsoft.com/office/officeart/2005/8/layout/radial4"/>
    <dgm:cxn modelId="{FEF1CBD5-3B15-4D04-9ADB-31932DF3DDF9}" type="presParOf" srcId="{A2005CE6-DAA0-43EB-8ABA-7F8517CD660D}" destId="{1CFA6B2F-FA13-4267-9536-8ACECFC1C191}" srcOrd="2" destOrd="0" presId="urn:microsoft.com/office/officeart/2005/8/layout/radial4"/>
    <dgm:cxn modelId="{0BCD6703-2D82-4344-9288-2244C3DFC154}" type="presParOf" srcId="{A2005CE6-DAA0-43EB-8ABA-7F8517CD660D}" destId="{7EF153F5-633F-4824-8D53-BE0B434E29C6}" srcOrd="3" destOrd="0" presId="urn:microsoft.com/office/officeart/2005/8/layout/radial4"/>
    <dgm:cxn modelId="{98523641-64FC-41FE-8129-85EFE2229EFD}" type="presParOf" srcId="{A2005CE6-DAA0-43EB-8ABA-7F8517CD660D}" destId="{C6813DB1-B8B5-4CCF-9C8B-F9BFC763A5C7}" srcOrd="4" destOrd="0" presId="urn:microsoft.com/office/officeart/2005/8/layout/radial4"/>
    <dgm:cxn modelId="{84BB126E-6C3B-47EF-B207-2D27AA971939}" type="presParOf" srcId="{A2005CE6-DAA0-43EB-8ABA-7F8517CD660D}" destId="{94E97580-F8E5-4E5F-8569-7DC15E7D9829}" srcOrd="5" destOrd="0" presId="urn:microsoft.com/office/officeart/2005/8/layout/radial4"/>
    <dgm:cxn modelId="{EA08ED7D-736C-45D4-AFF8-B2A4F8BDE749}" type="presParOf" srcId="{A2005CE6-DAA0-43EB-8ABA-7F8517CD660D}" destId="{E82169F3-C3BB-4D64-890F-0884B09FDE15}" srcOrd="6" destOrd="0" presId="urn:microsoft.com/office/officeart/2005/8/layout/radial4"/>
    <dgm:cxn modelId="{E26C8D35-31D2-4E6D-97D3-C640FF255926}" type="presParOf" srcId="{A2005CE6-DAA0-43EB-8ABA-7F8517CD660D}" destId="{76E51F77-4F15-4EA1-B5AB-988CB608E71C}" srcOrd="7" destOrd="0" presId="urn:microsoft.com/office/officeart/2005/8/layout/radial4"/>
    <dgm:cxn modelId="{A6CB3592-00A3-49EC-87D2-31ED66DCC6AF}" type="presParOf" srcId="{A2005CE6-DAA0-43EB-8ABA-7F8517CD660D}" destId="{193EF60C-5885-43C0-B876-2C6FBC939AA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E9EFF-A15B-47BD-ACBC-6A27C9E6082B}">
      <dsp:nvSpPr>
        <dsp:cNvPr id="0" name=""/>
        <dsp:cNvSpPr/>
      </dsp:nvSpPr>
      <dsp:spPr>
        <a:xfrm>
          <a:off x="1177510" y="909456"/>
          <a:ext cx="868706" cy="868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CafeDAO</a:t>
          </a:r>
          <a:endParaRPr lang="ko-KR" altLang="en-US" sz="1100" kern="1200" dirty="0"/>
        </a:p>
      </dsp:txBody>
      <dsp:txXfrm>
        <a:off x="1304729" y="1036675"/>
        <a:ext cx="614268" cy="614268"/>
      </dsp:txXfrm>
    </dsp:sp>
    <dsp:sp modelId="{793BAC08-EE46-4643-A4A3-3F2EF5589BFD}">
      <dsp:nvSpPr>
        <dsp:cNvPr id="0" name=""/>
        <dsp:cNvSpPr/>
      </dsp:nvSpPr>
      <dsp:spPr>
        <a:xfrm rot="11700000">
          <a:off x="520961" y="1014264"/>
          <a:ext cx="646037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A6B2F-FA13-4267-9536-8ACECFC1C191}">
      <dsp:nvSpPr>
        <dsp:cNvPr id="0" name=""/>
        <dsp:cNvSpPr/>
      </dsp:nvSpPr>
      <dsp:spPr>
        <a:xfrm>
          <a:off x="119332" y="724343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Insert </a:t>
          </a:r>
          <a:endParaRPr lang="ko-KR" altLang="en-US" sz="1700" kern="1200" dirty="0"/>
        </a:p>
      </dsp:txBody>
      <dsp:txXfrm>
        <a:off x="138669" y="743680"/>
        <a:ext cx="786596" cy="621542"/>
      </dsp:txXfrm>
    </dsp:sp>
    <dsp:sp modelId="{7EF153F5-633F-4824-8D53-BE0B434E29C6}">
      <dsp:nvSpPr>
        <dsp:cNvPr id="0" name=""/>
        <dsp:cNvSpPr/>
      </dsp:nvSpPr>
      <dsp:spPr>
        <a:xfrm rot="14700000">
          <a:off x="952875" y="499529"/>
          <a:ext cx="646037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13DB1-B8B5-4CCF-9C8B-F9BFC763A5C7}">
      <dsp:nvSpPr>
        <dsp:cNvPr id="0" name=""/>
        <dsp:cNvSpPr/>
      </dsp:nvSpPr>
      <dsp:spPr>
        <a:xfrm>
          <a:off x="726744" y="457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delete</a:t>
          </a:r>
          <a:endParaRPr lang="ko-KR" altLang="en-US" sz="1700" kern="1200" dirty="0"/>
        </a:p>
      </dsp:txBody>
      <dsp:txXfrm>
        <a:off x="746081" y="19794"/>
        <a:ext cx="786596" cy="621542"/>
      </dsp:txXfrm>
    </dsp:sp>
    <dsp:sp modelId="{94E97580-F8E5-4E5F-8569-7DC15E7D9829}">
      <dsp:nvSpPr>
        <dsp:cNvPr id="0" name=""/>
        <dsp:cNvSpPr/>
      </dsp:nvSpPr>
      <dsp:spPr>
        <a:xfrm rot="17783565">
          <a:off x="1641575" y="506614"/>
          <a:ext cx="648625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69F3-C3BB-4D64-890F-0884B09FDE15}">
      <dsp:nvSpPr>
        <dsp:cNvPr id="0" name=""/>
        <dsp:cNvSpPr/>
      </dsp:nvSpPr>
      <dsp:spPr>
        <a:xfrm>
          <a:off x="1697416" y="9787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Select</a:t>
          </a:r>
          <a:endParaRPr lang="ko-KR" altLang="en-US" sz="1700" kern="1200" dirty="0"/>
        </a:p>
      </dsp:txBody>
      <dsp:txXfrm>
        <a:off x="1716753" y="29124"/>
        <a:ext cx="786596" cy="621542"/>
      </dsp:txXfrm>
    </dsp:sp>
    <dsp:sp modelId="{76E51F77-4F15-4EA1-B5AB-988CB608E71C}">
      <dsp:nvSpPr>
        <dsp:cNvPr id="0" name=""/>
        <dsp:cNvSpPr/>
      </dsp:nvSpPr>
      <dsp:spPr>
        <a:xfrm rot="20700000">
          <a:off x="2056728" y="1014264"/>
          <a:ext cx="646037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EF60C-5885-43C0-B876-2C6FBC939AA5}">
      <dsp:nvSpPr>
        <dsp:cNvPr id="0" name=""/>
        <dsp:cNvSpPr/>
      </dsp:nvSpPr>
      <dsp:spPr>
        <a:xfrm>
          <a:off x="2279123" y="724343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Update</a:t>
          </a:r>
          <a:endParaRPr lang="ko-KR" altLang="en-US" sz="1700" kern="1200" dirty="0"/>
        </a:p>
      </dsp:txBody>
      <dsp:txXfrm>
        <a:off x="2298460" y="743680"/>
        <a:ext cx="786596" cy="62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852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46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72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524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35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81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14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7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563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27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73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teal">
  <p:cSld name="TITLE_1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pink">
  <p:cSld name="TITLE_1_2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ink">
  <p:cSld name="BLANK_1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eal">
  <p:cSld name="BLANK_1_1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 idx="4294967295"/>
          </p:nvPr>
        </p:nvSpPr>
        <p:spPr>
          <a:xfrm>
            <a:off x="3135086" y="2474619"/>
            <a:ext cx="2397967" cy="2095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br>
              <a:rPr lang="en" altLang="ko-KR" sz="7200" dirty="0">
                <a:solidFill>
                  <a:srgbClr val="FFFFFF"/>
                </a:solidFill>
              </a:rPr>
            </a:br>
            <a:r>
              <a:rPr lang="ko-KR" altLang="ko-KR" sz="8000" dirty="0">
                <a:solidFill>
                  <a:schemeClr val="bg1"/>
                </a:solidFill>
              </a:rPr>
              <a:t>一番</a:t>
            </a:r>
            <a:br>
              <a:rPr lang="ko-KR" altLang="ko-KR" dirty="0"/>
            </a:br>
            <a:endParaRPr sz="7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3.</a:t>
            </a:r>
            <a:r>
              <a:rPr lang="en-US" dirty="0">
                <a:solidFill>
                  <a:srgbClr val="2F3848"/>
                </a:solidFill>
              </a:rPr>
              <a:t> Function.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4738473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</a:t>
            </a:r>
            <a:r>
              <a:rPr lang="en-US" dirty="0"/>
              <a:t> step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76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-US" dirty="0" err="1"/>
              <a:t>ogin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36E601-2DC3-4578-916F-CB74DB7B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5" y="1805230"/>
            <a:ext cx="6260840" cy="34528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118C07-F8CE-4610-8803-D0D5291980C7}"/>
              </a:ext>
            </a:extLst>
          </p:cNvPr>
          <p:cNvSpPr/>
          <p:nvPr/>
        </p:nvSpPr>
        <p:spPr>
          <a:xfrm>
            <a:off x="1454020" y="5716049"/>
            <a:ext cx="6708710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# ID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#PASSWORD</a:t>
            </a:r>
          </a:p>
        </p:txBody>
      </p:sp>
    </p:spTree>
    <p:extLst>
      <p:ext uri="{BB962C8B-B14F-4D97-AF65-F5344CB8AC3E}">
        <p14:creationId xmlns:p14="http://schemas.microsoft.com/office/powerpoint/2010/main" val="71017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49789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 err="1"/>
              <a:t>ain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60DC8B-2111-4CF6-AF6C-DCA29D98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03" y="1744825"/>
            <a:ext cx="6826995" cy="42454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3BD9BD-F8E3-414C-BCD1-8C367DBAA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366" y="4777273"/>
            <a:ext cx="4366727" cy="6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4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주문 등록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717AE-276A-4BE4-BFDC-E6F78377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53" y="1658176"/>
            <a:ext cx="6501386" cy="30817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A5697F-920C-4748-82A4-D339084522EE}"/>
              </a:ext>
            </a:extLst>
          </p:cNvPr>
          <p:cNvSpPr/>
          <p:nvPr/>
        </p:nvSpPr>
        <p:spPr>
          <a:xfrm>
            <a:off x="1454020" y="5199824"/>
            <a:ext cx="6708710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드롭 다운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회원과 비회원 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#10%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적립</a:t>
            </a:r>
            <a:endParaRPr lang="en-US" altLang="ko-KR" sz="1800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주문 등록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C7BF6-D473-4EBA-903E-8A08716C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87" y="1706691"/>
            <a:ext cx="605842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9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주문 취소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353EBB-BC99-4075-8B3B-51035680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1567543"/>
            <a:ext cx="7081935" cy="31164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16BCD5-031D-4B06-9385-F485A4DE44B3}"/>
              </a:ext>
            </a:extLst>
          </p:cNvPr>
          <p:cNvSpPr/>
          <p:nvPr/>
        </p:nvSpPr>
        <p:spPr>
          <a:xfrm>
            <a:off x="975050" y="5023994"/>
            <a:ext cx="6708710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주문 현황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주문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 시각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#TEXTAREA  </a:t>
            </a:r>
            <a:endParaRPr lang="ko-KR" altLang="ko-KR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일별</a:t>
            </a:r>
            <a:r>
              <a:rPr lang="en-US" altLang="ko-KR" dirty="0"/>
              <a:t>/</a:t>
            </a:r>
            <a:r>
              <a:rPr lang="ko-KR" altLang="en-US" dirty="0"/>
              <a:t>월별 매출 조회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2E34C-2331-43DC-A1CD-81799381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5" y="1912752"/>
            <a:ext cx="7611729" cy="31351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CBB129-B1CF-43FB-8245-36368D427D1E}"/>
              </a:ext>
            </a:extLst>
          </p:cNvPr>
          <p:cNvSpPr/>
          <p:nvPr/>
        </p:nvSpPr>
        <p:spPr>
          <a:xfrm>
            <a:off x="1454020" y="5290457"/>
            <a:ext cx="6708710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마감기능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원가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현황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#</a:t>
            </a: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날짜 지정</a:t>
            </a:r>
            <a:endParaRPr lang="ko-KR" altLang="ko-KR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8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메뉴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54EF34-F8A2-47D2-A8BA-38CF13A2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6" y="1764846"/>
            <a:ext cx="7406456" cy="34789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64AFD4-9DAE-4DF8-B508-E46BE21D98E4}"/>
              </a:ext>
            </a:extLst>
          </p:cNvPr>
          <p:cNvSpPr/>
          <p:nvPr/>
        </p:nvSpPr>
        <p:spPr>
          <a:xfrm>
            <a:off x="1682091" y="5461643"/>
            <a:ext cx="5427306" cy="36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등록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#</a:t>
            </a: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삭제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#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메뉴 출력</a:t>
            </a:r>
            <a:endParaRPr lang="ko-KR" alt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회원 등록 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A0731-9DE8-4FC7-B4A1-53F6D6D3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5" y="1638300"/>
            <a:ext cx="7145198" cy="36988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BFD181-6279-403B-BFD0-99784C50D43C}"/>
              </a:ext>
            </a:extLst>
          </p:cNvPr>
          <p:cNvSpPr/>
          <p:nvPr/>
        </p:nvSpPr>
        <p:spPr>
          <a:xfrm>
            <a:off x="1774371" y="5646848"/>
            <a:ext cx="5427306" cy="36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회원 검색 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삭제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메뉴 출력</a:t>
            </a:r>
            <a:endParaRPr lang="ko-KR" alt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5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1062838" y="693513"/>
            <a:ext cx="6676800" cy="547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출처</a:t>
            </a:r>
            <a:endParaRPr lang="en-US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>
              <a:buAutoNum type="arabicPeriod"/>
            </a:pPr>
            <a:r>
              <a:rPr lang="en-US" altLang="ko-KR" dirty="0"/>
              <a:t>Free presentation template – Bold and modern</a:t>
            </a:r>
          </a:p>
          <a:p>
            <a:pPr lvl="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https://www.slidescarnival.com/benedick-free-presentation-template/97#preview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그림 </a:t>
            </a:r>
            <a:r>
              <a:rPr lang="en-US" altLang="ko-KR" dirty="0"/>
              <a:t>1  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https://www.shopkeep.com/blog/what-to-consider-when-choosing-a-coffee-shop-location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그림 </a:t>
            </a:r>
            <a:r>
              <a:rPr lang="en-US" altLang="ko-KR" dirty="0"/>
              <a:t>2  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https://www.eclipse.org/downloads/packages/eclipse-ide-java-ee-developers/neon3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그림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http://freegeek.ir/en/2016/06/connect-to-postgresql-db-using-oracle-sql-developer/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그림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http://sjh836.tistory.com/130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6.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https://www.zazzle.com/gitkraken_stickers-217656805059903623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7.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http://www.ddaily.co.kr/news/article.html?no=126599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8.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7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https://www.google.co.kr/search?biw</a:t>
            </a:r>
            <a:endParaRPr lang="en-US" altLang="ko-KR" sz="18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8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endParaRPr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Café 24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49919" y="157062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B3AA8-5507-4271-85C5-535DB2A4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0" y="1578011"/>
            <a:ext cx="7951800" cy="4617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D4BB1-D8D7-45D7-B724-224DBE81F5B5}"/>
              </a:ext>
            </a:extLst>
          </p:cNvPr>
          <p:cNvSpPr txBox="1"/>
          <p:nvPr/>
        </p:nvSpPr>
        <p:spPr>
          <a:xfrm>
            <a:off x="152364" y="6485494"/>
            <a:ext cx="595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1 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1062838" y="693513"/>
            <a:ext cx="6676800" cy="547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</a:t>
            </a:r>
            <a:r>
              <a:rPr lang="en-US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ko-KR" altLang="en-US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조 </a:t>
            </a:r>
            <a:r>
              <a:rPr lang="en-US" altLang="ko-KR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Café 24 </a:t>
            </a:r>
            <a:r>
              <a:rPr lang="ko-KR" altLang="en-US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프로그램</a:t>
            </a:r>
            <a:endParaRPr lang="en-US" sz="4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ko-KR" altLang="ko-KR" b="1" dirty="0"/>
              <a:t>커피숍 회원관리 및 포스 시스템 입니다</a:t>
            </a:r>
            <a:r>
              <a:rPr lang="en-US" altLang="ko-KR" b="1" dirty="0"/>
              <a:t>. </a:t>
            </a:r>
            <a:r>
              <a:rPr lang="ko-KR" altLang="ko-KR" b="1" dirty="0"/>
              <a:t>커피숍 운영에 필수적인 포스 시스템에 커피숍을 방문한 손님을 회원과 비회원으로 구분하여 관리</a:t>
            </a:r>
            <a:r>
              <a:rPr lang="ko-KR" altLang="en-US" b="1" dirty="0"/>
              <a:t>할 수 있습니다</a:t>
            </a:r>
            <a:r>
              <a:rPr lang="en-US" altLang="ko-KR" b="1" dirty="0"/>
              <a:t>. </a:t>
            </a:r>
            <a:endParaRPr lang="ko-KR" altLang="ko-KR" b="1" dirty="0"/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D10591-C23A-4F6B-B089-EAA88F2603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68" y="3429000"/>
            <a:ext cx="6340870" cy="15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4" y="2018025"/>
            <a:ext cx="6267421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1.</a:t>
            </a:r>
            <a:r>
              <a:rPr lang="en-US" dirty="0">
                <a:solidFill>
                  <a:srgbClr val="2F3848"/>
                </a:solidFill>
              </a:rPr>
              <a:t>Using Programs .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 step </a:t>
            </a: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19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Pro</a:t>
            </a:r>
            <a:r>
              <a:rPr lang="en-US" altLang="ko-KR" dirty="0"/>
              <a:t>grams.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05A906-24B0-4749-A776-7F6D943E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43" y="1574151"/>
            <a:ext cx="2073221" cy="1386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5EDC-AFD0-4D25-877F-E7DDE57987C2}"/>
              </a:ext>
            </a:extLst>
          </p:cNvPr>
          <p:cNvSpPr txBox="1"/>
          <p:nvPr/>
        </p:nvSpPr>
        <p:spPr>
          <a:xfrm>
            <a:off x="2379561" y="3054979"/>
            <a:ext cx="6267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E4353-EF86-43B8-B7FC-D5CC6BE75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54" y="4836811"/>
            <a:ext cx="2351078" cy="138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56930-35C9-4769-ABDB-4B0340A2E3B8}"/>
              </a:ext>
            </a:extLst>
          </p:cNvPr>
          <p:cNvSpPr txBox="1"/>
          <p:nvPr/>
        </p:nvSpPr>
        <p:spPr>
          <a:xfrm>
            <a:off x="3480554" y="6223765"/>
            <a:ext cx="541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i="1" dirty="0"/>
              <a:t>그</a:t>
            </a:r>
            <a:r>
              <a:rPr lang="ko-KR" altLang="en-US" sz="800" dirty="0"/>
              <a:t>림</a:t>
            </a:r>
            <a:r>
              <a:rPr lang="en-US" altLang="ko-KR" sz="800" dirty="0"/>
              <a:t>3</a:t>
            </a:r>
            <a:endParaRPr lang="ko-KR" altLang="en-US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A7E75B-DCCA-417E-B8EE-8BB24573B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339" y="1629183"/>
            <a:ext cx="1674262" cy="1563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66729-5343-4764-A0DD-C0EEEBC5A324}"/>
              </a:ext>
            </a:extLst>
          </p:cNvPr>
          <p:cNvSpPr txBox="1"/>
          <p:nvPr/>
        </p:nvSpPr>
        <p:spPr>
          <a:xfrm>
            <a:off x="5659601" y="3054979"/>
            <a:ext cx="587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</a:t>
            </a:r>
            <a:r>
              <a:rPr lang="en-US" altLang="ko-KR" sz="800" dirty="0"/>
              <a:t>4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DFA329-E969-4F99-AC47-EDB53BA29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743" y="3778746"/>
            <a:ext cx="2491811" cy="1138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937D09-85A5-4D19-B6E9-0C745F979373}"/>
              </a:ext>
            </a:extLst>
          </p:cNvPr>
          <p:cNvSpPr txBox="1"/>
          <p:nvPr/>
        </p:nvSpPr>
        <p:spPr>
          <a:xfrm>
            <a:off x="1317666" y="4971771"/>
            <a:ext cx="542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5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EA7634-E4EB-40BC-BD0C-563E9B2E0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651" y="3151967"/>
            <a:ext cx="1605343" cy="1544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D9B32-1F48-4A88-B542-F0C4AA579B9D}"/>
              </a:ext>
            </a:extLst>
          </p:cNvPr>
          <p:cNvSpPr txBox="1"/>
          <p:nvPr/>
        </p:nvSpPr>
        <p:spPr>
          <a:xfrm>
            <a:off x="6493826" y="4719004"/>
            <a:ext cx="738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</a:t>
            </a:r>
            <a:r>
              <a:rPr lang="en-US" altLang="ko-KR" sz="800" dirty="0"/>
              <a:t>5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2.</a:t>
            </a:r>
            <a:r>
              <a:rPr lang="en-US" dirty="0">
                <a:solidFill>
                  <a:srgbClr val="2F3848"/>
                </a:solidFill>
              </a:rPr>
              <a:t> Data Flow.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4268254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Let’s start with the </a:t>
            </a:r>
            <a:r>
              <a:rPr lang="en-US" dirty="0"/>
              <a:t> </a:t>
            </a:r>
            <a:r>
              <a:rPr lang="en" altLang="ko-KR" dirty="0"/>
              <a:t>step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17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2CD0E-6C98-4001-909F-D465347A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0" y="1483567"/>
            <a:ext cx="8663474" cy="52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3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Flow.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B816EA-7D57-4046-A161-613D1F3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3" y="2699107"/>
            <a:ext cx="2202024" cy="270059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CF71293-6320-4D30-9708-60699734871D}"/>
              </a:ext>
            </a:extLst>
          </p:cNvPr>
          <p:cNvSpPr/>
          <p:nvPr/>
        </p:nvSpPr>
        <p:spPr>
          <a:xfrm>
            <a:off x="2820077" y="2800704"/>
            <a:ext cx="429209" cy="33823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2B519EF4-4D06-49CE-8037-257620304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038663"/>
              </p:ext>
            </p:extLst>
          </p:nvPr>
        </p:nvGraphicFramePr>
        <p:xfrm>
          <a:off x="2820077" y="3770821"/>
          <a:ext cx="3223727" cy="1778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A653C7F8-75F3-4CFD-B29A-5CFE749BC5CD}"/>
              </a:ext>
            </a:extLst>
          </p:cNvPr>
          <p:cNvSpPr/>
          <p:nvPr/>
        </p:nvSpPr>
        <p:spPr>
          <a:xfrm>
            <a:off x="4323694" y="3215030"/>
            <a:ext cx="336293" cy="427939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DD8F47-DA6C-497D-9A79-9B06D0BDBB36}"/>
              </a:ext>
            </a:extLst>
          </p:cNvPr>
          <p:cNvGrpSpPr/>
          <p:nvPr/>
        </p:nvGrpSpPr>
        <p:grpSpPr>
          <a:xfrm>
            <a:off x="3588120" y="2701667"/>
            <a:ext cx="1807442" cy="427939"/>
            <a:chOff x="509091" y="211915"/>
            <a:chExt cx="1807442" cy="42793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A7E85E-4FAA-4444-A23D-F015BE143810}"/>
                </a:ext>
              </a:extLst>
            </p:cNvPr>
            <p:cNvSpPr/>
            <p:nvPr/>
          </p:nvSpPr>
          <p:spPr>
            <a:xfrm>
              <a:off x="509091" y="211915"/>
              <a:ext cx="1807442" cy="427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0F342B-023B-4167-8958-D564EA625B92}"/>
                </a:ext>
              </a:extLst>
            </p:cNvPr>
            <p:cNvSpPr txBox="1"/>
            <p:nvPr/>
          </p:nvSpPr>
          <p:spPr>
            <a:xfrm>
              <a:off x="509091" y="211915"/>
              <a:ext cx="1807442" cy="42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 err="1"/>
                <a:t>CafeDAO.imp</a:t>
              </a:r>
              <a:endParaRPr lang="ko-KR" altLang="en-US" sz="2000" kern="1200" dirty="0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A6D2D4-1D52-4526-91CD-6A0C9257A8AD}"/>
              </a:ext>
            </a:extLst>
          </p:cNvPr>
          <p:cNvSpPr/>
          <p:nvPr/>
        </p:nvSpPr>
        <p:spPr>
          <a:xfrm>
            <a:off x="6008914" y="3890781"/>
            <a:ext cx="429208" cy="3172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49F741-88F9-4ACB-A07C-7515D77FB6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4761" y="2699107"/>
            <a:ext cx="2229514" cy="28084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8BB9C-3DCB-4B5F-9CA1-41CCA2A34378}"/>
              </a:ext>
            </a:extLst>
          </p:cNvPr>
          <p:cNvSpPr txBox="1"/>
          <p:nvPr/>
        </p:nvSpPr>
        <p:spPr>
          <a:xfrm>
            <a:off x="613579" y="5416086"/>
            <a:ext cx="82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6</a:t>
            </a:r>
            <a:r>
              <a:rPr lang="ko-KR" alt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5C8B8-0EB0-468A-94BC-348D52C67D2B}"/>
              </a:ext>
            </a:extLst>
          </p:cNvPr>
          <p:cNvSpPr txBox="1"/>
          <p:nvPr/>
        </p:nvSpPr>
        <p:spPr>
          <a:xfrm>
            <a:off x="7956279" y="5507566"/>
            <a:ext cx="82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7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311</Words>
  <Application>Microsoft Office PowerPoint</Application>
  <PresentationFormat>화면 슬라이드 쇼(4:3)</PresentationFormat>
  <Paragraphs>68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Source Sans Pro</vt:lpstr>
      <vt:lpstr>맑은 고딕</vt:lpstr>
      <vt:lpstr>Arial</vt:lpstr>
      <vt:lpstr>Times New Roman</vt:lpstr>
      <vt:lpstr>Benedick template</vt:lpstr>
      <vt:lpstr> 一番 </vt:lpstr>
      <vt:lpstr>Café 24 </vt:lpstr>
      <vt:lpstr>Introduce</vt:lpstr>
      <vt:lpstr>PowerPoint 프레젠테이션</vt:lpstr>
      <vt:lpstr>1.Using Programs .</vt:lpstr>
      <vt:lpstr>Programs. </vt:lpstr>
      <vt:lpstr>2. Data Flow.</vt:lpstr>
      <vt:lpstr>Table </vt:lpstr>
      <vt:lpstr>Data Flow.</vt:lpstr>
      <vt:lpstr>3. Function.</vt:lpstr>
      <vt:lpstr>Login</vt:lpstr>
      <vt:lpstr>Main</vt:lpstr>
      <vt:lpstr>주문 등록</vt:lpstr>
      <vt:lpstr>주문 등록 완료</vt:lpstr>
      <vt:lpstr>주문 취소</vt:lpstr>
      <vt:lpstr>일별/월별 매출 조회</vt:lpstr>
      <vt:lpstr>메뉴 등록/삭제</vt:lpstr>
      <vt:lpstr>회원 등록 /삭제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24</dc:title>
  <dc:creator>jongy</dc:creator>
  <cp:lastModifiedBy>jongyel-14@hanmail.net</cp:lastModifiedBy>
  <cp:revision>48</cp:revision>
  <dcterms:modified xsi:type="dcterms:W3CDTF">2018-05-18T03:08:08Z</dcterms:modified>
</cp:coreProperties>
</file>