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282" r:id="rId5"/>
    <p:sldId id="309" r:id="rId6"/>
    <p:sldId id="308" r:id="rId7"/>
    <p:sldId id="284" r:id="rId8"/>
    <p:sldId id="311" r:id="rId9"/>
    <p:sldId id="310" r:id="rId10"/>
    <p:sldId id="315" r:id="rId11"/>
    <p:sldId id="286" r:id="rId12"/>
    <p:sldId id="298" r:id="rId13"/>
    <p:sldId id="299" r:id="rId14"/>
    <p:sldId id="291" r:id="rId15"/>
    <p:sldId id="303" r:id="rId16"/>
    <p:sldId id="316" r:id="rId17"/>
    <p:sldId id="314" r:id="rId18"/>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F1F1"/>
    <a:srgbClr val="E6E6E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70152" autoAdjust="0"/>
  </p:normalViewPr>
  <p:slideViewPr>
    <p:cSldViewPr snapToGrid="0" showGuides="1">
      <p:cViewPr varScale="1">
        <p:scale>
          <a:sx n="111" d="100"/>
          <a:sy n="111" d="100"/>
        </p:scale>
        <p:origin x="1590" y="78"/>
      </p:cViewPr>
      <p:guideLst>
        <p:guide orient="horz" pos="2160"/>
        <p:guide pos="3840"/>
      </p:guideLst>
    </p:cSldViewPr>
  </p:slideViewPr>
  <p:notesTextViewPr>
    <p:cViewPr>
      <p:scale>
        <a:sx n="3" d="2"/>
        <a:sy n="3" d="2"/>
      </p:scale>
      <p:origin x="0" y="-2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BB0452-C06B-4E2E-9315-1D861BBCB49B}" type="datetimeFigureOut">
              <a:rPr lang="nl-NL" smtClean="0"/>
              <a:t>14-4-2024</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3F6A9F-9952-4AC1-990E-EA5C9123E5C0}" type="slidenum">
              <a:rPr lang="nl-NL" smtClean="0"/>
              <a:t>‹#›</a:t>
            </a:fld>
            <a:endParaRPr lang="nl-NL"/>
          </a:p>
        </p:txBody>
      </p:sp>
    </p:spTree>
    <p:extLst>
      <p:ext uri="{BB962C8B-B14F-4D97-AF65-F5344CB8AC3E}">
        <p14:creationId xmlns:p14="http://schemas.microsoft.com/office/powerpoint/2010/main" val="1376542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CECEC"/>
                </a:solidFill>
                <a:effectLst/>
                <a:highlight>
                  <a:srgbClr val="212121"/>
                </a:highlight>
                <a:latin typeface="Söhne"/>
              </a:rPr>
              <a:t>Good afternoon, everyone! </a:t>
            </a:r>
          </a:p>
          <a:p>
            <a:pPr algn="l"/>
            <a:r>
              <a:rPr lang="en-US" b="0" i="0" dirty="0">
                <a:solidFill>
                  <a:srgbClr val="ECECEC"/>
                </a:solidFill>
                <a:effectLst/>
                <a:highlight>
                  <a:srgbClr val="212121"/>
                </a:highlight>
                <a:latin typeface="Söhne"/>
              </a:rPr>
              <a:t>I'm truly honored to have the opportunity to speak with you all today, even though it is through this virtual medium. I apologize for not being able to join the live sessions in person and engage directly with you all.</a:t>
            </a:r>
          </a:p>
          <a:p>
            <a:pPr algn="l"/>
            <a:endParaRPr lang="en-US" b="0" i="0" dirty="0">
              <a:solidFill>
                <a:srgbClr val="ECECEC"/>
              </a:solidFill>
              <a:effectLst/>
              <a:highlight>
                <a:srgbClr val="212121"/>
              </a:highlight>
              <a:latin typeface="Söhne"/>
            </a:endParaRPr>
          </a:p>
          <a:p>
            <a:endParaRPr lang="en-GB" dirty="0"/>
          </a:p>
          <a:p>
            <a:endParaRPr lang="nl-NL" noProof="1"/>
          </a:p>
        </p:txBody>
      </p:sp>
      <p:sp>
        <p:nvSpPr>
          <p:cNvPr id="4" name="Slide Number Placeholder 3"/>
          <p:cNvSpPr>
            <a:spLocks noGrp="1"/>
          </p:cNvSpPr>
          <p:nvPr>
            <p:ph type="sldNum" sz="quarter" idx="5"/>
          </p:nvPr>
        </p:nvSpPr>
        <p:spPr/>
        <p:txBody>
          <a:bodyPr/>
          <a:lstStyle/>
          <a:p>
            <a:fld id="{283F6A9F-9952-4AC1-990E-EA5C9123E5C0}" type="slidenum">
              <a:rPr lang="nl-NL" smtClean="0"/>
              <a:t>1</a:t>
            </a:fld>
            <a:endParaRPr lang="nl-NL"/>
          </a:p>
        </p:txBody>
      </p:sp>
    </p:spTree>
    <p:extLst>
      <p:ext uri="{BB962C8B-B14F-4D97-AF65-F5344CB8AC3E}">
        <p14:creationId xmlns:p14="http://schemas.microsoft.com/office/powerpoint/2010/main" val="552732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architectural elements are cross-referenced with each other, there are also a number of things that stand out.</a:t>
            </a:r>
          </a:p>
          <a:p>
            <a:endParaRPr lang="en-US" dirty="0"/>
          </a:p>
          <a:p>
            <a:pPr marL="228600" indent="-228600">
              <a:buFont typeface="+mj-lt"/>
              <a:buAutoNum type="arabicPeriod"/>
            </a:pPr>
            <a:r>
              <a:rPr lang="en-US" dirty="0"/>
              <a:t>The first thing to notice is that clean architecture has a strong representation for diverse data elements, despite the lack of attention to Data version Transparency in the principles. I did not find any theoretical reasoning for this, but given the nature of these data elements it comes back to an interpretation of the Single Responsibility.</a:t>
            </a:r>
          </a:p>
          <a:p>
            <a:pPr marL="228600" indent="-228600">
              <a:buFont typeface="+mj-lt"/>
              <a:buAutoNum type="arabicPeriod"/>
            </a:pPr>
            <a:r>
              <a:rPr lang="en-US" dirty="0"/>
              <a:t>There is a lot of focus on tasks and workflow elements, but in Clean Architecture, these are combined in Interactors, often mentioned as use cases by practitioners. Clean Architecture does not care if the action consists of a single Action or if it orchestrates a combination of actions. It is also permitted to combine a cohesive set of actions in a single Interactor, which might be a limitation on the Action version Transparency principle, depending on the design choices.</a:t>
            </a:r>
          </a:p>
          <a:p>
            <a:pPr marL="228600" indent="-228600">
              <a:buFont typeface="+mj-lt"/>
              <a:buAutoNum type="arabicPeriod"/>
            </a:pPr>
            <a:r>
              <a:rPr lang="en-US" dirty="0"/>
              <a:t>Furthermore, Clean Architecture seems to have little support for external triggers, since the controller element mainly focuses on triggers via communication protocols, and less on triggers from other infrastructure sources.</a:t>
            </a:r>
            <a:endParaRPr lang="LID4096" dirty="0"/>
          </a:p>
        </p:txBody>
      </p:sp>
      <p:sp>
        <p:nvSpPr>
          <p:cNvPr id="4" name="Slide Number Placeholder 3"/>
          <p:cNvSpPr>
            <a:spLocks noGrp="1"/>
          </p:cNvSpPr>
          <p:nvPr>
            <p:ph type="sldNum" sz="quarter" idx="5"/>
          </p:nvPr>
        </p:nvSpPr>
        <p:spPr/>
        <p:txBody>
          <a:bodyPr/>
          <a:lstStyle/>
          <a:p>
            <a:fld id="{283F6A9F-9952-4AC1-990E-EA5C9123E5C0}" type="slidenum">
              <a:rPr lang="nl-NL" smtClean="0"/>
              <a:t>10</a:t>
            </a:fld>
            <a:endParaRPr lang="nl-NL"/>
          </a:p>
        </p:txBody>
      </p:sp>
    </p:spTree>
    <p:extLst>
      <p:ext uri="{BB962C8B-B14F-4D97-AF65-F5344CB8AC3E}">
        <p14:creationId xmlns:p14="http://schemas.microsoft.com/office/powerpoint/2010/main" val="3083887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a:t>
            </a:r>
          </a:p>
          <a:p>
            <a:endParaRPr lang="en-US" dirty="0"/>
          </a:p>
          <a:p>
            <a:r>
              <a:rPr lang="en-US" dirty="0"/>
              <a:t>There is a Shared emphasis on modularity</a:t>
            </a:r>
          </a:p>
          <a:p>
            <a:r>
              <a:rPr lang="en-US" dirty="0"/>
              <a:t>Data version Transparency is underrepresented in CA Principles</a:t>
            </a:r>
          </a:p>
          <a:p>
            <a:r>
              <a:rPr lang="en-US" dirty="0"/>
              <a:t>CA lacks a strong foundation for receiving external triggers</a:t>
            </a:r>
          </a:p>
          <a:p>
            <a:r>
              <a:rPr lang="en-US" dirty="0"/>
              <a:t>Clean architecture has no state management principles or solutions.</a:t>
            </a:r>
          </a:p>
          <a:p>
            <a:r>
              <a:rPr lang="en-US" dirty="0"/>
              <a:t>However, it does put a strong emphasis on Dependency Management</a:t>
            </a:r>
          </a:p>
          <a:p>
            <a:endParaRPr lang="en-GB" dirty="0"/>
          </a:p>
        </p:txBody>
      </p:sp>
      <p:sp>
        <p:nvSpPr>
          <p:cNvPr id="4" name="Slide Number Placeholder 3"/>
          <p:cNvSpPr>
            <a:spLocks noGrp="1"/>
          </p:cNvSpPr>
          <p:nvPr>
            <p:ph type="sldNum" sz="quarter" idx="5"/>
          </p:nvPr>
        </p:nvSpPr>
        <p:spPr/>
        <p:txBody>
          <a:bodyPr/>
          <a:lstStyle/>
          <a:p>
            <a:fld id="{283F6A9F-9952-4AC1-990E-EA5C9123E5C0}" type="slidenum">
              <a:rPr lang="nl-NL" smtClean="0"/>
              <a:t>11</a:t>
            </a:fld>
            <a:endParaRPr lang="nl-NL"/>
          </a:p>
        </p:txBody>
      </p:sp>
    </p:spTree>
    <p:extLst>
      <p:ext uri="{BB962C8B-B14F-4D97-AF65-F5344CB8AC3E}">
        <p14:creationId xmlns:p14="http://schemas.microsoft.com/office/powerpoint/2010/main" val="679469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had started my presentation with the hypothesis that goals of Normalized Systems and Clean Architecture are aligned and have a strongly converges.</a:t>
            </a:r>
          </a:p>
          <a:p>
            <a:endParaRPr lang="en-US" dirty="0"/>
          </a:p>
          <a:p>
            <a:r>
              <a:rPr lang="en-US" dirty="0"/>
              <a:t>In any case, I note that Clean Architecture does not contain any properties that contradict normalized systems. Apart from my research there is a discussion about instabilities due to dependency inversion, but I have shown that with the right care these instabilities can be prevented.</a:t>
            </a:r>
          </a:p>
          <a:p>
            <a:endParaRPr lang="en-US" dirty="0"/>
          </a:p>
          <a:p>
            <a:r>
              <a:rPr lang="en-US" dirty="0"/>
              <a:t>With that I conclude that Clean Architecture can be a useful addition to Normalized Systems. Clean Architecture is known in the developer community and has very practical applications that can be used as a flywheel to introduce a wider audience to Normalized Systems theory.</a:t>
            </a:r>
          </a:p>
          <a:p>
            <a:endParaRPr lang="en-US" dirty="0"/>
          </a:p>
          <a:p>
            <a:r>
              <a:rPr lang="en-US" dirty="0"/>
              <a:t>Based on the research, and the results of the analysis we discussed in the previous slides, I can only conclude that the convergence between Clean Architecture and </a:t>
            </a:r>
            <a:r>
              <a:rPr lang="en-US" dirty="0" err="1"/>
              <a:t>Normalzied</a:t>
            </a:r>
            <a:r>
              <a:rPr lang="en-US" dirty="0"/>
              <a:t> Systems is incomplete.</a:t>
            </a:r>
          </a:p>
          <a:p>
            <a:endParaRPr lang="en-US" dirty="0"/>
          </a:p>
          <a:p>
            <a:r>
              <a:rPr lang="en-US" dirty="0"/>
              <a:t>In other words: Following the principles and architecture of clean architecture will not automatically lead to stable and evolvable software as described by the theory of Normalized Systems.</a:t>
            </a:r>
            <a:endParaRPr lang="en-GB" dirty="0"/>
          </a:p>
          <a:p>
            <a:endParaRPr lang="en-GB" dirty="0"/>
          </a:p>
        </p:txBody>
      </p:sp>
      <p:sp>
        <p:nvSpPr>
          <p:cNvPr id="4" name="Slide Number Placeholder 3"/>
          <p:cNvSpPr>
            <a:spLocks noGrp="1"/>
          </p:cNvSpPr>
          <p:nvPr>
            <p:ph type="sldNum" sz="quarter" idx="5"/>
          </p:nvPr>
        </p:nvSpPr>
        <p:spPr/>
        <p:txBody>
          <a:bodyPr/>
          <a:lstStyle/>
          <a:p>
            <a:fld id="{283F6A9F-9952-4AC1-990E-EA5C9123E5C0}" type="slidenum">
              <a:rPr lang="nl-NL" smtClean="0"/>
              <a:t>12</a:t>
            </a:fld>
            <a:endParaRPr lang="nl-NL"/>
          </a:p>
        </p:txBody>
      </p:sp>
    </p:spTree>
    <p:extLst>
      <p:ext uri="{BB962C8B-B14F-4D97-AF65-F5344CB8AC3E}">
        <p14:creationId xmlns:p14="http://schemas.microsoft.com/office/powerpoint/2010/main" val="3137263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Alle research objectives van het </a:t>
            </a:r>
            <a:r>
              <a:rPr lang="en-GB" dirty="0" err="1"/>
              <a:t>onderzoek</a:t>
            </a:r>
            <a:r>
              <a:rPr lang="en-GB" dirty="0"/>
              <a:t> </a:t>
            </a:r>
            <a:r>
              <a:rPr lang="en-GB" dirty="0" err="1"/>
              <a:t>zijn</a:t>
            </a:r>
            <a:r>
              <a:rPr lang="en-GB" dirty="0"/>
              <a:t> er op </a:t>
            </a:r>
            <a:r>
              <a:rPr lang="en-GB" dirty="0" err="1"/>
              <a:t>gericht</a:t>
            </a:r>
            <a:r>
              <a:rPr lang="en-GB" dirty="0"/>
              <a:t> om de </a:t>
            </a:r>
            <a:r>
              <a:rPr lang="en-GB" dirty="0" err="1"/>
              <a:t>convergentie</a:t>
            </a:r>
            <a:r>
              <a:rPr lang="en-GB" dirty="0"/>
              <a:t> </a:t>
            </a:r>
            <a:r>
              <a:rPr lang="en-GB" dirty="0" err="1"/>
              <a:t>tussen</a:t>
            </a:r>
            <a:r>
              <a:rPr lang="en-GB" dirty="0"/>
              <a:t> Clean </a:t>
            </a:r>
            <a:r>
              <a:rPr lang="en-GB" dirty="0" err="1"/>
              <a:t>Archticture</a:t>
            </a:r>
            <a:r>
              <a:rPr lang="en-GB" dirty="0"/>
              <a:t> </a:t>
            </a:r>
            <a:r>
              <a:rPr lang="en-GB" dirty="0" err="1"/>
              <a:t>en</a:t>
            </a:r>
            <a:r>
              <a:rPr lang="en-GB" dirty="0"/>
              <a:t> Normalized Systems </a:t>
            </a:r>
            <a:r>
              <a:rPr lang="en-GB" dirty="0" err="1"/>
              <a:t>te</a:t>
            </a:r>
            <a:r>
              <a:rPr lang="en-GB" dirty="0"/>
              <a:t> </a:t>
            </a:r>
            <a:r>
              <a:rPr lang="en-GB" dirty="0" err="1"/>
              <a:t>analyseren</a:t>
            </a:r>
            <a:r>
              <a:rPr lang="en-GB" dirty="0"/>
              <a:t>.</a:t>
            </a:r>
          </a:p>
          <a:p>
            <a:pPr marL="228600" indent="-228600">
              <a:buAutoNum type="arabicPeriod"/>
            </a:pPr>
            <a:r>
              <a:rPr lang="en-GB" dirty="0" err="1"/>
              <a:t>Een</a:t>
            </a:r>
            <a:r>
              <a:rPr lang="en-GB" dirty="0"/>
              <a:t> analyse </a:t>
            </a:r>
            <a:r>
              <a:rPr lang="en-GB" dirty="0" err="1"/>
              <a:t>vraagt</a:t>
            </a:r>
            <a:r>
              <a:rPr lang="en-GB" dirty="0"/>
              <a:t> </a:t>
            </a:r>
            <a:r>
              <a:rPr lang="en-GB" dirty="0" err="1"/>
              <a:t>natuurlijk</a:t>
            </a:r>
            <a:r>
              <a:rPr lang="en-GB" dirty="0"/>
              <a:t> om </a:t>
            </a:r>
            <a:r>
              <a:rPr lang="en-GB" dirty="0" err="1"/>
              <a:t>gedegen</a:t>
            </a:r>
            <a:r>
              <a:rPr lang="en-GB" dirty="0"/>
              <a:t> </a:t>
            </a:r>
            <a:r>
              <a:rPr lang="en-GB" dirty="0" err="1"/>
              <a:t>kennis</a:t>
            </a:r>
            <a:r>
              <a:rPr lang="en-GB" dirty="0"/>
              <a:t> van </a:t>
            </a:r>
            <a:r>
              <a:rPr lang="en-GB" dirty="0" err="1"/>
              <a:t>beide</a:t>
            </a:r>
            <a:r>
              <a:rPr lang="en-GB" dirty="0"/>
              <a:t> </a:t>
            </a:r>
            <a:r>
              <a:rPr lang="en-GB" dirty="0" err="1"/>
              <a:t>onderwerpen</a:t>
            </a:r>
            <a:r>
              <a:rPr lang="en-GB" dirty="0"/>
              <a:t> </a:t>
            </a:r>
            <a:r>
              <a:rPr lang="en-GB" dirty="0" err="1"/>
              <a:t>en</a:t>
            </a:r>
            <a:r>
              <a:rPr lang="en-GB" dirty="0"/>
              <a:t> </a:t>
            </a:r>
            <a:r>
              <a:rPr lang="en-GB" dirty="0" err="1"/>
              <a:t>ik</a:t>
            </a:r>
            <a:r>
              <a:rPr lang="en-GB" dirty="0"/>
              <a:t> </a:t>
            </a:r>
            <a:r>
              <a:rPr lang="en-GB" dirty="0" err="1"/>
              <a:t>heb</a:t>
            </a:r>
            <a:r>
              <a:rPr lang="en-GB" dirty="0"/>
              <a:t> me </a:t>
            </a:r>
            <a:r>
              <a:rPr lang="en-GB" dirty="0" err="1"/>
              <a:t>onder</a:t>
            </a:r>
            <a:r>
              <a:rPr lang="en-GB" dirty="0"/>
              <a:t> </a:t>
            </a:r>
            <a:r>
              <a:rPr lang="en-GB" dirty="0" err="1"/>
              <a:t>gedompeld</a:t>
            </a:r>
            <a:r>
              <a:rPr lang="en-GB" dirty="0"/>
              <a:t> in de </a:t>
            </a:r>
            <a:r>
              <a:rPr lang="en-GB" dirty="0" err="1"/>
              <a:t>vele</a:t>
            </a:r>
            <a:r>
              <a:rPr lang="en-GB" dirty="0"/>
              <a:t> </a:t>
            </a:r>
            <a:r>
              <a:rPr lang="en-GB" dirty="0" err="1"/>
              <a:t>beschikbare</a:t>
            </a:r>
            <a:r>
              <a:rPr lang="en-GB" dirty="0"/>
              <a:t> </a:t>
            </a:r>
            <a:r>
              <a:rPr lang="en-GB" dirty="0" err="1"/>
              <a:t>literatuur</a:t>
            </a:r>
            <a:r>
              <a:rPr lang="en-GB" dirty="0"/>
              <a:t>.</a:t>
            </a:r>
          </a:p>
          <a:p>
            <a:pPr marL="228600" indent="-228600">
              <a:buAutoNum type="arabicPeriod"/>
            </a:pPr>
            <a:r>
              <a:rPr lang="en-GB" dirty="0" err="1"/>
              <a:t>Uit</a:t>
            </a:r>
            <a:r>
              <a:rPr lang="en-GB" dirty="0"/>
              <a:t> </a:t>
            </a:r>
            <a:r>
              <a:rPr lang="en-GB" dirty="0" err="1"/>
              <a:t>deze</a:t>
            </a:r>
            <a:r>
              <a:rPr lang="en-GB" dirty="0"/>
              <a:t> </a:t>
            </a:r>
            <a:r>
              <a:rPr lang="en-GB" dirty="0" err="1"/>
              <a:t>literatuur</a:t>
            </a:r>
            <a:r>
              <a:rPr lang="en-GB" dirty="0"/>
              <a:t> </a:t>
            </a:r>
            <a:r>
              <a:rPr lang="en-GB" dirty="0" err="1"/>
              <a:t>heb</a:t>
            </a:r>
            <a:r>
              <a:rPr lang="en-GB" dirty="0"/>
              <a:t> </a:t>
            </a:r>
            <a:r>
              <a:rPr lang="en-GB" dirty="0" err="1"/>
              <a:t>ik</a:t>
            </a:r>
            <a:r>
              <a:rPr lang="en-GB" dirty="0"/>
              <a:t> </a:t>
            </a:r>
            <a:r>
              <a:rPr lang="en-GB" dirty="0" err="1"/>
              <a:t>een</a:t>
            </a:r>
            <a:r>
              <a:rPr lang="en-GB" dirty="0"/>
              <a:t> </a:t>
            </a:r>
            <a:r>
              <a:rPr lang="en-GB" dirty="0" err="1"/>
              <a:t>relevante</a:t>
            </a:r>
            <a:r>
              <a:rPr lang="en-GB" dirty="0"/>
              <a:t> set van requirements </a:t>
            </a:r>
            <a:r>
              <a:rPr lang="en-GB" dirty="0" err="1"/>
              <a:t>en</a:t>
            </a:r>
            <a:r>
              <a:rPr lang="en-GB" dirty="0"/>
              <a:t> software design </a:t>
            </a:r>
            <a:r>
              <a:rPr lang="en-GB" dirty="0" err="1"/>
              <a:t>ontwikkeld</a:t>
            </a:r>
            <a:r>
              <a:rPr lang="en-GB" dirty="0"/>
              <a:t>. </a:t>
            </a:r>
            <a:r>
              <a:rPr lang="en-GB" dirty="0" err="1"/>
              <a:t>Deze</a:t>
            </a:r>
            <a:r>
              <a:rPr lang="en-GB" dirty="0"/>
              <a:t> had </a:t>
            </a:r>
            <a:r>
              <a:rPr lang="en-GB" dirty="0" err="1"/>
              <a:t>ik</a:t>
            </a:r>
            <a:r>
              <a:rPr lang="en-GB" dirty="0"/>
              <a:t> </a:t>
            </a:r>
            <a:r>
              <a:rPr lang="en-GB" dirty="0" err="1"/>
              <a:t>vorig</a:t>
            </a:r>
            <a:r>
              <a:rPr lang="en-GB" dirty="0"/>
              <a:t> </a:t>
            </a:r>
            <a:r>
              <a:rPr lang="en-GB" dirty="0" err="1"/>
              <a:t>jaar</a:t>
            </a:r>
            <a:r>
              <a:rPr lang="en-GB" dirty="0"/>
              <a:t> </a:t>
            </a:r>
            <a:r>
              <a:rPr lang="en-GB" dirty="0" err="1"/>
              <a:t>voor</a:t>
            </a:r>
            <a:r>
              <a:rPr lang="en-GB" dirty="0"/>
              <a:t> de </a:t>
            </a:r>
            <a:r>
              <a:rPr lang="en-GB" dirty="0" err="1"/>
              <a:t>zomer</a:t>
            </a:r>
            <a:r>
              <a:rPr lang="en-GB" dirty="0"/>
              <a:t> al </a:t>
            </a:r>
            <a:r>
              <a:rPr lang="en-GB" dirty="0" err="1"/>
              <a:t>afgerond</a:t>
            </a:r>
            <a:r>
              <a:rPr lang="en-GB" dirty="0"/>
              <a:t> </a:t>
            </a:r>
            <a:r>
              <a:rPr lang="en-GB" dirty="0" err="1"/>
              <a:t>en</a:t>
            </a:r>
            <a:r>
              <a:rPr lang="en-GB" dirty="0"/>
              <a:t> </a:t>
            </a:r>
            <a:r>
              <a:rPr lang="en-GB" dirty="0" err="1"/>
              <a:t>heb</a:t>
            </a:r>
            <a:r>
              <a:rPr lang="en-GB" dirty="0"/>
              <a:t> in </a:t>
            </a:r>
            <a:r>
              <a:rPr lang="en-GB" dirty="0" err="1"/>
              <a:t>overleg</a:t>
            </a:r>
            <a:r>
              <a:rPr lang="en-GB" dirty="0"/>
              <a:t> met </a:t>
            </a:r>
            <a:r>
              <a:rPr lang="en-GB" dirty="0" err="1"/>
              <a:t>mijn</a:t>
            </a:r>
            <a:r>
              <a:rPr lang="en-GB" dirty="0"/>
              <a:t> promotors </a:t>
            </a:r>
            <a:r>
              <a:rPr lang="en-GB" dirty="0" err="1"/>
              <a:t>overwogen</a:t>
            </a:r>
            <a:r>
              <a:rPr lang="en-GB" dirty="0"/>
              <a:t> om de thesis op basis van </a:t>
            </a:r>
            <a:r>
              <a:rPr lang="en-GB" dirty="0" err="1"/>
              <a:t>deze</a:t>
            </a:r>
            <a:r>
              <a:rPr lang="en-GB" dirty="0"/>
              <a:t> artifacts al </a:t>
            </a:r>
            <a:r>
              <a:rPr lang="en-GB" dirty="0" err="1"/>
              <a:t>vroegtijdig</a:t>
            </a:r>
            <a:r>
              <a:rPr lang="en-GB" dirty="0"/>
              <a:t> in </a:t>
            </a:r>
            <a:r>
              <a:rPr lang="en-GB" dirty="0" err="1"/>
              <a:t>te</a:t>
            </a:r>
            <a:r>
              <a:rPr lang="en-GB" dirty="0"/>
              <a:t> </a:t>
            </a:r>
            <a:r>
              <a:rPr lang="en-GB" dirty="0" err="1"/>
              <a:t>leveren</a:t>
            </a:r>
            <a:r>
              <a:rPr lang="en-GB" dirty="0"/>
              <a:t>.</a:t>
            </a:r>
          </a:p>
          <a:p>
            <a:pPr marL="228600" indent="-228600">
              <a:buAutoNum type="arabicPeriod"/>
            </a:pPr>
            <a:r>
              <a:rPr lang="en-GB" dirty="0" err="1"/>
              <a:t>Uiteindelijk</a:t>
            </a:r>
            <a:r>
              <a:rPr lang="en-GB" dirty="0"/>
              <a:t> </a:t>
            </a:r>
            <a:r>
              <a:rPr lang="en-GB" dirty="0" err="1"/>
              <a:t>hebben</a:t>
            </a:r>
            <a:r>
              <a:rPr lang="en-GB" dirty="0"/>
              <a:t> we </a:t>
            </a:r>
            <a:r>
              <a:rPr lang="en-GB" dirty="0" err="1"/>
              <a:t>besloten</a:t>
            </a:r>
            <a:r>
              <a:rPr lang="en-GB" dirty="0"/>
              <a:t> de requirements </a:t>
            </a:r>
            <a:r>
              <a:rPr lang="en-GB" dirty="0" err="1"/>
              <a:t>en</a:t>
            </a:r>
            <a:r>
              <a:rPr lang="en-GB" dirty="0"/>
              <a:t> het design om </a:t>
            </a:r>
            <a:r>
              <a:rPr lang="en-GB" dirty="0" err="1"/>
              <a:t>te</a:t>
            </a:r>
            <a:r>
              <a:rPr lang="en-GB" dirty="0"/>
              <a:t> </a:t>
            </a:r>
            <a:r>
              <a:rPr lang="en-GB" dirty="0" err="1"/>
              <a:t>zetten</a:t>
            </a:r>
            <a:r>
              <a:rPr lang="en-GB" dirty="0"/>
              <a:t> tot </a:t>
            </a:r>
            <a:r>
              <a:rPr lang="en-GB" dirty="0" err="1"/>
              <a:t>een</a:t>
            </a:r>
            <a:r>
              <a:rPr lang="en-GB" dirty="0"/>
              <a:t> </a:t>
            </a:r>
            <a:r>
              <a:rPr lang="en-GB" dirty="0" err="1"/>
              <a:t>tastbare</a:t>
            </a:r>
            <a:r>
              <a:rPr lang="en-GB" dirty="0"/>
              <a:t> </a:t>
            </a:r>
            <a:r>
              <a:rPr lang="en-GB" dirty="0" err="1"/>
              <a:t>en</a:t>
            </a:r>
            <a:r>
              <a:rPr lang="en-GB" dirty="0"/>
              <a:t> </a:t>
            </a:r>
            <a:r>
              <a:rPr lang="en-GB" dirty="0" err="1"/>
              <a:t>werkend</a:t>
            </a:r>
            <a:r>
              <a:rPr lang="en-GB" dirty="0"/>
              <a:t> </a:t>
            </a:r>
            <a:r>
              <a:rPr lang="en-GB" dirty="0" err="1"/>
              <a:t>stukje</a:t>
            </a:r>
            <a:r>
              <a:rPr lang="en-GB" dirty="0"/>
              <a:t> software </a:t>
            </a:r>
            <a:r>
              <a:rPr lang="en-GB" dirty="0" err="1"/>
              <a:t>dat</a:t>
            </a:r>
            <a:r>
              <a:rPr lang="en-GB" dirty="0"/>
              <a:t> </a:t>
            </a:r>
            <a:r>
              <a:rPr lang="en-GB" dirty="0" err="1"/>
              <a:t>ik</a:t>
            </a:r>
            <a:r>
              <a:rPr lang="en-GB" dirty="0"/>
              <a:t> </a:t>
            </a:r>
            <a:r>
              <a:rPr lang="en-GB" dirty="0" err="1"/>
              <a:t>kon</a:t>
            </a:r>
            <a:r>
              <a:rPr lang="en-GB" dirty="0"/>
              <a:t> </a:t>
            </a:r>
            <a:r>
              <a:rPr lang="en-GB" dirty="0" err="1"/>
              <a:t>gebruiken</a:t>
            </a:r>
            <a:r>
              <a:rPr lang="en-GB" dirty="0"/>
              <a:t> </a:t>
            </a:r>
            <a:r>
              <a:rPr lang="en-GB" dirty="0" err="1"/>
              <a:t>als</a:t>
            </a:r>
            <a:r>
              <a:rPr lang="en-GB" dirty="0"/>
              <a:t> </a:t>
            </a:r>
            <a:r>
              <a:rPr lang="en-GB" dirty="0" err="1"/>
              <a:t>emperisch</a:t>
            </a:r>
            <a:r>
              <a:rPr lang="en-GB" dirty="0"/>
              <a:t> </a:t>
            </a:r>
            <a:r>
              <a:rPr lang="en-GB" dirty="0" err="1"/>
              <a:t>bewijs</a:t>
            </a:r>
            <a:r>
              <a:rPr lang="en-GB" dirty="0"/>
              <a:t> </a:t>
            </a:r>
            <a:r>
              <a:rPr lang="en-GB" dirty="0" err="1"/>
              <a:t>voor</a:t>
            </a:r>
            <a:r>
              <a:rPr lang="en-GB" dirty="0"/>
              <a:t> </a:t>
            </a:r>
            <a:r>
              <a:rPr lang="en-GB" dirty="0" err="1"/>
              <a:t>mijn</a:t>
            </a:r>
            <a:r>
              <a:rPr lang="en-GB" dirty="0"/>
              <a:t> thesis.</a:t>
            </a:r>
          </a:p>
          <a:p>
            <a:pPr marL="228600" indent="-228600">
              <a:buAutoNum type="arabicPeriod"/>
            </a:pPr>
            <a:r>
              <a:rPr lang="en-GB" dirty="0"/>
              <a:t>De analyse is </a:t>
            </a:r>
            <a:r>
              <a:rPr lang="en-GB" dirty="0" err="1"/>
              <a:t>uitgevoerd</a:t>
            </a:r>
            <a:r>
              <a:rPr lang="en-GB" dirty="0"/>
              <a:t> door het cross-</a:t>
            </a:r>
            <a:r>
              <a:rPr lang="en-GB" dirty="0" err="1"/>
              <a:t>referencen</a:t>
            </a:r>
            <a:r>
              <a:rPr lang="en-GB" dirty="0"/>
              <a:t> van de </a:t>
            </a:r>
            <a:r>
              <a:rPr lang="en-GB" dirty="0" err="1"/>
              <a:t>principes</a:t>
            </a:r>
            <a:r>
              <a:rPr lang="en-GB" dirty="0"/>
              <a:t> </a:t>
            </a:r>
            <a:r>
              <a:rPr lang="en-GB" dirty="0" err="1"/>
              <a:t>en</a:t>
            </a:r>
            <a:r>
              <a:rPr lang="en-GB" dirty="0"/>
              <a:t> </a:t>
            </a:r>
            <a:r>
              <a:rPr lang="en-GB" dirty="0" err="1"/>
              <a:t>bouwblokken</a:t>
            </a:r>
            <a:r>
              <a:rPr lang="en-GB" dirty="0"/>
              <a:t> van </a:t>
            </a:r>
            <a:r>
              <a:rPr lang="en-GB" dirty="0" err="1"/>
              <a:t>beide</a:t>
            </a:r>
            <a:r>
              <a:rPr lang="en-GB" dirty="0"/>
              <a:t> </a:t>
            </a:r>
            <a:r>
              <a:rPr lang="en-GB" dirty="0" err="1"/>
              <a:t>concepten</a:t>
            </a:r>
            <a:r>
              <a:rPr lang="en-GB" dirty="0"/>
              <a:t>. </a:t>
            </a:r>
            <a:r>
              <a:rPr lang="en-GB" dirty="0" err="1"/>
              <a:t>Daarnaast</a:t>
            </a:r>
            <a:r>
              <a:rPr lang="en-GB" dirty="0"/>
              <a:t> </a:t>
            </a:r>
            <a:r>
              <a:rPr lang="en-GB" dirty="0" err="1"/>
              <a:t>heb</a:t>
            </a:r>
            <a:r>
              <a:rPr lang="en-GB" dirty="0"/>
              <a:t> </a:t>
            </a:r>
            <a:r>
              <a:rPr lang="en-GB" dirty="0" err="1"/>
              <a:t>ik</a:t>
            </a:r>
            <a:r>
              <a:rPr lang="en-GB" dirty="0"/>
              <a:t> de </a:t>
            </a:r>
            <a:r>
              <a:rPr lang="en-GB" dirty="0" err="1"/>
              <a:t>combinatorische</a:t>
            </a:r>
            <a:r>
              <a:rPr lang="en-GB" dirty="0"/>
              <a:t> </a:t>
            </a:r>
            <a:r>
              <a:rPr lang="en-GB" dirty="0" err="1"/>
              <a:t>effecten</a:t>
            </a:r>
            <a:r>
              <a:rPr lang="en-GB" dirty="0"/>
              <a:t> in de artifacts </a:t>
            </a:r>
            <a:r>
              <a:rPr lang="en-GB" dirty="0" err="1"/>
              <a:t>geanalyseerd</a:t>
            </a:r>
            <a:r>
              <a:rPr lang="en-GB" dirty="0"/>
              <a:t>. </a:t>
            </a:r>
          </a:p>
        </p:txBody>
      </p:sp>
      <p:sp>
        <p:nvSpPr>
          <p:cNvPr id="4" name="Slide Number Placeholder 3"/>
          <p:cNvSpPr>
            <a:spLocks noGrp="1"/>
          </p:cNvSpPr>
          <p:nvPr>
            <p:ph type="sldNum" sz="quarter" idx="5"/>
          </p:nvPr>
        </p:nvSpPr>
        <p:spPr/>
        <p:txBody>
          <a:bodyPr/>
          <a:lstStyle/>
          <a:p>
            <a:fld id="{283F6A9F-9952-4AC1-990E-EA5C9123E5C0}" type="slidenum">
              <a:rPr lang="nl-NL" smtClean="0"/>
              <a:t>13</a:t>
            </a:fld>
            <a:endParaRPr lang="nl-NL"/>
          </a:p>
        </p:txBody>
      </p:sp>
    </p:spTree>
    <p:extLst>
      <p:ext uri="{BB962C8B-B14F-4D97-AF65-F5344CB8AC3E}">
        <p14:creationId xmlns:p14="http://schemas.microsoft.com/office/powerpoint/2010/main" val="1644845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1"/>
          </a:p>
        </p:txBody>
      </p:sp>
      <p:sp>
        <p:nvSpPr>
          <p:cNvPr id="4" name="Slide Number Placeholder 3"/>
          <p:cNvSpPr>
            <a:spLocks noGrp="1"/>
          </p:cNvSpPr>
          <p:nvPr>
            <p:ph type="sldNum" sz="quarter" idx="5"/>
          </p:nvPr>
        </p:nvSpPr>
        <p:spPr/>
        <p:txBody>
          <a:bodyPr/>
          <a:lstStyle/>
          <a:p>
            <a:fld id="{283F6A9F-9952-4AC1-990E-EA5C9123E5C0}" type="slidenum">
              <a:rPr lang="nl-NL" smtClean="0"/>
              <a:t>14</a:t>
            </a:fld>
            <a:endParaRPr lang="nl-NL"/>
          </a:p>
        </p:txBody>
      </p:sp>
    </p:spTree>
    <p:extLst>
      <p:ext uri="{BB962C8B-B14F-4D97-AF65-F5344CB8AC3E}">
        <p14:creationId xmlns:p14="http://schemas.microsoft.com/office/powerpoint/2010/main" val="3402397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CECEC"/>
                </a:solidFill>
                <a:effectLst/>
                <a:highlight>
                  <a:srgbClr val="212121"/>
                </a:highlight>
                <a:latin typeface="Söhne"/>
              </a:rPr>
              <a:t>Please allow me to introduce myself before we dive into the topic. </a:t>
            </a:r>
          </a:p>
          <a:p>
            <a:pPr algn="l"/>
            <a:r>
              <a:rPr lang="en-US" b="0" i="0" dirty="0">
                <a:solidFill>
                  <a:srgbClr val="ECECEC"/>
                </a:solidFill>
                <a:effectLst/>
                <a:highlight>
                  <a:srgbClr val="212121"/>
                </a:highlight>
                <a:latin typeface="Söhne"/>
              </a:rPr>
              <a:t>My name is Gerco Koks. As chief architect at Centric Public Sector Solutions, I am responsible for applications, IT, and cloud architecture of a broad portfolio of solutions. This portfolio empowers customers to focus on their essential services in finance, taxes, social services, environmental management, and civil affairs, as part of the Public Sector in the Netherlands.</a:t>
            </a:r>
          </a:p>
          <a:p>
            <a:pPr algn="l"/>
            <a:endParaRPr lang="en-US" b="0" i="0" dirty="0">
              <a:solidFill>
                <a:srgbClr val="ECECEC"/>
              </a:solidFill>
              <a:effectLst/>
              <a:highlight>
                <a:srgbClr val="212121"/>
              </a:highlight>
              <a:latin typeface="Söhne"/>
            </a:endParaRPr>
          </a:p>
          <a:p>
            <a:pPr algn="l"/>
            <a:r>
              <a:rPr lang="en-US" b="0" i="0" dirty="0">
                <a:solidFill>
                  <a:srgbClr val="ECECEC"/>
                </a:solidFill>
                <a:effectLst/>
                <a:highlight>
                  <a:srgbClr val="212121"/>
                </a:highlight>
                <a:latin typeface="Söhne"/>
              </a:rPr>
              <a:t>Today, I address you as a proud alumnus of the Antwerp Management School, where I successfully completed my executive master's degree in Enterprise IT Architecture in 2023. The introduction lectures on Normalized Systems reignited my passion for what I then thought was all about maintainable software, laying the foundation for my research topic and, in conclusion, my contribution to this event.</a:t>
            </a:r>
          </a:p>
        </p:txBody>
      </p:sp>
      <p:sp>
        <p:nvSpPr>
          <p:cNvPr id="4" name="Slide Number Placeholder 3"/>
          <p:cNvSpPr>
            <a:spLocks noGrp="1"/>
          </p:cNvSpPr>
          <p:nvPr>
            <p:ph type="sldNum" sz="quarter" idx="5"/>
          </p:nvPr>
        </p:nvSpPr>
        <p:spPr/>
        <p:txBody>
          <a:bodyPr/>
          <a:lstStyle/>
          <a:p>
            <a:fld id="{283F6A9F-9952-4AC1-990E-EA5C9123E5C0}" type="slidenum">
              <a:rPr lang="nl-NL" smtClean="0"/>
              <a:t>2</a:t>
            </a:fld>
            <a:endParaRPr lang="nl-NL" dirty="0"/>
          </a:p>
        </p:txBody>
      </p:sp>
    </p:spTree>
    <p:extLst>
      <p:ext uri="{BB962C8B-B14F-4D97-AF65-F5344CB8AC3E}">
        <p14:creationId xmlns:p14="http://schemas.microsoft.com/office/powerpoint/2010/main" val="3422259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CECEC"/>
                </a:solidFill>
                <a:effectLst/>
                <a:highlight>
                  <a:srgbClr val="212121"/>
                </a:highlight>
                <a:latin typeface="Söhne"/>
              </a:rPr>
              <a:t>Following Sir Isaac Newton's famous quote, my work is only possible because of all the visionaries who were ahead of me—pioneers like Dijkstra and Parnas who did early work on structure programming and software modularity, Robert C. Martin who composed the SOLID principles and described a heuristic framework for modular software programming in his book Clean Architecture and of course the professors </a:t>
            </a:r>
            <a:r>
              <a:rPr lang="en-US" b="0" i="0" dirty="0" err="1">
                <a:solidFill>
                  <a:srgbClr val="ECECEC"/>
                </a:solidFill>
                <a:effectLst/>
                <a:highlight>
                  <a:srgbClr val="212121"/>
                </a:highlight>
                <a:latin typeface="Söhne"/>
              </a:rPr>
              <a:t>Mannaert</a:t>
            </a:r>
            <a:r>
              <a:rPr lang="en-US" b="0" i="0" dirty="0">
                <a:solidFill>
                  <a:srgbClr val="ECECEC"/>
                </a:solidFill>
                <a:effectLst/>
                <a:highlight>
                  <a:srgbClr val="212121"/>
                </a:highlight>
                <a:latin typeface="Söhne"/>
              </a:rPr>
              <a:t> and </a:t>
            </a:r>
            <a:r>
              <a:rPr lang="en-US" b="0" i="0" dirty="0" err="1">
                <a:solidFill>
                  <a:srgbClr val="ECECEC"/>
                </a:solidFill>
                <a:effectLst/>
                <a:highlight>
                  <a:srgbClr val="212121"/>
                </a:highlight>
                <a:latin typeface="Söhne"/>
              </a:rPr>
              <a:t>Verelst</a:t>
            </a:r>
            <a:r>
              <a:rPr lang="en-US" b="0" i="0" dirty="0">
                <a:solidFill>
                  <a:srgbClr val="ECECEC"/>
                </a:solidFill>
                <a:effectLst/>
                <a:highlight>
                  <a:srgbClr val="212121"/>
                </a:highlight>
                <a:latin typeface="Söhne"/>
              </a:rPr>
              <a:t>, the intellectual fathers of the Normalized Systems theorems. I probably forget to mention some very influential pioneers.</a:t>
            </a:r>
          </a:p>
          <a:p>
            <a:pPr algn="l"/>
            <a:endParaRPr lang="en-US" b="0" i="0" dirty="0">
              <a:solidFill>
                <a:srgbClr val="ECECEC"/>
              </a:solidFill>
              <a:effectLst/>
              <a:highlight>
                <a:srgbClr val="212121"/>
              </a:highlight>
              <a:latin typeface="Söhne"/>
            </a:endParaRPr>
          </a:p>
          <a:p>
            <a:pPr algn="l"/>
            <a:r>
              <a:rPr lang="en-US" dirty="0"/>
              <a:t>It is important to mention that a comprehensive knowledge of both Clean Architecture and Normalized Systems is required to assess the value of my research. In my thesis and the paper submitted for this congress, I refer to all relevant topics, but this presentation will not be sufficient to explain all underlying theoretical concepts.</a:t>
            </a:r>
            <a:endParaRPr lang="en-US" b="0" i="0" dirty="0">
              <a:solidFill>
                <a:srgbClr val="ECECEC"/>
              </a:solidFill>
              <a:effectLst/>
              <a:highlight>
                <a:srgbClr val="212121"/>
              </a:highlight>
              <a:latin typeface="Söhne"/>
            </a:endParaRPr>
          </a:p>
        </p:txBody>
      </p:sp>
      <p:sp>
        <p:nvSpPr>
          <p:cNvPr id="4" name="Slide Number Placeholder 3"/>
          <p:cNvSpPr>
            <a:spLocks noGrp="1"/>
          </p:cNvSpPr>
          <p:nvPr>
            <p:ph type="sldNum" sz="quarter" idx="5"/>
          </p:nvPr>
        </p:nvSpPr>
        <p:spPr/>
        <p:txBody>
          <a:bodyPr/>
          <a:lstStyle/>
          <a:p>
            <a:fld id="{283F6A9F-9952-4AC1-990E-EA5C9123E5C0}" type="slidenum">
              <a:rPr lang="nl-NL" smtClean="0"/>
              <a:t>3</a:t>
            </a:fld>
            <a:endParaRPr lang="nl-NL"/>
          </a:p>
        </p:txBody>
      </p:sp>
    </p:spTree>
    <p:extLst>
      <p:ext uri="{BB962C8B-B14F-4D97-AF65-F5344CB8AC3E}">
        <p14:creationId xmlns:p14="http://schemas.microsoft.com/office/powerpoint/2010/main" val="3452144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b="0" i="0" dirty="0">
                <a:solidFill>
                  <a:srgbClr val="ECECEC"/>
                </a:solidFill>
                <a:effectLst/>
                <a:highlight>
                  <a:srgbClr val="212121"/>
                </a:highlight>
                <a:latin typeface="Söhne"/>
              </a:rPr>
              <a:t>Reflecting on my personal experience in Software Engineering, I have built quite some experience with the Clean Architecture Framework.</a:t>
            </a:r>
          </a:p>
          <a:p>
            <a:pPr marL="0" indent="0">
              <a:buFont typeface="+mj-lt"/>
              <a:buNone/>
            </a:pPr>
            <a:r>
              <a:rPr lang="en-US" b="0" i="0" dirty="0">
                <a:solidFill>
                  <a:srgbClr val="ECECEC"/>
                </a:solidFill>
                <a:effectLst/>
                <a:highlight>
                  <a:srgbClr val="212121"/>
                </a:highlight>
                <a:latin typeface="Söhne"/>
              </a:rPr>
              <a:t>Based on observations, I noticed that meticulously applying Clean Architecture in my engineering work always leads to loosely coupled modular software architecture.</a:t>
            </a:r>
          </a:p>
          <a:p>
            <a:pPr marL="0" indent="0">
              <a:buFont typeface="+mj-lt"/>
              <a:buNone/>
            </a:pPr>
            <a:r>
              <a:rPr lang="en-GB" dirty="0"/>
              <a:t>Eventually satisfying my professional interest of creating maintainable and testable software systems.</a:t>
            </a:r>
          </a:p>
        </p:txBody>
      </p:sp>
      <p:sp>
        <p:nvSpPr>
          <p:cNvPr id="4" name="Slide Number Placeholder 3"/>
          <p:cNvSpPr>
            <a:spLocks noGrp="1"/>
          </p:cNvSpPr>
          <p:nvPr>
            <p:ph type="sldNum" sz="quarter" idx="5"/>
          </p:nvPr>
        </p:nvSpPr>
        <p:spPr/>
        <p:txBody>
          <a:bodyPr/>
          <a:lstStyle/>
          <a:p>
            <a:fld id="{283F6A9F-9952-4AC1-990E-EA5C9123E5C0}" type="slidenum">
              <a:rPr lang="nl-NL" smtClean="0"/>
              <a:t>4</a:t>
            </a:fld>
            <a:endParaRPr lang="nl-NL"/>
          </a:p>
        </p:txBody>
      </p:sp>
    </p:spTree>
    <p:extLst>
      <p:ext uri="{BB962C8B-B14F-4D97-AF65-F5344CB8AC3E}">
        <p14:creationId xmlns:p14="http://schemas.microsoft.com/office/powerpoint/2010/main" val="2294343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b="0" i="0" dirty="0">
                <a:solidFill>
                  <a:srgbClr val="ECECEC"/>
                </a:solidFill>
                <a:effectLst/>
                <a:highlight>
                  <a:srgbClr val="212121"/>
                </a:highlight>
                <a:latin typeface="Söhne"/>
              </a:rPr>
              <a:t>During the introductions to Normalized Systems, I was very intrigued by the rigor of this Computer Science Framework. It uses the definition of stability from other scientific areas to measure instabilities in software systems. Normalized Systems is based on preventing these instabilities, leading to evolvable software systems.</a:t>
            </a:r>
          </a:p>
          <a:p>
            <a:pPr marL="0" indent="0">
              <a:buFont typeface="+mj-lt"/>
              <a:buNone/>
            </a:pPr>
            <a:endParaRPr lang="en-US" b="0" i="0" dirty="0">
              <a:solidFill>
                <a:srgbClr val="ECECEC"/>
              </a:solidFill>
              <a:effectLst/>
              <a:highlight>
                <a:srgbClr val="212121"/>
              </a:highlight>
              <a:latin typeface="Söhne"/>
            </a:endParaRPr>
          </a:p>
          <a:p>
            <a:pPr marL="0" indent="0">
              <a:buFont typeface="+mj-lt"/>
              <a:buNone/>
            </a:pPr>
            <a:r>
              <a:rPr lang="en-US" b="0" i="0" dirty="0">
                <a:solidFill>
                  <a:srgbClr val="ECECEC"/>
                </a:solidFill>
                <a:effectLst/>
                <a:highlight>
                  <a:srgbClr val="212121"/>
                </a:highlight>
                <a:latin typeface="Söhne"/>
              </a:rPr>
              <a:t>Thermodynamics</a:t>
            </a:r>
          </a:p>
        </p:txBody>
      </p:sp>
      <p:sp>
        <p:nvSpPr>
          <p:cNvPr id="4" name="Slide Number Placeholder 3"/>
          <p:cNvSpPr>
            <a:spLocks noGrp="1"/>
          </p:cNvSpPr>
          <p:nvPr>
            <p:ph type="sldNum" sz="quarter" idx="5"/>
          </p:nvPr>
        </p:nvSpPr>
        <p:spPr/>
        <p:txBody>
          <a:bodyPr/>
          <a:lstStyle/>
          <a:p>
            <a:fld id="{283F6A9F-9952-4AC1-990E-EA5C9123E5C0}" type="slidenum">
              <a:rPr lang="nl-NL" smtClean="0"/>
              <a:t>5</a:t>
            </a:fld>
            <a:endParaRPr lang="nl-NL"/>
          </a:p>
        </p:txBody>
      </p:sp>
    </p:spTree>
    <p:extLst>
      <p:ext uri="{BB962C8B-B14F-4D97-AF65-F5344CB8AC3E}">
        <p14:creationId xmlns:p14="http://schemas.microsoft.com/office/powerpoint/2010/main" val="660029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a:t>After also reading about the underlying theories of Normalized Systems, I wondered if Clean Architecture has similar goals as Normalized Systems. Following my gut feeling at that point, I was quite sure that there was a high level of alignment</a:t>
            </a:r>
          </a:p>
        </p:txBody>
      </p:sp>
      <p:sp>
        <p:nvSpPr>
          <p:cNvPr id="4" name="Slide Number Placeholder 3"/>
          <p:cNvSpPr>
            <a:spLocks noGrp="1"/>
          </p:cNvSpPr>
          <p:nvPr>
            <p:ph type="sldNum" sz="quarter" idx="5"/>
          </p:nvPr>
        </p:nvSpPr>
        <p:spPr/>
        <p:txBody>
          <a:bodyPr/>
          <a:lstStyle/>
          <a:p>
            <a:fld id="{283F6A9F-9952-4AC1-990E-EA5C9123E5C0}" type="slidenum">
              <a:rPr lang="nl-NL" smtClean="0"/>
              <a:t>6</a:t>
            </a:fld>
            <a:endParaRPr lang="nl-NL"/>
          </a:p>
        </p:txBody>
      </p:sp>
    </p:spTree>
    <p:extLst>
      <p:ext uri="{BB962C8B-B14F-4D97-AF65-F5344CB8AC3E}">
        <p14:creationId xmlns:p14="http://schemas.microsoft.com/office/powerpoint/2010/main" val="3021327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a:t>
            </a:r>
            <a:r>
              <a:rPr lang="en-US" dirty="0"/>
              <a:t>, I started studying and reading about both frameworks. During these studies, I discovered multiple unified concepts like Modularity, Coupling, and Cohesion. Both frameworks had a set of principles and design elements that reflected a rather strict design philosophy</a:t>
            </a:r>
            <a:r>
              <a:rPr lang="en-GB" dirty="0"/>
              <a: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3F6A9F-9952-4AC1-990E-EA5C9123E5C0}"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nl-NL"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1290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The conclusions presented here are the result of a literature study and theoretical analysis of both frameworks, with a focus on the principles and design elements.</a:t>
            </a:r>
          </a:p>
        </p:txBody>
      </p:sp>
      <p:sp>
        <p:nvSpPr>
          <p:cNvPr id="4" name="Slide Number Placeholder 3"/>
          <p:cNvSpPr>
            <a:spLocks noGrp="1"/>
          </p:cNvSpPr>
          <p:nvPr>
            <p:ph type="sldNum" sz="quarter" idx="5"/>
          </p:nvPr>
        </p:nvSpPr>
        <p:spPr/>
        <p:txBody>
          <a:bodyPr/>
          <a:lstStyle/>
          <a:p>
            <a:fld id="{283F6A9F-9952-4AC1-990E-EA5C9123E5C0}" type="slidenum">
              <a:rPr lang="nl-NL" smtClean="0"/>
              <a:t>8</a:t>
            </a:fld>
            <a:endParaRPr lang="nl-NL"/>
          </a:p>
        </p:txBody>
      </p:sp>
    </p:spTree>
    <p:extLst>
      <p:ext uri="{BB962C8B-B14F-4D97-AF65-F5344CB8AC3E}">
        <p14:creationId xmlns:p14="http://schemas.microsoft.com/office/powerpoint/2010/main" val="2558079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part of the analysis was done by cross-referencing the principles of both frameworks. What is showed here is a brief summary of what has been described in the paper. </a:t>
            </a:r>
          </a:p>
          <a:p>
            <a:endParaRPr lang="en-US" dirty="0"/>
          </a:p>
          <a:p>
            <a:r>
              <a:rPr lang="en-US" dirty="0"/>
              <a:t>I scored them as followed.</a:t>
            </a:r>
          </a:p>
          <a:p>
            <a:endParaRPr lang="en-US" dirty="0"/>
          </a:p>
          <a:p>
            <a:r>
              <a:rPr lang="en-US" dirty="0"/>
              <a:t>1. </a:t>
            </a:r>
            <a:r>
              <a:rPr lang="en-US" b="1" dirty="0"/>
              <a:t>Strong convergence, with 2 plus signs indicates that both sets of principles are highly aligned</a:t>
            </a:r>
            <a:r>
              <a:rPr lang="en-US" dirty="0"/>
              <a:t> and have a similar impact on a software design or architecture.</a:t>
            </a:r>
          </a:p>
          <a:p>
            <a:r>
              <a:rPr lang="en-US" dirty="0"/>
              <a:t>2. Supports convergence, indicating that there is a certain degree of alignment though specific design choices.</a:t>
            </a:r>
          </a:p>
          <a:p>
            <a:r>
              <a:rPr lang="en-US" dirty="0"/>
              <a:t>3. No or weak convergence, indicating that there are no significant similarities.</a:t>
            </a:r>
          </a:p>
          <a:p>
            <a:endParaRPr lang="en-US" dirty="0"/>
          </a:p>
          <a:p>
            <a:pPr marL="228600" indent="-228600">
              <a:buAutoNum type="arabicPeriod"/>
            </a:pPr>
            <a:r>
              <a:rPr lang="en-US" dirty="0"/>
              <a:t>The first thing that stands out is that Separation of Concerns strongly aligns with all Clean Architecture Principles. To me this was an underpinning of the idea that both Clean Architecture and Normalized Systems are strongly focused on the modularity of the software systems.</a:t>
            </a:r>
          </a:p>
          <a:p>
            <a:pPr marL="228600" indent="-228600">
              <a:buAutoNum type="arabicPeriod"/>
            </a:pPr>
            <a:r>
              <a:rPr lang="en-US" dirty="0"/>
              <a:t>The analysis also shows that Clean Architecture has no principles or mechanisms for the management of state.</a:t>
            </a:r>
          </a:p>
          <a:p>
            <a:pPr marL="228600" indent="-228600">
              <a:buAutoNum type="arabicPeriod"/>
            </a:pPr>
            <a:r>
              <a:rPr lang="en-US" dirty="0"/>
              <a:t>And you can also clearly see that Data Version Transparency does not seem to be very strongly represented in the principles of Clean Architecture.</a:t>
            </a:r>
            <a:endParaRPr lang="en-GB" dirty="0"/>
          </a:p>
          <a:p>
            <a:endParaRPr lang="en-GB" dirty="0"/>
          </a:p>
        </p:txBody>
      </p:sp>
      <p:sp>
        <p:nvSpPr>
          <p:cNvPr id="4" name="Slide Number Placeholder 3"/>
          <p:cNvSpPr>
            <a:spLocks noGrp="1"/>
          </p:cNvSpPr>
          <p:nvPr>
            <p:ph type="sldNum" sz="quarter" idx="5"/>
          </p:nvPr>
        </p:nvSpPr>
        <p:spPr/>
        <p:txBody>
          <a:bodyPr/>
          <a:lstStyle/>
          <a:p>
            <a:fld id="{283F6A9F-9952-4AC1-990E-EA5C9123E5C0}" type="slidenum">
              <a:rPr lang="nl-NL" smtClean="0"/>
              <a:t>9</a:t>
            </a:fld>
            <a:endParaRPr lang="nl-NL"/>
          </a:p>
        </p:txBody>
      </p:sp>
    </p:spTree>
    <p:extLst>
      <p:ext uri="{BB962C8B-B14F-4D97-AF65-F5344CB8AC3E}">
        <p14:creationId xmlns:p14="http://schemas.microsoft.com/office/powerpoint/2010/main" val="301253455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sv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microsoft.com/office/2007/relationships/hdphoto" Target="../media/hdphoto2.wdp"/></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1.svg"/><Relationship Id="rId7"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microsoft.com/office/2007/relationships/hdphoto" Target="../media/hdphoto2.wdp"/></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7"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8.svg"/><Relationship Id="rId7"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microsoft.com/office/2007/relationships/hdphoto" Target="../media/hdphoto2.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sv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microsoft.com/office/2007/relationships/hdphoto" Target="../media/hdphoto2.wdp"/></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1.svg"/><Relationship Id="rId7"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microsoft.com/office/2007/relationships/hdphoto" Target="../media/hdphoto2.wdp"/></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12.png"/><Relationship Id="rId4" Type="http://schemas.openxmlformats.org/officeDocument/2006/relationships/image" Target="../media/image8.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p:bg>
      <p:bgPr>
        <a:solidFill>
          <a:schemeClr val="bg1"/>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9AC0F70B-7682-4F68-B474-4062568770BC}"/>
              </a:ext>
            </a:extLst>
          </p:cNvPr>
          <p:cNvSpPr>
            <a:spLocks noGrp="1"/>
          </p:cNvSpPr>
          <p:nvPr>
            <p:ph type="pic" sz="quarter" idx="14"/>
          </p:nvPr>
        </p:nvSpPr>
        <p:spPr>
          <a:xfrm>
            <a:off x="0" y="0"/>
            <a:ext cx="12192000" cy="6858000"/>
          </a:xfrm>
          <a:solidFill>
            <a:srgbClr val="E6E6E6"/>
          </a:solidFill>
        </p:spPr>
        <p:txBody>
          <a:bodyPr/>
          <a:lstStyle>
            <a:lvl1pPr marL="0" indent="0" algn="ctr">
              <a:buNone/>
              <a:defRPr>
                <a:solidFill>
                  <a:schemeClr val="tx1">
                    <a:lumMod val="50000"/>
                    <a:lumOff val="50000"/>
                  </a:schemeClr>
                </a:solidFill>
              </a:defRPr>
            </a:lvl1pPr>
          </a:lstStyle>
          <a:p>
            <a:r>
              <a:rPr lang="en-US"/>
              <a:t>Click icon to add picture</a:t>
            </a:r>
            <a:endParaRPr lang="nl-NL" dirty="0"/>
          </a:p>
        </p:txBody>
      </p:sp>
      <p:sp>
        <p:nvSpPr>
          <p:cNvPr id="12" name="Text Placeholder 11">
            <a:extLst>
              <a:ext uri="{FF2B5EF4-FFF2-40B4-BE49-F238E27FC236}">
                <a16:creationId xmlns:a16="http://schemas.microsoft.com/office/drawing/2014/main" id="{EB281F69-55AA-4106-B680-53657F24624E}"/>
              </a:ext>
            </a:extLst>
          </p:cNvPr>
          <p:cNvSpPr>
            <a:spLocks noGrp="1"/>
          </p:cNvSpPr>
          <p:nvPr>
            <p:ph type="body" sz="quarter" idx="13"/>
          </p:nvPr>
        </p:nvSpPr>
        <p:spPr>
          <a:xfrm>
            <a:off x="0" y="5414963"/>
            <a:ext cx="12194382" cy="1443037"/>
          </a:xfrm>
          <a:custGeom>
            <a:avLst/>
            <a:gdLst>
              <a:gd name="connsiteX0" fmla="*/ 0 w 12194382"/>
              <a:gd name="connsiteY0" fmla="*/ 0 h 1443037"/>
              <a:gd name="connsiteX1" fmla="*/ 1237298 w 12194382"/>
              <a:gd name="connsiteY1" fmla="*/ 0 h 1443037"/>
              <a:gd name="connsiteX2" fmla="*/ 1406128 w 12194382"/>
              <a:gd name="connsiteY2" fmla="*/ 208931 h 1443037"/>
              <a:gd name="connsiteX3" fmla="*/ 1574959 w 12194382"/>
              <a:gd name="connsiteY3" fmla="*/ 0 h 1443037"/>
              <a:gd name="connsiteX4" fmla="*/ 12194382 w 12194382"/>
              <a:gd name="connsiteY4" fmla="*/ 2381 h 1443037"/>
              <a:gd name="connsiteX5" fmla="*/ 12192005 w 12194382"/>
              <a:gd name="connsiteY5" fmla="*/ 1443037 h 1443037"/>
              <a:gd name="connsiteX6" fmla="*/ 3777124 w 12194382"/>
              <a:gd name="connsiteY6" fmla="*/ 1443037 h 1443037"/>
              <a:gd name="connsiteX7" fmla="*/ 0 w 12194382"/>
              <a:gd name="connsiteY7" fmla="*/ 1441562 h 1443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4382" h="1443037">
                <a:moveTo>
                  <a:pt x="0" y="0"/>
                </a:moveTo>
                <a:lnTo>
                  <a:pt x="1237298" y="0"/>
                </a:lnTo>
                <a:cubicBezTo>
                  <a:pt x="1333786" y="20622"/>
                  <a:pt x="1406128" y="106299"/>
                  <a:pt x="1406128" y="208931"/>
                </a:cubicBezTo>
                <a:cubicBezTo>
                  <a:pt x="1406128" y="106299"/>
                  <a:pt x="1478518" y="20622"/>
                  <a:pt x="1574959" y="0"/>
                </a:cubicBezTo>
                <a:lnTo>
                  <a:pt x="12194382" y="2381"/>
                </a:lnTo>
                <a:lnTo>
                  <a:pt x="12192005" y="1443037"/>
                </a:lnTo>
                <a:lnTo>
                  <a:pt x="3777124" y="1443037"/>
                </a:lnTo>
                <a:lnTo>
                  <a:pt x="0" y="1441562"/>
                </a:lnTo>
                <a:close/>
              </a:path>
            </a:pathLst>
          </a:custGeom>
          <a:solidFill>
            <a:schemeClr val="tx2"/>
          </a:solidFill>
          <a:ln>
            <a:noFill/>
          </a:ln>
        </p:spPr>
        <p:txBody>
          <a:bodyPr wrap="square">
            <a:noAutofit/>
          </a:bodyPr>
          <a:lstStyle>
            <a:lvl1pPr marL="0" indent="0">
              <a:buNone/>
              <a:defRPr sz="100">
                <a:solidFill>
                  <a:schemeClr val="tx2"/>
                </a:solidFill>
              </a:defRPr>
            </a:lvl1pPr>
          </a:lstStyle>
          <a:p>
            <a:pPr lvl="0"/>
            <a:r>
              <a:rPr lang="en-US" noProof="1"/>
              <a:t>Click to edit Master text styles</a:t>
            </a:r>
          </a:p>
        </p:txBody>
      </p:sp>
      <p:sp>
        <p:nvSpPr>
          <p:cNvPr id="4" name="Date Placeholder 3">
            <a:extLst>
              <a:ext uri="{FF2B5EF4-FFF2-40B4-BE49-F238E27FC236}">
                <a16:creationId xmlns:a16="http://schemas.microsoft.com/office/drawing/2014/main" id="{191FC17C-3354-4F25-A0D0-1366DBCEEDD4}"/>
              </a:ext>
            </a:extLst>
          </p:cNvPr>
          <p:cNvSpPr>
            <a:spLocks noGrp="1"/>
          </p:cNvSpPr>
          <p:nvPr>
            <p:ph type="dt" sz="half" idx="10"/>
          </p:nvPr>
        </p:nvSpPr>
        <p:spPr>
          <a:xfrm>
            <a:off x="6275387" y="7020000"/>
            <a:ext cx="2563811" cy="216000"/>
          </a:xfrm>
        </p:spPr>
        <p:txBody>
          <a:bodyPr/>
          <a:lstStyle>
            <a:lvl1pPr>
              <a:defRPr>
                <a:solidFill>
                  <a:srgbClr val="E6E6E6"/>
                </a:solidFill>
              </a:defRPr>
            </a:lvl1pPr>
          </a:lstStyle>
          <a:p>
            <a:endParaRPr lang="nl-NL"/>
          </a:p>
        </p:txBody>
      </p:sp>
      <p:sp>
        <p:nvSpPr>
          <p:cNvPr id="5" name="Footer Placeholder 4">
            <a:extLst>
              <a:ext uri="{FF2B5EF4-FFF2-40B4-BE49-F238E27FC236}">
                <a16:creationId xmlns:a16="http://schemas.microsoft.com/office/drawing/2014/main" id="{4B3EFA5C-F3E5-4383-A02E-80BB061E654E}"/>
              </a:ext>
            </a:extLst>
          </p:cNvPr>
          <p:cNvSpPr>
            <a:spLocks noGrp="1"/>
          </p:cNvSpPr>
          <p:nvPr>
            <p:ph type="ftr" sz="quarter" idx="11"/>
          </p:nvPr>
        </p:nvSpPr>
        <p:spPr>
          <a:xfrm>
            <a:off x="1404938" y="7020000"/>
            <a:ext cx="4691061" cy="216000"/>
          </a:xfrm>
        </p:spPr>
        <p:txBody>
          <a:bodyPr/>
          <a:lstStyle>
            <a:lvl1pPr>
              <a:defRPr>
                <a:solidFill>
                  <a:srgbClr val="E6E6E6"/>
                </a:solidFill>
              </a:defRPr>
            </a:lvl1pPr>
          </a:lstStyle>
          <a:p>
            <a:r>
              <a:rPr lang="nl-NL"/>
              <a:t>Footer</a:t>
            </a:r>
          </a:p>
        </p:txBody>
      </p:sp>
      <p:sp>
        <p:nvSpPr>
          <p:cNvPr id="6" name="Slide Number Placeholder 5">
            <a:extLst>
              <a:ext uri="{FF2B5EF4-FFF2-40B4-BE49-F238E27FC236}">
                <a16:creationId xmlns:a16="http://schemas.microsoft.com/office/drawing/2014/main" id="{66345614-4842-4A62-AAD6-77117B4AEC45}"/>
              </a:ext>
            </a:extLst>
          </p:cNvPr>
          <p:cNvSpPr>
            <a:spLocks noGrp="1"/>
          </p:cNvSpPr>
          <p:nvPr>
            <p:ph type="sldNum" sz="quarter" idx="12"/>
          </p:nvPr>
        </p:nvSpPr>
        <p:spPr>
          <a:xfrm>
            <a:off x="0" y="7020000"/>
            <a:ext cx="874712" cy="216000"/>
          </a:xfrm>
        </p:spPr>
        <p:txBody>
          <a:bodyPr/>
          <a:lstStyle>
            <a:lvl1pPr>
              <a:defRPr>
                <a:solidFill>
                  <a:srgbClr val="E6E6E6"/>
                </a:solidFill>
              </a:defRPr>
            </a:lvl1pPr>
          </a:lstStyle>
          <a:p>
            <a:fld id="{24D67351-BC5A-44E5-A0D8-76BFC2E49676}" type="slidenum">
              <a:rPr lang="nl-NL" smtClean="0"/>
              <a:pPr/>
              <a:t>‹#›</a:t>
            </a:fld>
            <a:endParaRPr lang="nl-NL" dirty="0"/>
          </a:p>
        </p:txBody>
      </p:sp>
      <p:sp>
        <p:nvSpPr>
          <p:cNvPr id="2" name="Title 1">
            <a:extLst>
              <a:ext uri="{FF2B5EF4-FFF2-40B4-BE49-F238E27FC236}">
                <a16:creationId xmlns:a16="http://schemas.microsoft.com/office/drawing/2014/main" id="{11805DB6-0C58-4697-9D8B-112A720274AA}"/>
              </a:ext>
            </a:extLst>
          </p:cNvPr>
          <p:cNvSpPr>
            <a:spLocks noGrp="1"/>
          </p:cNvSpPr>
          <p:nvPr>
            <p:ph type="ctrTitle"/>
          </p:nvPr>
        </p:nvSpPr>
        <p:spPr>
          <a:xfrm>
            <a:off x="1404938" y="1078856"/>
            <a:ext cx="10236200" cy="1548000"/>
          </a:xfrm>
        </p:spPr>
        <p:txBody>
          <a:bodyPr anchor="b"/>
          <a:lstStyle>
            <a:lvl1pPr algn="l">
              <a:defRPr sz="5400">
                <a:solidFill>
                  <a:schemeClr val="bg1"/>
                </a:solidFill>
              </a:defRPr>
            </a:lvl1pPr>
          </a:lstStyle>
          <a:p>
            <a:r>
              <a:rPr lang="en-US"/>
              <a:t>Click to edit Master title style</a:t>
            </a:r>
            <a:endParaRPr lang="nl-NL" dirty="0"/>
          </a:p>
        </p:txBody>
      </p:sp>
      <p:sp>
        <p:nvSpPr>
          <p:cNvPr id="3" name="Subtitle 2">
            <a:extLst>
              <a:ext uri="{FF2B5EF4-FFF2-40B4-BE49-F238E27FC236}">
                <a16:creationId xmlns:a16="http://schemas.microsoft.com/office/drawing/2014/main" id="{F3962993-651D-4612-A78D-8ADED943132C}"/>
              </a:ext>
            </a:extLst>
          </p:cNvPr>
          <p:cNvSpPr>
            <a:spLocks noGrp="1"/>
          </p:cNvSpPr>
          <p:nvPr>
            <p:ph type="subTitle" idx="1"/>
          </p:nvPr>
        </p:nvSpPr>
        <p:spPr>
          <a:xfrm>
            <a:off x="1404938" y="2745000"/>
            <a:ext cx="10236200" cy="684000"/>
          </a:xfrm>
        </p:spPr>
        <p:txBody>
          <a:bodyPr/>
          <a:lstStyle>
            <a:lvl1pPr marL="0" indent="0" algn="l">
              <a:lnSpc>
                <a:spcPct val="90000"/>
              </a:lnSpc>
              <a:spcBef>
                <a:spcPts val="0"/>
              </a:spcBef>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Logo_Wit_Groot">
            <a:extLst>
              <a:ext uri="{FF2B5EF4-FFF2-40B4-BE49-F238E27FC236}">
                <a16:creationId xmlns:a16="http://schemas.microsoft.com/office/drawing/2014/main" id="{674EE9FC-FABF-4F6B-9456-ED39BA38A417}"/>
              </a:ext>
            </a:extLst>
          </p:cNvPr>
          <p:cNvSpPr>
            <a:spLocks noGrp="1"/>
          </p:cNvSpPr>
          <p:nvPr>
            <p:ph type="body" sz="quarter" idx="15"/>
          </p:nvPr>
        </p:nvSpPr>
        <p:spPr>
          <a:xfrm>
            <a:off x="9808738" y="5686620"/>
            <a:ext cx="1832400" cy="529200"/>
          </a:xfrm>
          <a:blipFill>
            <a:blip r:embed="rId2">
              <a:extLst>
                <a:ext uri="{96DAC541-7B7A-43D3-8B79-37D633B846F1}">
                  <asvg:svgBlip xmlns:asvg="http://schemas.microsoft.com/office/drawing/2016/SVG/main" r:embed="rId3"/>
                </a:ext>
              </a:extLst>
            </a:blip>
            <a:stretch>
              <a:fillRect/>
            </a:stretch>
          </a:blipFill>
        </p:spPr>
        <p:txBody>
          <a:bodyPr/>
          <a:lstStyle>
            <a:lvl1pPr marL="0" indent="0">
              <a:buNone/>
              <a:defRPr sz="100">
                <a:solidFill>
                  <a:schemeClr val="tx2"/>
                </a:solidFill>
              </a:defRPr>
            </a:lvl1pPr>
          </a:lstStyle>
          <a:p>
            <a:pPr lvl="0"/>
            <a:r>
              <a:rPr lang="en-US"/>
              <a:t>Click to edit Master text styles</a:t>
            </a:r>
          </a:p>
        </p:txBody>
      </p:sp>
      <p:sp>
        <p:nvSpPr>
          <p:cNvPr id="19" name="Text Placeholder 18">
            <a:extLst>
              <a:ext uri="{FF2B5EF4-FFF2-40B4-BE49-F238E27FC236}">
                <a16:creationId xmlns:a16="http://schemas.microsoft.com/office/drawing/2014/main" id="{D74BD115-929D-4295-A0FB-B05D6EF47342}"/>
              </a:ext>
            </a:extLst>
          </p:cNvPr>
          <p:cNvSpPr>
            <a:spLocks noGrp="1"/>
          </p:cNvSpPr>
          <p:nvPr>
            <p:ph type="body" sz="quarter" idx="16" hasCustomPrompt="1"/>
          </p:nvPr>
        </p:nvSpPr>
        <p:spPr>
          <a:xfrm>
            <a:off x="6275388" y="6454800"/>
            <a:ext cx="5365750" cy="216000"/>
          </a:xfrm>
        </p:spPr>
        <p:txBody>
          <a:bodyPr anchor="b"/>
          <a:lstStyle>
            <a:lvl1pPr marL="0" indent="0" algn="r">
              <a:buNone/>
              <a:defRPr sz="1000">
                <a:solidFill>
                  <a:schemeClr val="bg1"/>
                </a:solidFill>
              </a:defRPr>
            </a:lvl1pPr>
          </a:lstStyle>
          <a:p>
            <a:pPr lvl="0"/>
            <a:r>
              <a:rPr lang="nl-NL" dirty="0"/>
              <a:t>Date | </a:t>
            </a:r>
            <a:r>
              <a:rPr lang="nl-NL" dirty="0" err="1"/>
              <a:t>Place</a:t>
            </a:r>
            <a:r>
              <a:rPr lang="nl-NL" dirty="0"/>
              <a:t> | Version</a:t>
            </a:r>
          </a:p>
        </p:txBody>
      </p:sp>
      <p:sp>
        <p:nvSpPr>
          <p:cNvPr id="20" name="Text Placeholder 18">
            <a:extLst>
              <a:ext uri="{FF2B5EF4-FFF2-40B4-BE49-F238E27FC236}">
                <a16:creationId xmlns:a16="http://schemas.microsoft.com/office/drawing/2014/main" id="{DB7A65A6-651F-4788-A4CF-C2D5FE0F358A}"/>
              </a:ext>
            </a:extLst>
          </p:cNvPr>
          <p:cNvSpPr>
            <a:spLocks noGrp="1"/>
          </p:cNvSpPr>
          <p:nvPr>
            <p:ph type="body" sz="quarter" idx="17" hasCustomPrompt="1"/>
          </p:nvPr>
        </p:nvSpPr>
        <p:spPr>
          <a:xfrm>
            <a:off x="1404938" y="5841105"/>
            <a:ext cx="4691061" cy="216000"/>
          </a:xfrm>
        </p:spPr>
        <p:txBody>
          <a:bodyPr anchor="b"/>
          <a:lstStyle>
            <a:lvl1pPr marL="0" indent="0" algn="l">
              <a:buNone/>
              <a:defRPr sz="1400" b="1">
                <a:solidFill>
                  <a:schemeClr val="bg1"/>
                </a:solidFill>
              </a:defRPr>
            </a:lvl1pPr>
          </a:lstStyle>
          <a:p>
            <a:pPr lvl="0"/>
            <a:r>
              <a:rPr lang="nl-NL" dirty="0"/>
              <a:t>Name</a:t>
            </a:r>
          </a:p>
        </p:txBody>
      </p:sp>
      <p:sp>
        <p:nvSpPr>
          <p:cNvPr id="21" name="Text Placeholder 18">
            <a:extLst>
              <a:ext uri="{FF2B5EF4-FFF2-40B4-BE49-F238E27FC236}">
                <a16:creationId xmlns:a16="http://schemas.microsoft.com/office/drawing/2014/main" id="{2BA449CC-15F6-4A45-AC1B-FDD68E3FAB33}"/>
              </a:ext>
            </a:extLst>
          </p:cNvPr>
          <p:cNvSpPr>
            <a:spLocks noGrp="1"/>
          </p:cNvSpPr>
          <p:nvPr>
            <p:ph type="body" sz="quarter" idx="18" hasCustomPrompt="1"/>
          </p:nvPr>
        </p:nvSpPr>
        <p:spPr>
          <a:xfrm>
            <a:off x="1404939" y="6057104"/>
            <a:ext cx="4691061" cy="611983"/>
          </a:xfrm>
        </p:spPr>
        <p:txBody>
          <a:bodyPr anchor="t"/>
          <a:lstStyle>
            <a:lvl1pPr marL="0" indent="0" algn="l">
              <a:lnSpc>
                <a:spcPct val="100000"/>
              </a:lnSpc>
              <a:spcBef>
                <a:spcPts val="0"/>
              </a:spcBef>
              <a:buNone/>
              <a:defRPr sz="1000">
                <a:solidFill>
                  <a:schemeClr val="bg1"/>
                </a:solidFill>
              </a:defRPr>
            </a:lvl1pPr>
          </a:lstStyle>
          <a:p>
            <a:pPr lvl="0"/>
            <a:r>
              <a:rPr lang="nl-NL" dirty="0" err="1"/>
              <a:t>Function</a:t>
            </a:r>
            <a:br>
              <a:rPr lang="nl-NL" dirty="0"/>
            </a:br>
            <a:r>
              <a:rPr lang="nl-NL" dirty="0"/>
              <a:t>Business Unit</a:t>
            </a:r>
          </a:p>
          <a:p>
            <a:pPr lvl="0"/>
            <a:endParaRPr lang="nl-NL" dirty="0"/>
          </a:p>
        </p:txBody>
      </p:sp>
      <p:grpSp>
        <p:nvGrpSpPr>
          <p:cNvPr id="10" name="Group 9">
            <a:extLst>
              <a:ext uri="{FF2B5EF4-FFF2-40B4-BE49-F238E27FC236}">
                <a16:creationId xmlns:a16="http://schemas.microsoft.com/office/drawing/2014/main" id="{609583E8-B4C3-47D2-B01F-763E0A3EDB7E}"/>
              </a:ext>
            </a:extLst>
          </p:cNvPr>
          <p:cNvGrpSpPr/>
          <p:nvPr userDrawn="1"/>
        </p:nvGrpSpPr>
        <p:grpSpPr>
          <a:xfrm>
            <a:off x="12391602" y="0"/>
            <a:ext cx="3183678" cy="6203482"/>
            <a:chOff x="12391602" y="0"/>
            <a:chExt cx="3183678" cy="6203482"/>
          </a:xfrm>
        </p:grpSpPr>
        <p:grpSp>
          <p:nvGrpSpPr>
            <p:cNvPr id="8" name="Group 7">
              <a:extLst>
                <a:ext uri="{FF2B5EF4-FFF2-40B4-BE49-F238E27FC236}">
                  <a16:creationId xmlns:a16="http://schemas.microsoft.com/office/drawing/2014/main" id="{A845F5B8-CF4B-4346-A7DD-FCC2B664D683}"/>
                </a:ext>
              </a:extLst>
            </p:cNvPr>
            <p:cNvGrpSpPr/>
            <p:nvPr userDrawn="1"/>
          </p:nvGrpSpPr>
          <p:grpSpPr>
            <a:xfrm>
              <a:off x="12391602" y="0"/>
              <a:ext cx="3183678" cy="6203482"/>
              <a:chOff x="12391602" y="0"/>
              <a:chExt cx="3183678" cy="6203482"/>
            </a:xfrm>
          </p:grpSpPr>
          <p:pic>
            <p:nvPicPr>
              <p:cNvPr id="7" name="Picture 6">
                <a:extLst>
                  <a:ext uri="{FF2B5EF4-FFF2-40B4-BE49-F238E27FC236}">
                    <a16:creationId xmlns:a16="http://schemas.microsoft.com/office/drawing/2014/main" id="{3ED3FD65-FB69-4970-8F75-369B735A3C8B}"/>
                  </a:ext>
                </a:extLst>
              </p:cNvPr>
              <p:cNvPicPr>
                <a:picLocks noChangeAspect="1"/>
              </p:cNvPicPr>
              <p:nvPr userDrawn="1"/>
            </p:nvPicPr>
            <p:blipFill>
              <a:blip r:embed="rId4"/>
              <a:stretch>
                <a:fillRect/>
              </a:stretch>
            </p:blipFill>
            <p:spPr>
              <a:xfrm>
                <a:off x="12653574" y="3233196"/>
                <a:ext cx="1462269" cy="824075"/>
              </a:xfrm>
              <a:prstGeom prst="rect">
                <a:avLst/>
              </a:prstGeom>
            </p:spPr>
          </p:pic>
          <p:grpSp>
            <p:nvGrpSpPr>
              <p:cNvPr id="13" name="Instruction">
                <a:extLst>
                  <a:ext uri="{FF2B5EF4-FFF2-40B4-BE49-F238E27FC236}">
                    <a16:creationId xmlns:a16="http://schemas.microsoft.com/office/drawing/2014/main" id="{F6683A72-B49E-4CCD-802E-5BD4381D807B}"/>
                  </a:ext>
                </a:extLst>
              </p:cNvPr>
              <p:cNvGrpSpPr/>
              <p:nvPr userDrawn="1"/>
            </p:nvGrpSpPr>
            <p:grpSpPr>
              <a:xfrm>
                <a:off x="12391602" y="0"/>
                <a:ext cx="3183678" cy="6203482"/>
                <a:chOff x="12391601" y="0"/>
                <a:chExt cx="3183678" cy="6203482"/>
              </a:xfrm>
            </p:grpSpPr>
            <p:sp>
              <p:nvSpPr>
                <p:cNvPr id="17" name="Rechthoek 68">
                  <a:extLst>
                    <a:ext uri="{FF2B5EF4-FFF2-40B4-BE49-F238E27FC236}">
                      <a16:creationId xmlns:a16="http://schemas.microsoft.com/office/drawing/2014/main" id="{B45B0618-903F-45A4-B408-538BADF15F54}"/>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image</a:t>
                  </a:r>
                </a:p>
              </p:txBody>
            </p:sp>
            <p:sp>
              <p:nvSpPr>
                <p:cNvPr id="18" name="Ovaal 69">
                  <a:extLst>
                    <a:ext uri="{FF2B5EF4-FFF2-40B4-BE49-F238E27FC236}">
                      <a16:creationId xmlns:a16="http://schemas.microsoft.com/office/drawing/2014/main" id="{4955493A-7D58-4A55-9D75-C1BA30C372E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2" name="Rechte verbindingslijn 70">
                  <a:extLst>
                    <a:ext uri="{FF2B5EF4-FFF2-40B4-BE49-F238E27FC236}">
                      <a16:creationId xmlns:a16="http://schemas.microsoft.com/office/drawing/2014/main" id="{115EFBD0-74FE-44EB-A1F0-1282F4817F96}"/>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3" name="Rechte verbindingslijn 71">
                  <a:extLst>
                    <a:ext uri="{FF2B5EF4-FFF2-40B4-BE49-F238E27FC236}">
                      <a16:creationId xmlns:a16="http://schemas.microsoft.com/office/drawing/2014/main" id="{E6D3E428-EF86-4189-8CB7-C9B6D5AF6BE0}"/>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4" name="Rechthoek 72">
                  <a:extLst>
                    <a:ext uri="{FF2B5EF4-FFF2-40B4-BE49-F238E27FC236}">
                      <a16:creationId xmlns:a16="http://schemas.microsoft.com/office/drawing/2014/main" id="{6833ABE9-2A10-446E-B091-FB8056F704B8}"/>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p>
              </p:txBody>
            </p:sp>
            <p:cxnSp>
              <p:nvCxnSpPr>
                <p:cNvPr id="25" name="Rechte verbindingslijn 73">
                  <a:extLst>
                    <a:ext uri="{FF2B5EF4-FFF2-40B4-BE49-F238E27FC236}">
                      <a16:creationId xmlns:a16="http://schemas.microsoft.com/office/drawing/2014/main" id="{F70BFFF6-C0C8-4EBB-A4FD-DCC99402FA07}"/>
                    </a:ext>
                  </a:extLst>
                </p:cNvPr>
                <p:cNvCxnSpPr>
                  <a:cxnSpLocks/>
                </p:cNvCxnSpPr>
                <p:nvPr userDrawn="1"/>
              </p:nvCxnSpPr>
              <p:spPr>
                <a:xfrm>
                  <a:off x="12397261" y="4226357"/>
                  <a:ext cx="3178017" cy="0"/>
                </a:xfrm>
                <a:prstGeom prst="line">
                  <a:avLst/>
                </a:prstGeom>
                <a:noFill/>
                <a:ln w="3175" cap="flat" cmpd="sng" algn="ctr">
                  <a:solidFill>
                    <a:schemeClr val="accent1"/>
                  </a:solidFill>
                  <a:prstDash val="solid"/>
                </a:ln>
                <a:effectLst/>
              </p:spPr>
            </p:cxnSp>
            <p:sp>
              <p:nvSpPr>
                <p:cNvPr id="26" name="Ovaal 74">
                  <a:extLst>
                    <a:ext uri="{FF2B5EF4-FFF2-40B4-BE49-F238E27FC236}">
                      <a16:creationId xmlns:a16="http://schemas.microsoft.com/office/drawing/2014/main" id="{3893EB7F-D894-48F1-8E7A-ED691C4F673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7" name="Rechthoek 75">
                  <a:extLst>
                    <a:ext uri="{FF2B5EF4-FFF2-40B4-BE49-F238E27FC236}">
                      <a16:creationId xmlns:a16="http://schemas.microsoft.com/office/drawing/2014/main" id="{9D911D9D-3E03-421B-9F85-F4FA7656A384}"/>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8" name="Groep 76">
                  <a:extLst>
                    <a:ext uri="{FF2B5EF4-FFF2-40B4-BE49-F238E27FC236}">
                      <a16:creationId xmlns:a16="http://schemas.microsoft.com/office/drawing/2014/main" id="{BD497C5D-E830-471D-9E77-53DAA3687141}"/>
                    </a:ext>
                  </a:extLst>
                </p:cNvPr>
                <p:cNvGrpSpPr/>
                <p:nvPr userDrawn="1"/>
              </p:nvGrpSpPr>
              <p:grpSpPr>
                <a:xfrm>
                  <a:off x="12757282" y="2184550"/>
                  <a:ext cx="825500" cy="209550"/>
                  <a:chOff x="13504624" y="2482850"/>
                  <a:chExt cx="825500" cy="209550"/>
                </a:xfrm>
              </p:grpSpPr>
              <p:sp>
                <p:nvSpPr>
                  <p:cNvPr id="62" name="Rechthoek 116">
                    <a:extLst>
                      <a:ext uri="{FF2B5EF4-FFF2-40B4-BE49-F238E27FC236}">
                        <a16:creationId xmlns:a16="http://schemas.microsoft.com/office/drawing/2014/main" id="{BC17C6D8-6D50-447C-BFA0-33BCD2FD24F2}"/>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dirty="0">
                        <a:solidFill>
                          <a:schemeClr val="tx1"/>
                        </a:solidFill>
                        <a:latin typeface="Arial" panose="020B0604020202020204" pitchFamily="34" charset="0"/>
                        <a:cs typeface="Arial" panose="020B0604020202020204" pitchFamily="34" charset="0"/>
                      </a:rPr>
                      <a:t>Insert</a:t>
                    </a:r>
                  </a:p>
                </p:txBody>
              </p:sp>
              <p:cxnSp>
                <p:nvCxnSpPr>
                  <p:cNvPr id="63" name="Rechte verbindingslijn 117">
                    <a:extLst>
                      <a:ext uri="{FF2B5EF4-FFF2-40B4-BE49-F238E27FC236}">
                        <a16:creationId xmlns:a16="http://schemas.microsoft.com/office/drawing/2014/main" id="{50A0FE9F-4A44-41F0-AA96-726D4A72F06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64" name="Gelijkbenige driehoek 118">
                    <a:extLst>
                      <a:ext uri="{FF2B5EF4-FFF2-40B4-BE49-F238E27FC236}">
                        <a16:creationId xmlns:a16="http://schemas.microsoft.com/office/drawing/2014/main" id="{29A8E865-7A45-4B72-8E0F-5D02B4153793}"/>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9" name="Groep 77">
                  <a:extLst>
                    <a:ext uri="{FF2B5EF4-FFF2-40B4-BE49-F238E27FC236}">
                      <a16:creationId xmlns:a16="http://schemas.microsoft.com/office/drawing/2014/main" id="{CA30D1E3-504B-4C10-BD26-A9CD6ABD0B31}"/>
                    </a:ext>
                  </a:extLst>
                </p:cNvPr>
                <p:cNvGrpSpPr/>
                <p:nvPr userDrawn="1"/>
              </p:nvGrpSpPr>
              <p:grpSpPr>
                <a:xfrm>
                  <a:off x="12757282" y="1141626"/>
                  <a:ext cx="294789" cy="318834"/>
                  <a:chOff x="14466489" y="1001522"/>
                  <a:chExt cx="290627" cy="314333"/>
                </a:xfrm>
              </p:grpSpPr>
              <p:sp>
                <p:nvSpPr>
                  <p:cNvPr id="56" name="Rechthoek 110">
                    <a:extLst>
                      <a:ext uri="{FF2B5EF4-FFF2-40B4-BE49-F238E27FC236}">
                        <a16:creationId xmlns:a16="http://schemas.microsoft.com/office/drawing/2014/main" id="{391AAFB5-3AFC-4899-A50B-6730CD34CE6F}"/>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57" name="Ovaal 111">
                    <a:extLst>
                      <a:ext uri="{FF2B5EF4-FFF2-40B4-BE49-F238E27FC236}">
                        <a16:creationId xmlns:a16="http://schemas.microsoft.com/office/drawing/2014/main" id="{5C93B8A5-D2FC-406C-BC31-D7914370F25C}"/>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58" name="Vrije vorm: vorm 112">
                    <a:extLst>
                      <a:ext uri="{FF2B5EF4-FFF2-40B4-BE49-F238E27FC236}">
                        <a16:creationId xmlns:a16="http://schemas.microsoft.com/office/drawing/2014/main" id="{C1824B0F-008D-41AB-8EFC-48047162C596}"/>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59" name="Rechthoek: afgeronde hoeken 113">
                    <a:extLst>
                      <a:ext uri="{FF2B5EF4-FFF2-40B4-BE49-F238E27FC236}">
                        <a16:creationId xmlns:a16="http://schemas.microsoft.com/office/drawing/2014/main" id="{F24F8DB7-25F7-4701-AD62-AB98D8FD2D4F}"/>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60" name="Rechte verbindingslijn 114">
                    <a:extLst>
                      <a:ext uri="{FF2B5EF4-FFF2-40B4-BE49-F238E27FC236}">
                        <a16:creationId xmlns:a16="http://schemas.microsoft.com/office/drawing/2014/main" id="{5E12FF10-A6CB-4C1F-A3BB-5394A779C0B0}"/>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61" name="Rechte verbindingslijn 115">
                    <a:extLst>
                      <a:ext uri="{FF2B5EF4-FFF2-40B4-BE49-F238E27FC236}">
                        <a16:creationId xmlns:a16="http://schemas.microsoft.com/office/drawing/2014/main" id="{B8307DA0-B627-45F4-BD20-128ACF905633}"/>
                      </a:ext>
                    </a:extLst>
                  </p:cNvPr>
                  <p:cNvCxnSpPr>
                    <a:cxnSpLocks/>
                    <a:stCxn id="59"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0" name="Ovaal 78">
                  <a:extLst>
                    <a:ext uri="{FF2B5EF4-FFF2-40B4-BE49-F238E27FC236}">
                      <a16:creationId xmlns:a16="http://schemas.microsoft.com/office/drawing/2014/main" id="{8E8CAF9B-C7CE-42CB-81AC-1CDAD0ED03F7}"/>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1" name="Rechthoek 79">
                  <a:extLst>
                    <a:ext uri="{FF2B5EF4-FFF2-40B4-BE49-F238E27FC236}">
                      <a16:creationId xmlns:a16="http://schemas.microsoft.com/office/drawing/2014/main" id="{9033570E-5B8A-49EB-9F76-A758B040D1BF}"/>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32" name="Rechte verbindingslijn 80">
                  <a:extLst>
                    <a:ext uri="{FF2B5EF4-FFF2-40B4-BE49-F238E27FC236}">
                      <a16:creationId xmlns:a16="http://schemas.microsoft.com/office/drawing/2014/main" id="{AF8790B8-0AC2-48B7-8A40-CD8FDC375119}"/>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34" name="Groep 88">
                  <a:extLst>
                    <a:ext uri="{FF2B5EF4-FFF2-40B4-BE49-F238E27FC236}">
                      <a16:creationId xmlns:a16="http://schemas.microsoft.com/office/drawing/2014/main" id="{D0278D4E-CFF3-4817-9293-FF0AC5D57FD5}"/>
                    </a:ext>
                  </a:extLst>
                </p:cNvPr>
                <p:cNvGrpSpPr/>
                <p:nvPr userDrawn="1"/>
              </p:nvGrpSpPr>
              <p:grpSpPr>
                <a:xfrm>
                  <a:off x="13614067" y="3535184"/>
                  <a:ext cx="1195723" cy="678267"/>
                  <a:chOff x="12757284" y="3224292"/>
                  <a:chExt cx="1195723" cy="678267"/>
                </a:xfrm>
              </p:grpSpPr>
              <p:sp>
                <p:nvSpPr>
                  <p:cNvPr id="35" name="Rechthoek 89">
                    <a:extLst>
                      <a:ext uri="{FF2B5EF4-FFF2-40B4-BE49-F238E27FC236}">
                        <a16:creationId xmlns:a16="http://schemas.microsoft.com/office/drawing/2014/main" id="{14AAAF85-43CB-4125-B79C-214B8526C239}"/>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 name="Rechthoek 90">
                    <a:extLst>
                      <a:ext uri="{FF2B5EF4-FFF2-40B4-BE49-F238E27FC236}">
                        <a16:creationId xmlns:a16="http://schemas.microsoft.com/office/drawing/2014/main" id="{A8429611-DF75-4C99-B42E-FB2211DF71EF}"/>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7" name="Groep 91">
                    <a:extLst>
                      <a:ext uri="{FF2B5EF4-FFF2-40B4-BE49-F238E27FC236}">
                        <a16:creationId xmlns:a16="http://schemas.microsoft.com/office/drawing/2014/main" id="{8EDB5F1B-2975-4FB8-AB11-0E40FA3ECB35}"/>
                      </a:ext>
                    </a:extLst>
                  </p:cNvPr>
                  <p:cNvGrpSpPr/>
                  <p:nvPr userDrawn="1"/>
                </p:nvGrpSpPr>
                <p:grpSpPr>
                  <a:xfrm>
                    <a:off x="12839234" y="3289794"/>
                    <a:ext cx="155951" cy="131922"/>
                    <a:chOff x="12968836" y="3354170"/>
                    <a:chExt cx="404806" cy="342433"/>
                  </a:xfrm>
                </p:grpSpPr>
                <p:sp>
                  <p:nvSpPr>
                    <p:cNvPr id="50" name="Rechthoek: afgeronde hoeken 104">
                      <a:extLst>
                        <a:ext uri="{FF2B5EF4-FFF2-40B4-BE49-F238E27FC236}">
                          <a16:creationId xmlns:a16="http://schemas.microsoft.com/office/drawing/2014/main" id="{BD43EB4F-51E9-41F6-984E-4A31AB35C2ED}"/>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51" name="Rechthoek 105">
                      <a:extLst>
                        <a:ext uri="{FF2B5EF4-FFF2-40B4-BE49-F238E27FC236}">
                          <a16:creationId xmlns:a16="http://schemas.microsoft.com/office/drawing/2014/main" id="{2A39B047-AF19-43ED-8647-C8BDF4D1353A}"/>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52" name="Rechthoek 106">
                      <a:extLst>
                        <a:ext uri="{FF2B5EF4-FFF2-40B4-BE49-F238E27FC236}">
                          <a16:creationId xmlns:a16="http://schemas.microsoft.com/office/drawing/2014/main" id="{4997BC50-11E5-4B8A-B631-D771B7D8A00B}"/>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53" name="Rechthoek 107">
                      <a:extLst>
                        <a:ext uri="{FF2B5EF4-FFF2-40B4-BE49-F238E27FC236}">
                          <a16:creationId xmlns:a16="http://schemas.microsoft.com/office/drawing/2014/main" id="{3256DD63-269B-45C1-B412-EA0EDA6AF2D2}"/>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54" name="Rechthoek 108">
                      <a:extLst>
                        <a:ext uri="{FF2B5EF4-FFF2-40B4-BE49-F238E27FC236}">
                          <a16:creationId xmlns:a16="http://schemas.microsoft.com/office/drawing/2014/main" id="{2C37CE0C-6D1B-41F6-9DE9-50D981EFE8C4}"/>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55" name="Rechthoek 109">
                      <a:extLst>
                        <a:ext uri="{FF2B5EF4-FFF2-40B4-BE49-F238E27FC236}">
                          <a16:creationId xmlns:a16="http://schemas.microsoft.com/office/drawing/2014/main" id="{DF7C0038-6D4A-429C-B1ED-ED788B3D7CE5}"/>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8" name="Groep 92">
                    <a:extLst>
                      <a:ext uri="{FF2B5EF4-FFF2-40B4-BE49-F238E27FC236}">
                        <a16:creationId xmlns:a16="http://schemas.microsoft.com/office/drawing/2014/main" id="{65260C3C-EAA7-4D71-B50E-05EFB2BB5CFA}"/>
                      </a:ext>
                    </a:extLst>
                  </p:cNvPr>
                  <p:cNvGrpSpPr/>
                  <p:nvPr userDrawn="1"/>
                </p:nvGrpSpPr>
                <p:grpSpPr>
                  <a:xfrm>
                    <a:off x="12819679" y="3589117"/>
                    <a:ext cx="166739" cy="218963"/>
                    <a:chOff x="12940828" y="3950597"/>
                    <a:chExt cx="432813" cy="568367"/>
                  </a:xfrm>
                </p:grpSpPr>
                <p:grpSp>
                  <p:nvGrpSpPr>
                    <p:cNvPr id="42" name="Groep 96">
                      <a:extLst>
                        <a:ext uri="{FF2B5EF4-FFF2-40B4-BE49-F238E27FC236}">
                          <a16:creationId xmlns:a16="http://schemas.microsoft.com/office/drawing/2014/main" id="{9E7BFD24-7694-4251-A225-A8BAD5E6C667}"/>
                        </a:ext>
                      </a:extLst>
                    </p:cNvPr>
                    <p:cNvGrpSpPr/>
                    <p:nvPr userDrawn="1"/>
                  </p:nvGrpSpPr>
                  <p:grpSpPr>
                    <a:xfrm>
                      <a:off x="13000382" y="4006891"/>
                      <a:ext cx="373259" cy="315747"/>
                      <a:chOff x="12968836" y="3354170"/>
                      <a:chExt cx="404806" cy="342433"/>
                    </a:xfrm>
                  </p:grpSpPr>
                  <p:sp>
                    <p:nvSpPr>
                      <p:cNvPr id="44" name="Rechthoek: afgeronde hoeken 98">
                        <a:extLst>
                          <a:ext uri="{FF2B5EF4-FFF2-40B4-BE49-F238E27FC236}">
                            <a16:creationId xmlns:a16="http://schemas.microsoft.com/office/drawing/2014/main" id="{E1C88C4F-86DC-4574-85B6-CEC9FC2CC74B}"/>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45" name="Rechthoek 99">
                        <a:extLst>
                          <a:ext uri="{FF2B5EF4-FFF2-40B4-BE49-F238E27FC236}">
                            <a16:creationId xmlns:a16="http://schemas.microsoft.com/office/drawing/2014/main" id="{D42A1FA5-B7B0-4E40-B0D5-79C0BD30F4C5}"/>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46" name="Rechthoek 100">
                        <a:extLst>
                          <a:ext uri="{FF2B5EF4-FFF2-40B4-BE49-F238E27FC236}">
                            <a16:creationId xmlns:a16="http://schemas.microsoft.com/office/drawing/2014/main" id="{680FEF5A-2188-46CE-9485-2B2D36A8D01A}"/>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47" name="Rechthoek 101">
                        <a:extLst>
                          <a:ext uri="{FF2B5EF4-FFF2-40B4-BE49-F238E27FC236}">
                            <a16:creationId xmlns:a16="http://schemas.microsoft.com/office/drawing/2014/main" id="{6DCFAAE4-84B2-4F65-873A-005785F47121}"/>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48" name="Rechthoek 102">
                        <a:extLst>
                          <a:ext uri="{FF2B5EF4-FFF2-40B4-BE49-F238E27FC236}">
                            <a16:creationId xmlns:a16="http://schemas.microsoft.com/office/drawing/2014/main" id="{2F511E65-F5A8-4524-8789-B0ED6F089EBA}"/>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49" name="Rechthoek 103">
                        <a:extLst>
                          <a:ext uri="{FF2B5EF4-FFF2-40B4-BE49-F238E27FC236}">
                            <a16:creationId xmlns:a16="http://schemas.microsoft.com/office/drawing/2014/main" id="{995EA5D0-05A8-4B88-8325-F9DA47A0D511}"/>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43" name="Boog 97">
                      <a:extLst>
                        <a:ext uri="{FF2B5EF4-FFF2-40B4-BE49-F238E27FC236}">
                          <a16:creationId xmlns:a16="http://schemas.microsoft.com/office/drawing/2014/main" id="{32C05CFD-BB63-4CCC-8524-716B01B9DE16}"/>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39" name="Tekstvak 93">
                    <a:extLst>
                      <a:ext uri="{FF2B5EF4-FFF2-40B4-BE49-F238E27FC236}">
                        <a16:creationId xmlns:a16="http://schemas.microsoft.com/office/drawing/2014/main" id="{D3D113F6-3717-4FF3-B38D-86B22E9AED1F}"/>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Lay-out</a:t>
                    </a:r>
                  </a:p>
                </p:txBody>
              </p:sp>
              <p:sp>
                <p:nvSpPr>
                  <p:cNvPr id="40" name="Tekstvak 94">
                    <a:extLst>
                      <a:ext uri="{FF2B5EF4-FFF2-40B4-BE49-F238E27FC236}">
                        <a16:creationId xmlns:a16="http://schemas.microsoft.com/office/drawing/2014/main" id="{2F2E735C-CC42-4156-96AC-AA7A456CA152}"/>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41" name="Picture 3">
                    <a:extLst>
                      <a:ext uri="{FF2B5EF4-FFF2-40B4-BE49-F238E27FC236}">
                        <a16:creationId xmlns:a16="http://schemas.microsoft.com/office/drawing/2014/main" id="{4299F621-BA9A-47D6-8F90-7A4421E849AC}"/>
                      </a:ext>
                    </a:extLst>
                  </p:cNvPr>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83" name="Rechte verbindingslijn 73">
                  <a:extLst>
                    <a:ext uri="{FF2B5EF4-FFF2-40B4-BE49-F238E27FC236}">
                      <a16:creationId xmlns:a16="http://schemas.microsoft.com/office/drawing/2014/main" id="{00432C25-6855-4A84-9DA2-F41F2EB669A7}"/>
                    </a:ext>
                  </a:extLst>
                </p:cNvPr>
                <p:cNvCxnSpPr>
                  <a:cxnSpLocks/>
                </p:cNvCxnSpPr>
                <p:nvPr userDrawn="1"/>
              </p:nvCxnSpPr>
              <p:spPr>
                <a:xfrm>
                  <a:off x="12397260" y="6203482"/>
                  <a:ext cx="3178017" cy="0"/>
                </a:xfrm>
                <a:prstGeom prst="line">
                  <a:avLst/>
                </a:prstGeom>
                <a:noFill/>
                <a:ln w="3175" cap="flat" cmpd="sng" algn="ctr">
                  <a:solidFill>
                    <a:schemeClr val="accent1"/>
                  </a:solidFill>
                  <a:prstDash val="solid"/>
                </a:ln>
                <a:effectLst/>
              </p:spPr>
            </p:cxnSp>
          </p:grpSp>
        </p:grpSp>
        <p:sp>
          <p:nvSpPr>
            <p:cNvPr id="68" name="Ovaal 114">
              <a:extLst>
                <a:ext uri="{FF2B5EF4-FFF2-40B4-BE49-F238E27FC236}">
                  <a16:creationId xmlns:a16="http://schemas.microsoft.com/office/drawing/2014/main" id="{2190B314-5B7F-425B-B873-C28BE499C4BF}"/>
                </a:ext>
              </a:extLst>
            </p:cNvPr>
            <p:cNvSpPr/>
            <p:nvPr userDrawn="1"/>
          </p:nvSpPr>
          <p:spPr>
            <a:xfrm>
              <a:off x="12391602" y="436420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69" name="Rechthoek 115">
              <a:extLst>
                <a:ext uri="{FF2B5EF4-FFF2-40B4-BE49-F238E27FC236}">
                  <a16:creationId xmlns:a16="http://schemas.microsoft.com/office/drawing/2014/main" id="{2710EF95-B5C1-45FC-ADD5-487A1BE38399}"/>
                </a:ext>
              </a:extLst>
            </p:cNvPr>
            <p:cNvSpPr/>
            <p:nvPr userDrawn="1"/>
          </p:nvSpPr>
          <p:spPr>
            <a:xfrm>
              <a:off x="12757284" y="443026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To scale or drag the image, go to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‘Picture Tools - Format’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Scale the image with the spheres and scale the image frame with the corners.</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70" name="Groep 117">
              <a:extLst>
                <a:ext uri="{FF2B5EF4-FFF2-40B4-BE49-F238E27FC236}">
                  <a16:creationId xmlns:a16="http://schemas.microsoft.com/office/drawing/2014/main" id="{C951F3C5-FBCA-47F6-AB55-4260CA3E24D4}"/>
                </a:ext>
              </a:extLst>
            </p:cNvPr>
            <p:cNvGrpSpPr/>
            <p:nvPr userDrawn="1"/>
          </p:nvGrpSpPr>
          <p:grpSpPr>
            <a:xfrm>
              <a:off x="12696515" y="5697014"/>
              <a:ext cx="514284" cy="363309"/>
              <a:chOff x="12682980" y="3705268"/>
              <a:chExt cx="622284" cy="439605"/>
            </a:xfrm>
          </p:grpSpPr>
          <p:grpSp>
            <p:nvGrpSpPr>
              <p:cNvPr id="71" name="Groep 118">
                <a:extLst>
                  <a:ext uri="{FF2B5EF4-FFF2-40B4-BE49-F238E27FC236}">
                    <a16:creationId xmlns:a16="http://schemas.microsoft.com/office/drawing/2014/main" id="{096F0CB2-250B-4130-B0EB-D75BC05CCE71}"/>
                  </a:ext>
                </a:extLst>
              </p:cNvPr>
              <p:cNvGrpSpPr/>
              <p:nvPr userDrawn="1"/>
            </p:nvGrpSpPr>
            <p:grpSpPr>
              <a:xfrm>
                <a:off x="13050775" y="3705268"/>
                <a:ext cx="187931" cy="106831"/>
                <a:chOff x="13061402" y="3705268"/>
                <a:chExt cx="187931" cy="106831"/>
              </a:xfrm>
            </p:grpSpPr>
            <p:sp>
              <p:nvSpPr>
                <p:cNvPr id="74" name="Rechthoek 126">
                  <a:extLst>
                    <a:ext uri="{FF2B5EF4-FFF2-40B4-BE49-F238E27FC236}">
                      <a16:creationId xmlns:a16="http://schemas.microsoft.com/office/drawing/2014/main" id="{B93D8A15-1690-46B4-BAF8-6447DAE8C70F}"/>
                    </a:ext>
                  </a:extLst>
                </p:cNvPr>
                <p:cNvSpPr/>
                <p:nvPr userDrawn="1"/>
              </p:nvSpPr>
              <p:spPr>
                <a:xfrm>
                  <a:off x="13103513" y="370526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75" name="Rechthoek 124">
                  <a:extLst>
                    <a:ext uri="{FF2B5EF4-FFF2-40B4-BE49-F238E27FC236}">
                      <a16:creationId xmlns:a16="http://schemas.microsoft.com/office/drawing/2014/main" id="{7C8BA00F-431E-4095-93B7-0D051B818429}"/>
                    </a:ext>
                  </a:extLst>
                </p:cNvPr>
                <p:cNvSpPr/>
                <p:nvPr userDrawn="1"/>
              </p:nvSpPr>
              <p:spPr>
                <a:xfrm rot="10800000">
                  <a:off x="13061402" y="3783711"/>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72" name="Rechthoek 119">
                <a:extLst>
                  <a:ext uri="{FF2B5EF4-FFF2-40B4-BE49-F238E27FC236}">
                    <a16:creationId xmlns:a16="http://schemas.microsoft.com/office/drawing/2014/main" id="{964A1BED-6C15-4292-85B5-63EA39339F59}"/>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dirty="0">
                    <a:solidFill>
                      <a:schemeClr val="tx1"/>
                    </a:solidFill>
                    <a:latin typeface="Arial" panose="020B0604020202020204" pitchFamily="34" charset="0"/>
                    <a:cs typeface="Arial" panose="020B0604020202020204" pitchFamily="34" charset="0"/>
                  </a:rPr>
                  <a:t>Crop</a:t>
                </a:r>
              </a:p>
            </p:txBody>
          </p:sp>
          <p:sp>
            <p:nvSpPr>
              <p:cNvPr id="73" name="Gelijkbenige driehoek 120">
                <a:extLst>
                  <a:ext uri="{FF2B5EF4-FFF2-40B4-BE49-F238E27FC236}">
                    <a16:creationId xmlns:a16="http://schemas.microsoft.com/office/drawing/2014/main" id="{E705F1D1-93C2-4DEA-B5A1-F7BD5C5B70B2}"/>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76" name="Rechthoek 131">
              <a:extLst>
                <a:ext uri="{FF2B5EF4-FFF2-40B4-BE49-F238E27FC236}">
                  <a16:creationId xmlns:a16="http://schemas.microsoft.com/office/drawing/2014/main" id="{013CA35F-B041-4FBC-90D3-3C2B98711C74}"/>
                </a:ext>
              </a:extLst>
            </p:cNvPr>
            <p:cNvSpPr/>
            <p:nvPr userDrawn="1"/>
          </p:nvSpPr>
          <p:spPr>
            <a:xfrm>
              <a:off x="12776660" y="5454419"/>
              <a:ext cx="334363" cy="31853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77" name="Rechthoek 132">
              <a:extLst>
                <a:ext uri="{FF2B5EF4-FFF2-40B4-BE49-F238E27FC236}">
                  <a16:creationId xmlns:a16="http://schemas.microsoft.com/office/drawing/2014/main" id="{1BA04DC6-D804-414A-8CCF-5013542880B5}"/>
                </a:ext>
              </a:extLst>
            </p:cNvPr>
            <p:cNvSpPr/>
            <p:nvPr userDrawn="1"/>
          </p:nvSpPr>
          <p:spPr>
            <a:xfrm>
              <a:off x="12769728" y="5447408"/>
              <a:ext cx="201152" cy="198213"/>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78" name="Ovaal 133">
              <a:extLst>
                <a:ext uri="{FF2B5EF4-FFF2-40B4-BE49-F238E27FC236}">
                  <a16:creationId xmlns:a16="http://schemas.microsoft.com/office/drawing/2014/main" id="{A02B3BD7-E596-4960-B778-DFAF0E631F01}"/>
                </a:ext>
              </a:extLst>
            </p:cNvPr>
            <p:cNvSpPr/>
            <p:nvPr userDrawn="1"/>
          </p:nvSpPr>
          <p:spPr>
            <a:xfrm>
              <a:off x="12892272" y="5472448"/>
              <a:ext cx="55501" cy="55501"/>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pic>
          <p:nvPicPr>
            <p:cNvPr id="79" name="Afbeelding 129">
              <a:extLst>
                <a:ext uri="{FF2B5EF4-FFF2-40B4-BE49-F238E27FC236}">
                  <a16:creationId xmlns:a16="http://schemas.microsoft.com/office/drawing/2014/main" id="{972E3A5E-7621-4AD2-A74F-59883A79BC30}"/>
                </a:ext>
              </a:extLst>
            </p:cNvPr>
            <p:cNvPicPr>
              <a:picLocks noChangeAspect="1"/>
            </p:cNvPicPr>
            <p:nvPr userDrawn="1"/>
          </p:nvPicPr>
          <p:blipFill>
            <a:blip r:embed="rId6" cstate="email">
              <a:duotone>
                <a:prstClr val="black"/>
                <a:srgbClr val="4D82B8">
                  <a:tint val="45000"/>
                  <a:satMod val="400000"/>
                </a:srgbClr>
              </a:duotone>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a:ext>
              </a:extLst>
            </a:blip>
            <a:stretch>
              <a:fillRect/>
            </a:stretch>
          </p:blipFill>
          <p:spPr>
            <a:xfrm>
              <a:off x="12779254" y="5528046"/>
              <a:ext cx="133292" cy="107807"/>
            </a:xfrm>
            <a:prstGeom prst="rect">
              <a:avLst/>
            </a:prstGeom>
          </p:spPr>
        </p:pic>
        <p:pic>
          <p:nvPicPr>
            <p:cNvPr id="80" name="Afbeelding 130">
              <a:extLst>
                <a:ext uri="{FF2B5EF4-FFF2-40B4-BE49-F238E27FC236}">
                  <a16:creationId xmlns:a16="http://schemas.microsoft.com/office/drawing/2014/main" id="{12D2FDF1-B36F-41E0-B8A8-17409E4DF13A}"/>
                </a:ext>
              </a:extLst>
            </p:cNvPr>
            <p:cNvPicPr>
              <a:picLocks noChangeAspect="1"/>
            </p:cNvPicPr>
            <p:nvPr userDrawn="1"/>
          </p:nvPicPr>
          <p:blipFill>
            <a:blip r:embed="rId8" cstate="email">
              <a:duotone>
                <a:prstClr val="black"/>
                <a:srgbClr val="4D82B8">
                  <a:tint val="45000"/>
                  <a:satMod val="400000"/>
                </a:srgbClr>
              </a:duotone>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2831768" y="5550633"/>
              <a:ext cx="133292" cy="85667"/>
            </a:xfrm>
            <a:prstGeom prst="rect">
              <a:avLst/>
            </a:prstGeom>
          </p:spPr>
        </p:pic>
        <p:sp>
          <p:nvSpPr>
            <p:cNvPr id="81" name="Rechthoek 127">
              <a:extLst>
                <a:ext uri="{FF2B5EF4-FFF2-40B4-BE49-F238E27FC236}">
                  <a16:creationId xmlns:a16="http://schemas.microsoft.com/office/drawing/2014/main" id="{B6315481-004B-4805-AED5-AE8E2CA561FF}"/>
                </a:ext>
              </a:extLst>
            </p:cNvPr>
            <p:cNvSpPr/>
            <p:nvPr userDrawn="1"/>
          </p:nvSpPr>
          <p:spPr>
            <a:xfrm rot="5400000">
              <a:off x="12986754" y="5746072"/>
              <a:ext cx="120512" cy="23461"/>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82" name="Rechthoek 125">
              <a:extLst>
                <a:ext uri="{FF2B5EF4-FFF2-40B4-BE49-F238E27FC236}">
                  <a16:creationId xmlns:a16="http://schemas.microsoft.com/office/drawing/2014/main" id="{A5B0297F-0EED-4668-9A3B-85D01179FE4B}"/>
                </a:ext>
              </a:extLst>
            </p:cNvPr>
            <p:cNvSpPr/>
            <p:nvPr userDrawn="1"/>
          </p:nvSpPr>
          <p:spPr>
            <a:xfrm rot="16200000">
              <a:off x="13049002" y="5712790"/>
              <a:ext cx="120512" cy="23461"/>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Tree>
    <p:extLst>
      <p:ext uri="{BB962C8B-B14F-4D97-AF65-F5344CB8AC3E}">
        <p14:creationId xmlns:p14="http://schemas.microsoft.com/office/powerpoint/2010/main" val="4070794519"/>
      </p:ext>
    </p:extLst>
  </p:cSld>
  <p:clrMapOvr>
    <a:masterClrMapping/>
  </p:clrMapOvr>
  <p:extLst>
    <p:ext uri="{DCECCB84-F9BA-43D5-87BE-67443E8EF086}">
      <p15:sldGuideLst xmlns:p15="http://schemas.microsoft.com/office/powerpoint/2012/main">
        <p15:guide id="1" pos="3840" userDrawn="1">
          <p15:clr>
            <a:srgbClr val="FBAE40"/>
          </p15:clr>
        </p15:guide>
        <p15:guide id="2" pos="885" userDrawn="1">
          <p15:clr>
            <a:srgbClr val="FBAE40"/>
          </p15:clr>
        </p15:guide>
        <p15:guide id="3" orient="horz" pos="2160" userDrawn="1">
          <p15:clr>
            <a:srgbClr val="FBAE40"/>
          </p15:clr>
        </p15:guide>
        <p15:guide id="4" orient="horz" pos="3411" userDrawn="1">
          <p15:clr>
            <a:srgbClr val="FBAE40"/>
          </p15:clr>
        </p15:guide>
        <p15:guide id="5" orient="horz" pos="379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xt and picture with client logo">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888B6-1A3D-4B64-9FDA-906A48F41F91}"/>
              </a:ext>
            </a:extLst>
          </p:cNvPr>
          <p:cNvSpPr>
            <a:spLocks noGrp="1"/>
          </p:cNvSpPr>
          <p:nvPr>
            <p:ph type="title"/>
          </p:nvPr>
        </p:nvSpPr>
        <p:spPr>
          <a:xfrm>
            <a:off x="874712" y="853200"/>
            <a:ext cx="3888976" cy="1044574"/>
          </a:xfrm>
        </p:spPr>
        <p:txBody>
          <a:bodyPr/>
          <a:lstStyle>
            <a:lvl1pPr>
              <a:defRPr>
                <a:solidFill>
                  <a:schemeClr val="bg1"/>
                </a:solidFill>
              </a:defRPr>
            </a:lvl1pPr>
          </a:lstStyle>
          <a:p>
            <a:r>
              <a:rPr lang="en-US"/>
              <a:t>Click to edit Master title style</a:t>
            </a:r>
            <a:endParaRPr lang="nl-NL" dirty="0"/>
          </a:p>
        </p:txBody>
      </p:sp>
      <p:sp>
        <p:nvSpPr>
          <p:cNvPr id="3" name="Date Placeholder 2">
            <a:extLst>
              <a:ext uri="{FF2B5EF4-FFF2-40B4-BE49-F238E27FC236}">
                <a16:creationId xmlns:a16="http://schemas.microsoft.com/office/drawing/2014/main" id="{7F4C1553-5949-4840-9EFD-34EB7522CBCA}"/>
              </a:ext>
            </a:extLst>
          </p:cNvPr>
          <p:cNvSpPr>
            <a:spLocks noGrp="1"/>
          </p:cNvSpPr>
          <p:nvPr>
            <p:ph type="dt" sz="half" idx="10"/>
          </p:nvPr>
        </p:nvSpPr>
        <p:spPr>
          <a:xfrm>
            <a:off x="6275387" y="7020000"/>
            <a:ext cx="2563811" cy="216000"/>
          </a:xfrm>
        </p:spPr>
        <p:txBody>
          <a:bodyPr/>
          <a:lstStyle>
            <a:lvl1pPr>
              <a:defRPr>
                <a:solidFill>
                  <a:srgbClr val="E6E6E6"/>
                </a:solidFill>
              </a:defRPr>
            </a:lvl1pPr>
          </a:lstStyle>
          <a:p>
            <a:endParaRPr lang="nl-NL" dirty="0"/>
          </a:p>
        </p:txBody>
      </p:sp>
      <p:sp>
        <p:nvSpPr>
          <p:cNvPr id="4" name="Footer Placeholder 3">
            <a:extLst>
              <a:ext uri="{FF2B5EF4-FFF2-40B4-BE49-F238E27FC236}">
                <a16:creationId xmlns:a16="http://schemas.microsoft.com/office/drawing/2014/main" id="{A5E42F5A-B739-4D09-AE96-4FA2126A4615}"/>
              </a:ext>
            </a:extLst>
          </p:cNvPr>
          <p:cNvSpPr>
            <a:spLocks noGrp="1"/>
          </p:cNvSpPr>
          <p:nvPr>
            <p:ph type="ftr" sz="quarter" idx="11"/>
          </p:nvPr>
        </p:nvSpPr>
        <p:spPr>
          <a:xfrm>
            <a:off x="1285874" y="7020000"/>
            <a:ext cx="4810125" cy="216000"/>
          </a:xfrm>
        </p:spPr>
        <p:txBody>
          <a:bodyPr/>
          <a:lstStyle>
            <a:lvl1pPr>
              <a:defRPr>
                <a:solidFill>
                  <a:srgbClr val="E6E6E6"/>
                </a:solidFill>
              </a:defRPr>
            </a:lvl1pPr>
          </a:lstStyle>
          <a:p>
            <a:r>
              <a:rPr lang="nl-NL"/>
              <a:t>Footer</a:t>
            </a:r>
          </a:p>
        </p:txBody>
      </p:sp>
      <p:sp>
        <p:nvSpPr>
          <p:cNvPr id="5" name="Slide Number Placeholder 4">
            <a:extLst>
              <a:ext uri="{FF2B5EF4-FFF2-40B4-BE49-F238E27FC236}">
                <a16:creationId xmlns:a16="http://schemas.microsoft.com/office/drawing/2014/main" id="{6D3702F9-2633-45B7-B216-9CA3815CA1BD}"/>
              </a:ext>
            </a:extLst>
          </p:cNvPr>
          <p:cNvSpPr>
            <a:spLocks noGrp="1"/>
          </p:cNvSpPr>
          <p:nvPr>
            <p:ph type="sldNum" sz="quarter" idx="12"/>
          </p:nvPr>
        </p:nvSpPr>
        <p:spPr>
          <a:xfrm>
            <a:off x="0" y="7020000"/>
            <a:ext cx="874712" cy="216000"/>
          </a:xfrm>
        </p:spPr>
        <p:txBody>
          <a:bodyPr/>
          <a:lstStyle>
            <a:lvl1pPr>
              <a:defRPr>
                <a:solidFill>
                  <a:srgbClr val="E6E6E6"/>
                </a:solidFill>
              </a:defRPr>
            </a:lvl1pPr>
          </a:lstStyle>
          <a:p>
            <a:fld id="{24D67351-BC5A-44E5-A0D8-76BFC2E49676}" type="slidenum">
              <a:rPr lang="nl-NL" smtClean="0"/>
              <a:pPr/>
              <a:t>‹#›</a:t>
            </a:fld>
            <a:endParaRPr lang="nl-NL"/>
          </a:p>
        </p:txBody>
      </p:sp>
      <p:sp>
        <p:nvSpPr>
          <p:cNvPr id="6" name="Logo_Groen_Zwart">
            <a:extLst>
              <a:ext uri="{FF2B5EF4-FFF2-40B4-BE49-F238E27FC236}">
                <a16:creationId xmlns:a16="http://schemas.microsoft.com/office/drawing/2014/main" id="{6F5EA833-BE68-4601-904D-23DD41FB8C94}"/>
              </a:ext>
            </a:extLst>
          </p:cNvPr>
          <p:cNvSpPr>
            <a:spLocks noGrp="1"/>
          </p:cNvSpPr>
          <p:nvPr>
            <p:ph type="body" sz="quarter" idx="15"/>
          </p:nvPr>
        </p:nvSpPr>
        <p:spPr>
          <a:xfrm>
            <a:off x="10665538" y="6492688"/>
            <a:ext cx="975600" cy="176400"/>
          </a:xfrm>
          <a:blipFill>
            <a:blip r:embed="rId2">
              <a:extLst>
                <a:ext uri="{96DAC541-7B7A-43D3-8B79-37D633B846F1}">
                  <asvg:svgBlip xmlns:asvg="http://schemas.microsoft.com/office/drawing/2016/SVG/main" r:embed="rId3"/>
                </a:ext>
              </a:extLst>
            </a:blip>
            <a:stretch>
              <a:fillRect/>
            </a:stretch>
          </a:blipFill>
        </p:spPr>
        <p:txBody>
          <a:bodyPr/>
          <a:lstStyle>
            <a:lvl1pPr marL="0" indent="0">
              <a:buNone/>
              <a:defRPr sz="100">
                <a:solidFill>
                  <a:schemeClr val="tx2"/>
                </a:solidFill>
              </a:defRPr>
            </a:lvl1pPr>
          </a:lstStyle>
          <a:p>
            <a:pPr lvl="0"/>
            <a:r>
              <a:rPr lang="en-US"/>
              <a:t>Click to edit Master text styles</a:t>
            </a:r>
          </a:p>
        </p:txBody>
      </p:sp>
      <p:sp>
        <p:nvSpPr>
          <p:cNvPr id="8" name="Text Placeholder 7">
            <a:extLst>
              <a:ext uri="{FF2B5EF4-FFF2-40B4-BE49-F238E27FC236}">
                <a16:creationId xmlns:a16="http://schemas.microsoft.com/office/drawing/2014/main" id="{2A8002BA-B3B0-4CEA-975D-3CFC37EA4673}"/>
              </a:ext>
            </a:extLst>
          </p:cNvPr>
          <p:cNvSpPr>
            <a:spLocks noGrp="1"/>
          </p:cNvSpPr>
          <p:nvPr>
            <p:ph type="body" sz="quarter" idx="16"/>
          </p:nvPr>
        </p:nvSpPr>
        <p:spPr>
          <a:xfrm>
            <a:off x="874712" y="2160000"/>
            <a:ext cx="3888976" cy="4040775"/>
          </a:xfrm>
        </p:spPr>
        <p:txBody>
          <a:bodyPr/>
          <a:lstStyle>
            <a:lvl1pPr>
              <a:buClr>
                <a:schemeClr val="bg1"/>
              </a:buCl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4" name="Picture Placeholder 13">
            <a:extLst>
              <a:ext uri="{FF2B5EF4-FFF2-40B4-BE49-F238E27FC236}">
                <a16:creationId xmlns:a16="http://schemas.microsoft.com/office/drawing/2014/main" id="{1CEA4C1A-C411-42B4-9F3B-8800ADA34E3E}"/>
              </a:ext>
            </a:extLst>
          </p:cNvPr>
          <p:cNvSpPr>
            <a:spLocks noGrp="1"/>
          </p:cNvSpPr>
          <p:nvPr>
            <p:ph type="pic" sz="quarter" idx="14"/>
          </p:nvPr>
        </p:nvSpPr>
        <p:spPr>
          <a:xfrm>
            <a:off x="4795160" y="0"/>
            <a:ext cx="7396840" cy="6858000"/>
          </a:xfrm>
          <a:custGeom>
            <a:avLst/>
            <a:gdLst>
              <a:gd name="connsiteX0" fmla="*/ 241300 w 6337301"/>
              <a:gd name="connsiteY0" fmla="*/ 0 h 6858000"/>
              <a:gd name="connsiteX1" fmla="*/ 6337301 w 6337301"/>
              <a:gd name="connsiteY1" fmla="*/ 0 h 6858000"/>
              <a:gd name="connsiteX2" fmla="*/ 6337301 w 6337301"/>
              <a:gd name="connsiteY2" fmla="*/ 6858000 h 6858000"/>
              <a:gd name="connsiteX3" fmla="*/ 241300 w 6337301"/>
              <a:gd name="connsiteY3" fmla="*/ 6858000 h 6858000"/>
              <a:gd name="connsiteX4" fmla="*/ 241300 w 6337301"/>
              <a:gd name="connsiteY4" fmla="*/ 1525524 h 6858000"/>
              <a:gd name="connsiteX5" fmla="*/ 16592 w 6337301"/>
              <a:gd name="connsiteY5" fmla="*/ 1249809 h 6858000"/>
              <a:gd name="connsiteX6" fmla="*/ 0 w 6337301"/>
              <a:gd name="connsiteY6" fmla="*/ 1248137 h 6858000"/>
              <a:gd name="connsiteX7" fmla="*/ 0 w 6337301"/>
              <a:gd name="connsiteY7" fmla="*/ 1240047 h 6858000"/>
              <a:gd name="connsiteX8" fmla="*/ 16592 w 6337301"/>
              <a:gd name="connsiteY8" fmla="*/ 1238375 h 6858000"/>
              <a:gd name="connsiteX9" fmla="*/ 241300 w 6337301"/>
              <a:gd name="connsiteY9" fmla="*/ 96266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37301" h="6858000">
                <a:moveTo>
                  <a:pt x="241300" y="0"/>
                </a:moveTo>
                <a:lnTo>
                  <a:pt x="6337301" y="0"/>
                </a:lnTo>
                <a:lnTo>
                  <a:pt x="6337301" y="6858000"/>
                </a:lnTo>
                <a:lnTo>
                  <a:pt x="241300" y="6858000"/>
                </a:lnTo>
                <a:lnTo>
                  <a:pt x="241300" y="1525524"/>
                </a:lnTo>
                <a:cubicBezTo>
                  <a:pt x="241300" y="1389507"/>
                  <a:pt x="144844" y="1276049"/>
                  <a:pt x="16592" y="1249809"/>
                </a:cubicBezTo>
                <a:lnTo>
                  <a:pt x="0" y="1248137"/>
                </a:lnTo>
                <a:lnTo>
                  <a:pt x="0" y="1240047"/>
                </a:lnTo>
                <a:lnTo>
                  <a:pt x="16592" y="1238375"/>
                </a:lnTo>
                <a:cubicBezTo>
                  <a:pt x="144844" y="1212136"/>
                  <a:pt x="241300" y="1098677"/>
                  <a:pt x="241300" y="962660"/>
                </a:cubicBezTo>
                <a:close/>
              </a:path>
            </a:pathLst>
          </a:custGeom>
          <a:solidFill>
            <a:srgbClr val="E6E6E6"/>
          </a:solidFill>
        </p:spPr>
        <p:txBody>
          <a:bodyPr wrap="square">
            <a:noAutofit/>
          </a:bodyPr>
          <a:lstStyle>
            <a:lvl1pPr marL="0" indent="0" algn="ctr">
              <a:buNone/>
              <a:defRPr>
                <a:solidFill>
                  <a:schemeClr val="tx1">
                    <a:lumMod val="50000"/>
                    <a:lumOff val="50000"/>
                  </a:schemeClr>
                </a:solidFill>
              </a:defRPr>
            </a:lvl1pPr>
          </a:lstStyle>
          <a:p>
            <a:r>
              <a:rPr lang="en-US"/>
              <a:t>Click icon to add picture</a:t>
            </a:r>
            <a:endParaRPr lang="nl-NL" dirty="0"/>
          </a:p>
        </p:txBody>
      </p:sp>
      <p:sp>
        <p:nvSpPr>
          <p:cNvPr id="16" name="Picture Placeholder 15">
            <a:extLst>
              <a:ext uri="{FF2B5EF4-FFF2-40B4-BE49-F238E27FC236}">
                <a16:creationId xmlns:a16="http://schemas.microsoft.com/office/drawing/2014/main" id="{7B7EFB8E-21D4-45E1-906F-7E34B9A36A75}"/>
              </a:ext>
            </a:extLst>
          </p:cNvPr>
          <p:cNvSpPr>
            <a:spLocks noGrp="1"/>
          </p:cNvSpPr>
          <p:nvPr>
            <p:ph type="pic" sz="quarter" idx="17"/>
          </p:nvPr>
        </p:nvSpPr>
        <p:spPr>
          <a:xfrm>
            <a:off x="10561138" y="5589088"/>
            <a:ext cx="1080000" cy="1080000"/>
          </a:xfrm>
          <a:custGeom>
            <a:avLst/>
            <a:gdLst>
              <a:gd name="connsiteX0" fmla="*/ 165988 w 1016794"/>
              <a:gd name="connsiteY0" fmla="*/ 0 h 995909"/>
              <a:gd name="connsiteX1" fmla="*/ 850806 w 1016794"/>
              <a:gd name="connsiteY1" fmla="*/ 0 h 995909"/>
              <a:gd name="connsiteX2" fmla="*/ 1016794 w 1016794"/>
              <a:gd name="connsiteY2" fmla="*/ 165988 h 995909"/>
              <a:gd name="connsiteX3" fmla="*/ 1016794 w 1016794"/>
              <a:gd name="connsiteY3" fmla="*/ 829921 h 995909"/>
              <a:gd name="connsiteX4" fmla="*/ 850806 w 1016794"/>
              <a:gd name="connsiteY4" fmla="*/ 995909 h 995909"/>
              <a:gd name="connsiteX5" fmla="*/ 165988 w 1016794"/>
              <a:gd name="connsiteY5" fmla="*/ 995909 h 995909"/>
              <a:gd name="connsiteX6" fmla="*/ 0 w 1016794"/>
              <a:gd name="connsiteY6" fmla="*/ 829921 h 995909"/>
              <a:gd name="connsiteX7" fmla="*/ 0 w 1016794"/>
              <a:gd name="connsiteY7" fmla="*/ 165988 h 995909"/>
              <a:gd name="connsiteX8" fmla="*/ 165988 w 1016794"/>
              <a:gd name="connsiteY8" fmla="*/ 0 h 995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6794" h="995909">
                <a:moveTo>
                  <a:pt x="165988" y="0"/>
                </a:moveTo>
                <a:lnTo>
                  <a:pt x="850806" y="0"/>
                </a:lnTo>
                <a:cubicBezTo>
                  <a:pt x="942479" y="0"/>
                  <a:pt x="1016794" y="74315"/>
                  <a:pt x="1016794" y="165988"/>
                </a:cubicBezTo>
                <a:lnTo>
                  <a:pt x="1016794" y="829921"/>
                </a:lnTo>
                <a:cubicBezTo>
                  <a:pt x="1016794" y="921594"/>
                  <a:pt x="942479" y="995909"/>
                  <a:pt x="850806" y="995909"/>
                </a:cubicBezTo>
                <a:lnTo>
                  <a:pt x="165988" y="995909"/>
                </a:lnTo>
                <a:cubicBezTo>
                  <a:pt x="74315" y="995909"/>
                  <a:pt x="0" y="921594"/>
                  <a:pt x="0" y="829921"/>
                </a:cubicBezTo>
                <a:lnTo>
                  <a:pt x="0" y="165988"/>
                </a:lnTo>
                <a:cubicBezTo>
                  <a:pt x="0" y="74315"/>
                  <a:pt x="74315" y="0"/>
                  <a:pt x="165988" y="0"/>
                </a:cubicBezTo>
                <a:close/>
              </a:path>
            </a:pathLst>
          </a:custGeom>
          <a:solidFill>
            <a:schemeClr val="bg1"/>
          </a:solidFill>
        </p:spPr>
        <p:txBody>
          <a:bodyPr wrap="square">
            <a:normAutofit/>
          </a:bodyPr>
          <a:lstStyle>
            <a:lvl1pPr marL="0" indent="0" algn="ctr">
              <a:buNone/>
              <a:defRPr sz="800">
                <a:solidFill>
                  <a:schemeClr val="tx1">
                    <a:lumMod val="50000"/>
                    <a:lumOff val="50000"/>
                  </a:schemeClr>
                </a:solidFill>
              </a:defRPr>
            </a:lvl1pPr>
          </a:lstStyle>
          <a:p>
            <a:r>
              <a:rPr lang="en-US"/>
              <a:t>Click icon to add picture</a:t>
            </a:r>
            <a:endParaRPr lang="nl-NL" dirty="0"/>
          </a:p>
        </p:txBody>
      </p:sp>
      <p:grpSp>
        <p:nvGrpSpPr>
          <p:cNvPr id="59" name="Instruction">
            <a:extLst>
              <a:ext uri="{FF2B5EF4-FFF2-40B4-BE49-F238E27FC236}">
                <a16:creationId xmlns:a16="http://schemas.microsoft.com/office/drawing/2014/main" id="{6AE57E63-67EE-4650-80F8-EA7AE5153529}"/>
              </a:ext>
            </a:extLst>
          </p:cNvPr>
          <p:cNvGrpSpPr/>
          <p:nvPr userDrawn="1"/>
        </p:nvGrpSpPr>
        <p:grpSpPr>
          <a:xfrm>
            <a:off x="-3399447" y="0"/>
            <a:ext cx="3201327" cy="3615445"/>
            <a:chOff x="-3437547" y="1434"/>
            <a:chExt cx="3201327" cy="3615445"/>
          </a:xfrm>
        </p:grpSpPr>
        <p:cxnSp>
          <p:nvCxnSpPr>
            <p:cNvPr id="60" name="Rechte verbindingslijn 11">
              <a:extLst>
                <a:ext uri="{FF2B5EF4-FFF2-40B4-BE49-F238E27FC236}">
                  <a16:creationId xmlns:a16="http://schemas.microsoft.com/office/drawing/2014/main" id="{864B2ED1-AC5C-4D91-A622-E337453ED7C9}"/>
                </a:ext>
              </a:extLst>
            </p:cNvPr>
            <p:cNvCxnSpPr>
              <a:cxnSpLocks/>
            </p:cNvCxnSpPr>
            <p:nvPr userDrawn="1"/>
          </p:nvCxnSpPr>
          <p:spPr>
            <a:xfrm>
              <a:off x="-3419346" y="3616879"/>
              <a:ext cx="3176013" cy="0"/>
            </a:xfrm>
            <a:prstGeom prst="line">
              <a:avLst/>
            </a:prstGeom>
            <a:noFill/>
            <a:ln w="3175" cap="flat" cmpd="sng" algn="ctr">
              <a:solidFill>
                <a:schemeClr val="accent1"/>
              </a:solidFill>
              <a:prstDash val="solid"/>
            </a:ln>
            <a:effectLst/>
          </p:spPr>
        </p:cxnSp>
        <p:sp>
          <p:nvSpPr>
            <p:cNvPr id="61" name="Rechthoek 21">
              <a:extLst>
                <a:ext uri="{FF2B5EF4-FFF2-40B4-BE49-F238E27FC236}">
                  <a16:creationId xmlns:a16="http://schemas.microsoft.com/office/drawing/2014/main" id="{1B530071-9F29-48C5-8221-79ACD16C01A3}"/>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Using text levels</a:t>
              </a:r>
            </a:p>
          </p:txBody>
        </p:sp>
        <p:sp>
          <p:nvSpPr>
            <p:cNvPr id="62" name="Ovaal 22">
              <a:extLst>
                <a:ext uri="{FF2B5EF4-FFF2-40B4-BE49-F238E27FC236}">
                  <a16:creationId xmlns:a16="http://schemas.microsoft.com/office/drawing/2014/main" id="{7372D8FB-AD88-45C2-8F39-2C2C5BF8B80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63" name="Rechte verbindingslijn 23">
              <a:extLst>
                <a:ext uri="{FF2B5EF4-FFF2-40B4-BE49-F238E27FC236}">
                  <a16:creationId xmlns:a16="http://schemas.microsoft.com/office/drawing/2014/main" id="{1D6BCAD1-E843-4719-B1BE-89AEF493F245}"/>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64" name="Groep 24">
              <a:extLst>
                <a:ext uri="{FF2B5EF4-FFF2-40B4-BE49-F238E27FC236}">
                  <a16:creationId xmlns:a16="http://schemas.microsoft.com/office/drawing/2014/main" id="{804F5577-A6CD-4BBB-941A-88FAC1A353A5}"/>
                </a:ext>
              </a:extLst>
            </p:cNvPr>
            <p:cNvGrpSpPr/>
            <p:nvPr userDrawn="1"/>
          </p:nvGrpSpPr>
          <p:grpSpPr>
            <a:xfrm>
              <a:off x="-3437547" y="349413"/>
              <a:ext cx="2933825" cy="558875"/>
              <a:chOff x="-3419346" y="368233"/>
              <a:chExt cx="3904920" cy="743862"/>
            </a:xfrm>
          </p:grpSpPr>
          <p:sp>
            <p:nvSpPr>
              <p:cNvPr id="76" name="Rechthoek 36">
                <a:extLst>
                  <a:ext uri="{FF2B5EF4-FFF2-40B4-BE49-F238E27FC236}">
                    <a16:creationId xmlns:a16="http://schemas.microsoft.com/office/drawing/2014/main" id="{A0A913B6-CFAF-448E-829A-346C5A688B35}"/>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chemeClr val="tx2"/>
                    </a:solidFill>
                    <a:latin typeface="Arial" panose="020B0604020202020204" pitchFamily="34" charset="0"/>
                    <a:cs typeface="Arial" panose="020B0604020202020204" pitchFamily="34" charset="0"/>
                  </a:rPr>
                  <a:t>Home</a:t>
                </a:r>
              </a:p>
            </p:txBody>
          </p:sp>
          <p:cxnSp>
            <p:nvCxnSpPr>
              <p:cNvPr id="77" name="Rechte verbindingslijn 37">
                <a:extLst>
                  <a:ext uri="{FF2B5EF4-FFF2-40B4-BE49-F238E27FC236}">
                    <a16:creationId xmlns:a16="http://schemas.microsoft.com/office/drawing/2014/main" id="{C722F557-0C25-4A8F-8834-56BF743C20A8}"/>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Rechte verbindingslijn 38">
                <a:extLst>
                  <a:ext uri="{FF2B5EF4-FFF2-40B4-BE49-F238E27FC236}">
                    <a16:creationId xmlns:a16="http://schemas.microsoft.com/office/drawing/2014/main" id="{FA77D058-725E-48EC-BE4C-733C4E9466CF}"/>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9" name="Rechthoek 39">
                <a:extLst>
                  <a:ext uri="{FF2B5EF4-FFF2-40B4-BE49-F238E27FC236}">
                    <a16:creationId xmlns:a16="http://schemas.microsoft.com/office/drawing/2014/main" id="{615F4AD0-E363-4C4D-88C6-C740422B49E4}"/>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80" name="Groep 40">
                <a:extLst>
                  <a:ext uri="{FF2B5EF4-FFF2-40B4-BE49-F238E27FC236}">
                    <a16:creationId xmlns:a16="http://schemas.microsoft.com/office/drawing/2014/main" id="{52BDBD78-3317-474D-8267-D1FD7FD3A852}"/>
                  </a:ext>
                </a:extLst>
              </p:cNvPr>
              <p:cNvGrpSpPr/>
              <p:nvPr userDrawn="1"/>
            </p:nvGrpSpPr>
            <p:grpSpPr>
              <a:xfrm>
                <a:off x="-3002834" y="720303"/>
                <a:ext cx="182598" cy="143759"/>
                <a:chOff x="-3310843" y="700986"/>
                <a:chExt cx="182598" cy="143759"/>
              </a:xfrm>
            </p:grpSpPr>
            <p:grpSp>
              <p:nvGrpSpPr>
                <p:cNvPr id="119" name="Groep 79">
                  <a:extLst>
                    <a:ext uri="{FF2B5EF4-FFF2-40B4-BE49-F238E27FC236}">
                      <a16:creationId xmlns:a16="http://schemas.microsoft.com/office/drawing/2014/main" id="{43F58A01-F196-4DFA-9797-542438C89788}"/>
                    </a:ext>
                  </a:extLst>
                </p:cNvPr>
                <p:cNvGrpSpPr/>
                <p:nvPr userDrawn="1"/>
              </p:nvGrpSpPr>
              <p:grpSpPr>
                <a:xfrm>
                  <a:off x="-3310843" y="700986"/>
                  <a:ext cx="182598" cy="143759"/>
                  <a:chOff x="-3310843" y="700986"/>
                  <a:chExt cx="182598" cy="143759"/>
                </a:xfrm>
              </p:grpSpPr>
              <p:cxnSp>
                <p:nvCxnSpPr>
                  <p:cNvPr id="123" name="Rechte verbindingslijn 83">
                    <a:extLst>
                      <a:ext uri="{FF2B5EF4-FFF2-40B4-BE49-F238E27FC236}">
                        <a16:creationId xmlns:a16="http://schemas.microsoft.com/office/drawing/2014/main" id="{4F0FE432-25AB-48B0-BC56-23F131BC91E7}"/>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124" name="Rechte verbindingslijn 84">
                    <a:extLst>
                      <a:ext uri="{FF2B5EF4-FFF2-40B4-BE49-F238E27FC236}">
                        <a16:creationId xmlns:a16="http://schemas.microsoft.com/office/drawing/2014/main" id="{D5E7CE96-E44E-4E29-8708-46A3C74F4A64}"/>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125" name="Rechte verbindingslijn 85">
                    <a:extLst>
                      <a:ext uri="{FF2B5EF4-FFF2-40B4-BE49-F238E27FC236}">
                        <a16:creationId xmlns:a16="http://schemas.microsoft.com/office/drawing/2014/main" id="{2ED86B5D-B2DF-4A6A-B18F-9CDA91AF5E84}"/>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126" name="Rechte verbindingslijn 86">
                    <a:extLst>
                      <a:ext uri="{FF2B5EF4-FFF2-40B4-BE49-F238E27FC236}">
                        <a16:creationId xmlns:a16="http://schemas.microsoft.com/office/drawing/2014/main" id="{FFB960AA-F42C-436D-88D8-91510B2CBE66}"/>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127" name="Rechte verbindingslijn 87">
                    <a:extLst>
                      <a:ext uri="{FF2B5EF4-FFF2-40B4-BE49-F238E27FC236}">
                        <a16:creationId xmlns:a16="http://schemas.microsoft.com/office/drawing/2014/main" id="{1A1557BA-10B8-46BA-9500-FFD48299998F}"/>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20" name="Groep 80">
                  <a:extLst>
                    <a:ext uri="{FF2B5EF4-FFF2-40B4-BE49-F238E27FC236}">
                      <a16:creationId xmlns:a16="http://schemas.microsoft.com/office/drawing/2014/main" id="{9B327594-8F15-4A72-AFB2-09EBE07E5EBD}"/>
                    </a:ext>
                  </a:extLst>
                </p:cNvPr>
                <p:cNvGrpSpPr/>
                <p:nvPr userDrawn="1"/>
              </p:nvGrpSpPr>
              <p:grpSpPr>
                <a:xfrm flipH="1">
                  <a:off x="-3310774" y="735854"/>
                  <a:ext cx="88801" cy="72568"/>
                  <a:chOff x="-2091059" y="1395403"/>
                  <a:chExt cx="157316" cy="128558"/>
                </a:xfrm>
              </p:grpSpPr>
              <p:sp>
                <p:nvSpPr>
                  <p:cNvPr id="121" name="Rechthoek 81">
                    <a:extLst>
                      <a:ext uri="{FF2B5EF4-FFF2-40B4-BE49-F238E27FC236}">
                        <a16:creationId xmlns:a16="http://schemas.microsoft.com/office/drawing/2014/main" id="{C260BB7C-FE52-48C8-8395-D39F2651536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22" name="Pijl: punthaak 82">
                    <a:extLst>
                      <a:ext uri="{FF2B5EF4-FFF2-40B4-BE49-F238E27FC236}">
                        <a16:creationId xmlns:a16="http://schemas.microsoft.com/office/drawing/2014/main" id="{853526AC-A6A2-45FE-9307-46B962C5D34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81" name="Groep 41">
                <a:extLst>
                  <a:ext uri="{FF2B5EF4-FFF2-40B4-BE49-F238E27FC236}">
                    <a16:creationId xmlns:a16="http://schemas.microsoft.com/office/drawing/2014/main" id="{96A95F34-9E79-4288-9234-E657854F5A32}"/>
                  </a:ext>
                </a:extLst>
              </p:cNvPr>
              <p:cNvGrpSpPr/>
              <p:nvPr userDrawn="1"/>
            </p:nvGrpSpPr>
            <p:grpSpPr>
              <a:xfrm>
                <a:off x="-3326107" y="720303"/>
                <a:ext cx="182598" cy="143759"/>
                <a:chOff x="-3634116" y="700986"/>
                <a:chExt cx="182598" cy="143759"/>
              </a:xfrm>
            </p:grpSpPr>
            <p:grpSp>
              <p:nvGrpSpPr>
                <p:cNvPr id="110" name="Groep 70">
                  <a:extLst>
                    <a:ext uri="{FF2B5EF4-FFF2-40B4-BE49-F238E27FC236}">
                      <a16:creationId xmlns:a16="http://schemas.microsoft.com/office/drawing/2014/main" id="{1216AFD3-E841-45A4-8E7C-66C57C75D7DA}"/>
                    </a:ext>
                  </a:extLst>
                </p:cNvPr>
                <p:cNvGrpSpPr/>
                <p:nvPr userDrawn="1"/>
              </p:nvGrpSpPr>
              <p:grpSpPr>
                <a:xfrm>
                  <a:off x="-3634116" y="700986"/>
                  <a:ext cx="182598" cy="143759"/>
                  <a:chOff x="-3634116" y="700986"/>
                  <a:chExt cx="182598" cy="143759"/>
                </a:xfrm>
              </p:grpSpPr>
              <p:cxnSp>
                <p:nvCxnSpPr>
                  <p:cNvPr id="114" name="Rechte verbindingslijn 74">
                    <a:extLst>
                      <a:ext uri="{FF2B5EF4-FFF2-40B4-BE49-F238E27FC236}">
                        <a16:creationId xmlns:a16="http://schemas.microsoft.com/office/drawing/2014/main" id="{A3A72466-045D-427F-801C-42D2CB99C93B}"/>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15" name="Rechte verbindingslijn 75">
                    <a:extLst>
                      <a:ext uri="{FF2B5EF4-FFF2-40B4-BE49-F238E27FC236}">
                        <a16:creationId xmlns:a16="http://schemas.microsoft.com/office/drawing/2014/main" id="{FE522DD5-8DF8-4168-9847-126CB17FB119}"/>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16" name="Rechte verbindingslijn 76">
                    <a:extLst>
                      <a:ext uri="{FF2B5EF4-FFF2-40B4-BE49-F238E27FC236}">
                        <a16:creationId xmlns:a16="http://schemas.microsoft.com/office/drawing/2014/main" id="{3E48343C-E2F4-4D5A-B3A7-DB3E560928A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17" name="Rechte verbindingslijn 77">
                    <a:extLst>
                      <a:ext uri="{FF2B5EF4-FFF2-40B4-BE49-F238E27FC236}">
                        <a16:creationId xmlns:a16="http://schemas.microsoft.com/office/drawing/2014/main" id="{AF12FC03-ED51-471A-B409-5B94D3102766}"/>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18" name="Rechte verbindingslijn 78">
                    <a:extLst>
                      <a:ext uri="{FF2B5EF4-FFF2-40B4-BE49-F238E27FC236}">
                        <a16:creationId xmlns:a16="http://schemas.microsoft.com/office/drawing/2014/main" id="{A2022CE2-DAE1-42E6-BB71-C6981F3049A6}"/>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11" name="Groep 71">
                  <a:extLst>
                    <a:ext uri="{FF2B5EF4-FFF2-40B4-BE49-F238E27FC236}">
                      <a16:creationId xmlns:a16="http://schemas.microsoft.com/office/drawing/2014/main" id="{36598F80-7253-4995-901C-17BE36E30CC9}"/>
                    </a:ext>
                  </a:extLst>
                </p:cNvPr>
                <p:cNvGrpSpPr/>
                <p:nvPr userDrawn="1"/>
              </p:nvGrpSpPr>
              <p:grpSpPr>
                <a:xfrm>
                  <a:off x="-3634047" y="735854"/>
                  <a:ext cx="88801" cy="72568"/>
                  <a:chOff x="-2091059" y="1395403"/>
                  <a:chExt cx="157316" cy="128558"/>
                </a:xfrm>
              </p:grpSpPr>
              <p:sp>
                <p:nvSpPr>
                  <p:cNvPr id="112" name="Rechthoek 72">
                    <a:extLst>
                      <a:ext uri="{FF2B5EF4-FFF2-40B4-BE49-F238E27FC236}">
                        <a16:creationId xmlns:a16="http://schemas.microsoft.com/office/drawing/2014/main" id="{33247EB9-E6AA-497F-BA92-3316C593090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3" name="Pijl: punthaak 73">
                    <a:extLst>
                      <a:ext uri="{FF2B5EF4-FFF2-40B4-BE49-F238E27FC236}">
                        <a16:creationId xmlns:a16="http://schemas.microsoft.com/office/drawing/2014/main" id="{241BCA62-DE6E-4D65-B7A7-2ADEBFF36D9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82" name="Rechte verbindingslijn 42">
                <a:extLst>
                  <a:ext uri="{FF2B5EF4-FFF2-40B4-BE49-F238E27FC236}">
                    <a16:creationId xmlns:a16="http://schemas.microsoft.com/office/drawing/2014/main" id="{A5845F2D-5EAF-4171-982D-3B90D66EB73C}"/>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83" name="Rechte verbindingslijn 43">
                <a:extLst>
                  <a:ext uri="{FF2B5EF4-FFF2-40B4-BE49-F238E27FC236}">
                    <a16:creationId xmlns:a16="http://schemas.microsoft.com/office/drawing/2014/main" id="{F5E28804-0995-412A-BB4F-B4446B0ED67E}"/>
                  </a:ext>
                </a:extLst>
              </p:cNvPr>
              <p:cNvCxnSpPr>
                <a:cxnSpLocks/>
              </p:cNvCxnSpPr>
              <p:nvPr userDrawn="1"/>
            </p:nvCxnSpPr>
            <p:spPr>
              <a:xfrm>
                <a:off x="-2724656" y="827739"/>
                <a:ext cx="303097" cy="122604"/>
              </a:xfrm>
              <a:prstGeom prst="line">
                <a:avLst/>
              </a:prstGeom>
              <a:noFill/>
              <a:ln w="19050" cap="rnd" cmpd="sng" algn="ctr">
                <a:solidFill>
                  <a:schemeClr val="accent1"/>
                </a:solidFill>
                <a:prstDash val="solid"/>
                <a:headEnd type="oval"/>
              </a:ln>
              <a:effectLst/>
            </p:spPr>
          </p:cxnSp>
          <p:grpSp>
            <p:nvGrpSpPr>
              <p:cNvPr id="84" name="Groep 44">
                <a:extLst>
                  <a:ext uri="{FF2B5EF4-FFF2-40B4-BE49-F238E27FC236}">
                    <a16:creationId xmlns:a16="http://schemas.microsoft.com/office/drawing/2014/main" id="{E2699712-C5B9-43AB-9547-8989A73EF8A3}"/>
                  </a:ext>
                </a:extLst>
              </p:cNvPr>
              <p:cNvGrpSpPr/>
              <p:nvPr userDrawn="1"/>
            </p:nvGrpSpPr>
            <p:grpSpPr>
              <a:xfrm>
                <a:off x="-2425037" y="370226"/>
                <a:ext cx="357690" cy="330595"/>
                <a:chOff x="-2721817" y="347336"/>
                <a:chExt cx="432805" cy="400021"/>
              </a:xfrm>
            </p:grpSpPr>
            <p:sp>
              <p:nvSpPr>
                <p:cNvPr id="99" name="Rechthoek 59">
                  <a:extLst>
                    <a:ext uri="{FF2B5EF4-FFF2-40B4-BE49-F238E27FC236}">
                      <a16:creationId xmlns:a16="http://schemas.microsoft.com/office/drawing/2014/main" id="{A08B62F4-FDCA-44AC-8FE4-B4B65680529F}"/>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00" name="Groep 60">
                  <a:extLst>
                    <a:ext uri="{FF2B5EF4-FFF2-40B4-BE49-F238E27FC236}">
                      <a16:creationId xmlns:a16="http://schemas.microsoft.com/office/drawing/2014/main" id="{C411FE9E-459B-468D-895F-97FA1A0B6423}"/>
                    </a:ext>
                  </a:extLst>
                </p:cNvPr>
                <p:cNvGrpSpPr/>
                <p:nvPr userDrawn="1"/>
              </p:nvGrpSpPr>
              <p:grpSpPr>
                <a:xfrm>
                  <a:off x="-2652453" y="431583"/>
                  <a:ext cx="294076" cy="231526"/>
                  <a:chOff x="-3634116" y="700986"/>
                  <a:chExt cx="182598" cy="143759"/>
                </a:xfrm>
              </p:grpSpPr>
              <p:grpSp>
                <p:nvGrpSpPr>
                  <p:cNvPr id="101" name="Groep 61">
                    <a:extLst>
                      <a:ext uri="{FF2B5EF4-FFF2-40B4-BE49-F238E27FC236}">
                        <a16:creationId xmlns:a16="http://schemas.microsoft.com/office/drawing/2014/main" id="{D73DECCA-9E28-46AC-983A-39721EF1AC81}"/>
                      </a:ext>
                    </a:extLst>
                  </p:cNvPr>
                  <p:cNvGrpSpPr/>
                  <p:nvPr userDrawn="1"/>
                </p:nvGrpSpPr>
                <p:grpSpPr>
                  <a:xfrm>
                    <a:off x="-3634116" y="700986"/>
                    <a:ext cx="182598" cy="143759"/>
                    <a:chOff x="-3634116" y="700986"/>
                    <a:chExt cx="182598" cy="143759"/>
                  </a:xfrm>
                </p:grpSpPr>
                <p:cxnSp>
                  <p:nvCxnSpPr>
                    <p:cNvPr id="105" name="Rechte verbindingslijn 65">
                      <a:extLst>
                        <a:ext uri="{FF2B5EF4-FFF2-40B4-BE49-F238E27FC236}">
                          <a16:creationId xmlns:a16="http://schemas.microsoft.com/office/drawing/2014/main" id="{079A0579-FDB7-4995-BB78-DE0C24980B12}"/>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06" name="Rechte verbindingslijn 66">
                      <a:extLst>
                        <a:ext uri="{FF2B5EF4-FFF2-40B4-BE49-F238E27FC236}">
                          <a16:creationId xmlns:a16="http://schemas.microsoft.com/office/drawing/2014/main" id="{0F1555E8-8D77-45A2-972D-48FFC370238B}"/>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07" name="Rechte verbindingslijn 67">
                      <a:extLst>
                        <a:ext uri="{FF2B5EF4-FFF2-40B4-BE49-F238E27FC236}">
                          <a16:creationId xmlns:a16="http://schemas.microsoft.com/office/drawing/2014/main" id="{1DFA93EE-78CF-449A-B286-C34B044C1B85}"/>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08" name="Rechte verbindingslijn 68">
                      <a:extLst>
                        <a:ext uri="{FF2B5EF4-FFF2-40B4-BE49-F238E27FC236}">
                          <a16:creationId xmlns:a16="http://schemas.microsoft.com/office/drawing/2014/main" id="{1BD5234B-1DCA-4411-A67D-21F7C3E5C43A}"/>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09" name="Rechte verbindingslijn 69">
                      <a:extLst>
                        <a:ext uri="{FF2B5EF4-FFF2-40B4-BE49-F238E27FC236}">
                          <a16:creationId xmlns:a16="http://schemas.microsoft.com/office/drawing/2014/main" id="{44D48DE4-A94E-4F3C-B58D-7D37FE69D817}"/>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02" name="Groep 62">
                    <a:extLst>
                      <a:ext uri="{FF2B5EF4-FFF2-40B4-BE49-F238E27FC236}">
                        <a16:creationId xmlns:a16="http://schemas.microsoft.com/office/drawing/2014/main" id="{C861E5E2-1F33-4D3E-A8BC-DEA30D53EA5F}"/>
                      </a:ext>
                    </a:extLst>
                  </p:cNvPr>
                  <p:cNvGrpSpPr/>
                  <p:nvPr userDrawn="1"/>
                </p:nvGrpSpPr>
                <p:grpSpPr>
                  <a:xfrm>
                    <a:off x="-3634047" y="735854"/>
                    <a:ext cx="88801" cy="72568"/>
                    <a:chOff x="-2091059" y="1395403"/>
                    <a:chExt cx="157316" cy="128558"/>
                  </a:xfrm>
                </p:grpSpPr>
                <p:sp>
                  <p:nvSpPr>
                    <p:cNvPr id="103" name="Rechthoek 63">
                      <a:extLst>
                        <a:ext uri="{FF2B5EF4-FFF2-40B4-BE49-F238E27FC236}">
                          <a16:creationId xmlns:a16="http://schemas.microsoft.com/office/drawing/2014/main" id="{32FDD9E8-8B1B-4A27-87F8-FC9C23CE40B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4" name="Pijl: punthaak 64">
                      <a:extLst>
                        <a:ext uri="{FF2B5EF4-FFF2-40B4-BE49-F238E27FC236}">
                          <a16:creationId xmlns:a16="http://schemas.microsoft.com/office/drawing/2014/main" id="{F5EED2B0-B9E0-4F38-990B-22A9BCD2930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85" name="Groep 45">
                <a:extLst>
                  <a:ext uri="{FF2B5EF4-FFF2-40B4-BE49-F238E27FC236}">
                    <a16:creationId xmlns:a16="http://schemas.microsoft.com/office/drawing/2014/main" id="{7FE5CE8F-3E8F-4170-93F3-6039366AE17B}"/>
                  </a:ext>
                </a:extLst>
              </p:cNvPr>
              <p:cNvGrpSpPr/>
              <p:nvPr userDrawn="1"/>
            </p:nvGrpSpPr>
            <p:grpSpPr>
              <a:xfrm>
                <a:off x="-2425037" y="781500"/>
                <a:ext cx="357690" cy="330595"/>
                <a:chOff x="-2721817" y="782525"/>
                <a:chExt cx="432805" cy="400021"/>
              </a:xfrm>
            </p:grpSpPr>
            <p:sp>
              <p:nvSpPr>
                <p:cNvPr id="88" name="Rechthoek 48">
                  <a:extLst>
                    <a:ext uri="{FF2B5EF4-FFF2-40B4-BE49-F238E27FC236}">
                      <a16:creationId xmlns:a16="http://schemas.microsoft.com/office/drawing/2014/main" id="{E633A7F4-3430-4450-9DFE-3A9AF9451353}"/>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89" name="Groep 49">
                  <a:extLst>
                    <a:ext uri="{FF2B5EF4-FFF2-40B4-BE49-F238E27FC236}">
                      <a16:creationId xmlns:a16="http://schemas.microsoft.com/office/drawing/2014/main" id="{43212DD3-75C9-4174-8B54-C3C3F592409F}"/>
                    </a:ext>
                  </a:extLst>
                </p:cNvPr>
                <p:cNvGrpSpPr/>
                <p:nvPr userDrawn="1"/>
              </p:nvGrpSpPr>
              <p:grpSpPr>
                <a:xfrm>
                  <a:off x="-2652453" y="866772"/>
                  <a:ext cx="294076" cy="231526"/>
                  <a:chOff x="-3310843" y="700986"/>
                  <a:chExt cx="182598" cy="143759"/>
                </a:xfrm>
              </p:grpSpPr>
              <p:grpSp>
                <p:nvGrpSpPr>
                  <p:cNvPr id="90" name="Groep 50">
                    <a:extLst>
                      <a:ext uri="{FF2B5EF4-FFF2-40B4-BE49-F238E27FC236}">
                        <a16:creationId xmlns:a16="http://schemas.microsoft.com/office/drawing/2014/main" id="{D6C0B36C-AF4A-4F15-B94A-4258A4A52A4D}"/>
                      </a:ext>
                    </a:extLst>
                  </p:cNvPr>
                  <p:cNvGrpSpPr/>
                  <p:nvPr userDrawn="1"/>
                </p:nvGrpSpPr>
                <p:grpSpPr>
                  <a:xfrm>
                    <a:off x="-3310843" y="700986"/>
                    <a:ext cx="182598" cy="143759"/>
                    <a:chOff x="-3310843" y="700986"/>
                    <a:chExt cx="182598" cy="143759"/>
                  </a:xfrm>
                </p:grpSpPr>
                <p:cxnSp>
                  <p:nvCxnSpPr>
                    <p:cNvPr id="94" name="Rechte verbindingslijn 54">
                      <a:extLst>
                        <a:ext uri="{FF2B5EF4-FFF2-40B4-BE49-F238E27FC236}">
                          <a16:creationId xmlns:a16="http://schemas.microsoft.com/office/drawing/2014/main" id="{FB063982-F23B-4453-9731-3183920F1160}"/>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95" name="Rechte verbindingslijn 55">
                      <a:extLst>
                        <a:ext uri="{FF2B5EF4-FFF2-40B4-BE49-F238E27FC236}">
                          <a16:creationId xmlns:a16="http://schemas.microsoft.com/office/drawing/2014/main" id="{9FD3F0DB-DFD5-464A-A9F8-318C97F981B3}"/>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96" name="Rechte verbindingslijn 56">
                      <a:extLst>
                        <a:ext uri="{FF2B5EF4-FFF2-40B4-BE49-F238E27FC236}">
                          <a16:creationId xmlns:a16="http://schemas.microsoft.com/office/drawing/2014/main" id="{68BCD5A1-A41A-4D36-8A20-8AB230B08302}"/>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97" name="Rechte verbindingslijn 57">
                      <a:extLst>
                        <a:ext uri="{FF2B5EF4-FFF2-40B4-BE49-F238E27FC236}">
                          <a16:creationId xmlns:a16="http://schemas.microsoft.com/office/drawing/2014/main" id="{A9E6AB8C-EA54-43DC-B52F-CEE123B3080F}"/>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98" name="Rechte verbindingslijn 58">
                      <a:extLst>
                        <a:ext uri="{FF2B5EF4-FFF2-40B4-BE49-F238E27FC236}">
                          <a16:creationId xmlns:a16="http://schemas.microsoft.com/office/drawing/2014/main" id="{FFA4142C-EECA-4D23-9162-6F579D7822B6}"/>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91" name="Groep 51">
                    <a:extLst>
                      <a:ext uri="{FF2B5EF4-FFF2-40B4-BE49-F238E27FC236}">
                        <a16:creationId xmlns:a16="http://schemas.microsoft.com/office/drawing/2014/main" id="{F902FF3C-38D3-4940-8314-344F928D9FC0}"/>
                      </a:ext>
                    </a:extLst>
                  </p:cNvPr>
                  <p:cNvGrpSpPr/>
                  <p:nvPr userDrawn="1"/>
                </p:nvGrpSpPr>
                <p:grpSpPr>
                  <a:xfrm flipH="1">
                    <a:off x="-3310774" y="735854"/>
                    <a:ext cx="88801" cy="72568"/>
                    <a:chOff x="-2091059" y="1395403"/>
                    <a:chExt cx="157316" cy="128558"/>
                  </a:xfrm>
                </p:grpSpPr>
                <p:sp>
                  <p:nvSpPr>
                    <p:cNvPr id="92" name="Rechthoek 52">
                      <a:extLst>
                        <a:ext uri="{FF2B5EF4-FFF2-40B4-BE49-F238E27FC236}">
                          <a16:creationId xmlns:a16="http://schemas.microsoft.com/office/drawing/2014/main" id="{A40C01E1-B9F5-4235-85EA-E6C0F2C5EEC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3" name="Pijl: punthaak 53">
                      <a:extLst>
                        <a:ext uri="{FF2B5EF4-FFF2-40B4-BE49-F238E27FC236}">
                          <a16:creationId xmlns:a16="http://schemas.microsoft.com/office/drawing/2014/main" id="{18881F1D-51F4-476F-8168-94F82A35F86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86" name="Rechthoek 46">
                <a:extLst>
                  <a:ext uri="{FF2B5EF4-FFF2-40B4-BE49-F238E27FC236}">
                    <a16:creationId xmlns:a16="http://schemas.microsoft.com/office/drawing/2014/main" id="{06872370-0B21-4AFA-B350-6B1911880911}"/>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87" name="Rechthoek 47">
                <a:extLst>
                  <a:ext uri="{FF2B5EF4-FFF2-40B4-BE49-F238E27FC236}">
                    <a16:creationId xmlns:a16="http://schemas.microsoft.com/office/drawing/2014/main" id="{7EBF6AA2-B683-44DD-B121-90E5EE68F915}"/>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65" name="Rechte verbindingslijn 25">
              <a:extLst>
                <a:ext uri="{FF2B5EF4-FFF2-40B4-BE49-F238E27FC236}">
                  <a16:creationId xmlns:a16="http://schemas.microsoft.com/office/drawing/2014/main" id="{E09C29AE-88F7-4343-9DB4-745105851A01}"/>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66" name="Rechthoek 26">
              <a:extLst>
                <a:ext uri="{FF2B5EF4-FFF2-40B4-BE49-F238E27FC236}">
                  <a16:creationId xmlns:a16="http://schemas.microsoft.com/office/drawing/2014/main" id="{6B394F6A-EB15-478C-B699-A4CB78CBF46D}"/>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285750" marR="0" lvl="0" indent="-285750" algn="l" defTabSz="719138" rtl="0" eaLnBrk="1" fontAlgn="auto" latinLnBrk="0" hangingPunct="1">
                <a:lnSpc>
                  <a:spcPct val="80000"/>
                </a:lnSpc>
                <a:spcBef>
                  <a:spcPts val="400"/>
                </a:spcBef>
                <a:spcAft>
                  <a:spcPts val="400"/>
                </a:spcAft>
                <a:buClr>
                  <a:schemeClr val="accent1"/>
                </a:buClr>
                <a:buSzPct val="120000"/>
                <a:buFont typeface="Arial" panose="020B0604020202020204" pitchFamily="34" charset="0"/>
                <a:buChar char="•"/>
                <a:tabLst/>
                <a:defRPr/>
              </a:pPr>
              <a:r>
                <a:rPr lang="en-US" sz="2800" kern="1200" noProof="0" dirty="0">
                  <a:solidFill>
                    <a:schemeClr val="tx1">
                      <a:lumMod val="65000"/>
                      <a:lumOff val="35000"/>
                    </a:schemeClr>
                  </a:solidFill>
                  <a:latin typeface="+mn-lt"/>
                  <a:ea typeface="+mn-ea"/>
                  <a:cs typeface="+mn-cs"/>
                </a:rPr>
                <a:t>Bullet</a:t>
              </a:r>
            </a:p>
          </p:txBody>
        </p:sp>
        <p:sp>
          <p:nvSpPr>
            <p:cNvPr id="67" name="Ovaal 27">
              <a:extLst>
                <a:ext uri="{FF2B5EF4-FFF2-40B4-BE49-F238E27FC236}">
                  <a16:creationId xmlns:a16="http://schemas.microsoft.com/office/drawing/2014/main" id="{2CB7FAAA-2B80-4992-8D78-7F5E3A799F6B}"/>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68" name="Rechthoek 28">
              <a:extLst>
                <a:ext uri="{FF2B5EF4-FFF2-40B4-BE49-F238E27FC236}">
                  <a16:creationId xmlns:a16="http://schemas.microsoft.com/office/drawing/2014/main" id="{EB4F3B80-F52B-4428-BE0D-8583649C4B8A}"/>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576000" marR="0" lvl="0" indent="-288000" algn="l" defTabSz="719138"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2400" kern="1200" noProof="0" dirty="0">
                  <a:solidFill>
                    <a:schemeClr val="tx1">
                      <a:lumMod val="65000"/>
                      <a:lumOff val="35000"/>
                    </a:schemeClr>
                  </a:solidFill>
                  <a:latin typeface="+mn-lt"/>
                  <a:ea typeface="+mn-ea"/>
                  <a:cs typeface="+mn-cs"/>
                </a:rPr>
                <a:t>Sub #1</a:t>
              </a:r>
            </a:p>
          </p:txBody>
        </p:sp>
        <p:sp>
          <p:nvSpPr>
            <p:cNvPr id="69" name="Ovaal 29">
              <a:extLst>
                <a:ext uri="{FF2B5EF4-FFF2-40B4-BE49-F238E27FC236}">
                  <a16:creationId xmlns:a16="http://schemas.microsoft.com/office/drawing/2014/main" id="{5B3DD1C1-2AC6-40A4-8407-20489A10C9A6}"/>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70" name="Rechthoek 30">
              <a:extLst>
                <a:ext uri="{FF2B5EF4-FFF2-40B4-BE49-F238E27FC236}">
                  <a16:creationId xmlns:a16="http://schemas.microsoft.com/office/drawing/2014/main" id="{A3832E00-87B1-4DC2-940A-77351F72DCC3}"/>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864000" marR="0" lvl="0" indent="-288000" algn="l" defTabSz="719138"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2000" kern="1200" noProof="0" dirty="0">
                  <a:solidFill>
                    <a:schemeClr val="tx1">
                      <a:lumMod val="65000"/>
                      <a:lumOff val="35000"/>
                    </a:schemeClr>
                  </a:solidFill>
                  <a:latin typeface="+mn-lt"/>
                  <a:ea typeface="+mn-ea"/>
                  <a:cs typeface="+mn-cs"/>
                </a:rPr>
                <a:t>Sub #2</a:t>
              </a:r>
            </a:p>
          </p:txBody>
        </p:sp>
        <p:sp>
          <p:nvSpPr>
            <p:cNvPr id="71" name="Ovaal 31">
              <a:extLst>
                <a:ext uri="{FF2B5EF4-FFF2-40B4-BE49-F238E27FC236}">
                  <a16:creationId xmlns:a16="http://schemas.microsoft.com/office/drawing/2014/main" id="{64D873B4-5628-4858-AD33-2C39E9042891}"/>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72" name="Rechthoek 32">
              <a:extLst>
                <a:ext uri="{FF2B5EF4-FFF2-40B4-BE49-F238E27FC236}">
                  <a16:creationId xmlns:a16="http://schemas.microsoft.com/office/drawing/2014/main" id="{92081676-B0FA-426B-A96B-283795BB536B}"/>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1152000" marR="0" lvl="0" indent="-288000" algn="l" defTabSz="719138"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2000" kern="1200" noProof="0" dirty="0">
                  <a:solidFill>
                    <a:schemeClr val="tx1">
                      <a:lumMod val="65000"/>
                      <a:lumOff val="35000"/>
                    </a:schemeClr>
                  </a:solidFill>
                  <a:latin typeface="+mn-lt"/>
                  <a:ea typeface="+mn-ea"/>
                  <a:cs typeface="+mn-cs"/>
                </a:rPr>
                <a:t>Sub #3</a:t>
              </a:r>
            </a:p>
          </p:txBody>
        </p:sp>
        <p:sp>
          <p:nvSpPr>
            <p:cNvPr id="73" name="Ovaal 33">
              <a:extLst>
                <a:ext uri="{FF2B5EF4-FFF2-40B4-BE49-F238E27FC236}">
                  <a16:creationId xmlns:a16="http://schemas.microsoft.com/office/drawing/2014/main" id="{A11BF4E0-3001-4579-92E1-056E43BF5F17}"/>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74" name="Rechthoek 34">
              <a:extLst>
                <a:ext uri="{FF2B5EF4-FFF2-40B4-BE49-F238E27FC236}">
                  <a16:creationId xmlns:a16="http://schemas.microsoft.com/office/drawing/2014/main" id="{7425C0AE-2ADF-47C1-8A8D-04DABD4C8C80}"/>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440000" marR="0" lvl="0" indent="-288000" algn="l" defTabSz="719138"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2000" kern="1200" noProof="0" dirty="0">
                  <a:solidFill>
                    <a:schemeClr val="tx1">
                      <a:lumMod val="65000"/>
                      <a:lumOff val="35000"/>
                    </a:schemeClr>
                  </a:solidFill>
                  <a:latin typeface="+mn-lt"/>
                  <a:ea typeface="+mn-ea"/>
                  <a:cs typeface="+mn-cs"/>
                </a:rPr>
                <a:t>Sub #4</a:t>
              </a:r>
            </a:p>
          </p:txBody>
        </p:sp>
        <p:sp>
          <p:nvSpPr>
            <p:cNvPr id="75" name="Rechthoek 35">
              <a:extLst>
                <a:ext uri="{FF2B5EF4-FFF2-40B4-BE49-F238E27FC236}">
                  <a16:creationId xmlns:a16="http://schemas.microsoft.com/office/drawing/2014/main" id="{D52D86E3-EA4F-4DEC-AE02-F6DC6F0E9555}"/>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grpSp>
      <p:grpSp>
        <p:nvGrpSpPr>
          <p:cNvPr id="128" name="Group 127">
            <a:extLst>
              <a:ext uri="{FF2B5EF4-FFF2-40B4-BE49-F238E27FC236}">
                <a16:creationId xmlns:a16="http://schemas.microsoft.com/office/drawing/2014/main" id="{E15B5BF8-BAA2-43FB-A517-4D0CF7ACB47A}"/>
              </a:ext>
            </a:extLst>
          </p:cNvPr>
          <p:cNvGrpSpPr/>
          <p:nvPr userDrawn="1"/>
        </p:nvGrpSpPr>
        <p:grpSpPr>
          <a:xfrm>
            <a:off x="12391602" y="0"/>
            <a:ext cx="3183678" cy="6203482"/>
            <a:chOff x="12391602" y="0"/>
            <a:chExt cx="3183678" cy="6203482"/>
          </a:xfrm>
        </p:grpSpPr>
        <p:grpSp>
          <p:nvGrpSpPr>
            <p:cNvPr id="129" name="Group 128">
              <a:extLst>
                <a:ext uri="{FF2B5EF4-FFF2-40B4-BE49-F238E27FC236}">
                  <a16:creationId xmlns:a16="http://schemas.microsoft.com/office/drawing/2014/main" id="{BF4A24E5-667A-4E7F-B562-A6DD9C63FFDD}"/>
                </a:ext>
              </a:extLst>
            </p:cNvPr>
            <p:cNvGrpSpPr/>
            <p:nvPr userDrawn="1"/>
          </p:nvGrpSpPr>
          <p:grpSpPr>
            <a:xfrm>
              <a:off x="12391602" y="0"/>
              <a:ext cx="3183678" cy="6203482"/>
              <a:chOff x="12391602" y="0"/>
              <a:chExt cx="3183678" cy="6203482"/>
            </a:xfrm>
          </p:grpSpPr>
          <p:pic>
            <p:nvPicPr>
              <p:cNvPr id="145" name="Picture 144">
                <a:extLst>
                  <a:ext uri="{FF2B5EF4-FFF2-40B4-BE49-F238E27FC236}">
                    <a16:creationId xmlns:a16="http://schemas.microsoft.com/office/drawing/2014/main" id="{35D14EB6-216D-45B4-AE23-15DF27C90486}"/>
                  </a:ext>
                </a:extLst>
              </p:cNvPr>
              <p:cNvPicPr>
                <a:picLocks noChangeAspect="1"/>
              </p:cNvPicPr>
              <p:nvPr userDrawn="1"/>
            </p:nvPicPr>
            <p:blipFill>
              <a:blip r:embed="rId4"/>
              <a:stretch>
                <a:fillRect/>
              </a:stretch>
            </p:blipFill>
            <p:spPr>
              <a:xfrm>
                <a:off x="12653574" y="3233196"/>
                <a:ext cx="1462269" cy="824075"/>
              </a:xfrm>
              <a:prstGeom prst="rect">
                <a:avLst/>
              </a:prstGeom>
            </p:spPr>
          </p:pic>
          <p:grpSp>
            <p:nvGrpSpPr>
              <p:cNvPr id="146" name="Instruction">
                <a:extLst>
                  <a:ext uri="{FF2B5EF4-FFF2-40B4-BE49-F238E27FC236}">
                    <a16:creationId xmlns:a16="http://schemas.microsoft.com/office/drawing/2014/main" id="{0AA091A4-9975-4CAE-B293-5B23EFADFA98}"/>
                  </a:ext>
                </a:extLst>
              </p:cNvPr>
              <p:cNvGrpSpPr/>
              <p:nvPr userDrawn="1"/>
            </p:nvGrpSpPr>
            <p:grpSpPr>
              <a:xfrm>
                <a:off x="12391602" y="0"/>
                <a:ext cx="3183678" cy="6203482"/>
                <a:chOff x="12391601" y="0"/>
                <a:chExt cx="3183678" cy="6203482"/>
              </a:xfrm>
            </p:grpSpPr>
            <p:sp>
              <p:nvSpPr>
                <p:cNvPr id="147" name="Rechthoek 68">
                  <a:extLst>
                    <a:ext uri="{FF2B5EF4-FFF2-40B4-BE49-F238E27FC236}">
                      <a16:creationId xmlns:a16="http://schemas.microsoft.com/office/drawing/2014/main" id="{2FDF339E-68D6-4B8A-A7EF-33BD112F941F}"/>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image</a:t>
                  </a:r>
                </a:p>
              </p:txBody>
            </p:sp>
            <p:sp>
              <p:nvSpPr>
                <p:cNvPr id="148" name="Ovaal 69">
                  <a:extLst>
                    <a:ext uri="{FF2B5EF4-FFF2-40B4-BE49-F238E27FC236}">
                      <a16:creationId xmlns:a16="http://schemas.microsoft.com/office/drawing/2014/main" id="{07831180-4A50-4C8C-8EEC-C1598988DEFC}"/>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49" name="Rechte verbindingslijn 70">
                  <a:extLst>
                    <a:ext uri="{FF2B5EF4-FFF2-40B4-BE49-F238E27FC236}">
                      <a16:creationId xmlns:a16="http://schemas.microsoft.com/office/drawing/2014/main" id="{0EE68BB0-2403-449D-BDB5-F2832A6F6D88}"/>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50" name="Rechte verbindingslijn 71">
                  <a:extLst>
                    <a:ext uri="{FF2B5EF4-FFF2-40B4-BE49-F238E27FC236}">
                      <a16:creationId xmlns:a16="http://schemas.microsoft.com/office/drawing/2014/main" id="{8162BA81-B327-4A7C-9977-963450481E77}"/>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51" name="Rechthoek 72">
                  <a:extLst>
                    <a:ext uri="{FF2B5EF4-FFF2-40B4-BE49-F238E27FC236}">
                      <a16:creationId xmlns:a16="http://schemas.microsoft.com/office/drawing/2014/main" id="{6CB68D4F-F13F-477D-B269-07FBC893902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p>
              </p:txBody>
            </p:sp>
            <p:cxnSp>
              <p:nvCxnSpPr>
                <p:cNvPr id="152" name="Rechte verbindingslijn 73">
                  <a:extLst>
                    <a:ext uri="{FF2B5EF4-FFF2-40B4-BE49-F238E27FC236}">
                      <a16:creationId xmlns:a16="http://schemas.microsoft.com/office/drawing/2014/main" id="{0719F846-ECBC-4301-B715-9F5321146559}"/>
                    </a:ext>
                  </a:extLst>
                </p:cNvPr>
                <p:cNvCxnSpPr>
                  <a:cxnSpLocks/>
                </p:cNvCxnSpPr>
                <p:nvPr userDrawn="1"/>
              </p:nvCxnSpPr>
              <p:spPr>
                <a:xfrm>
                  <a:off x="12397261" y="4226357"/>
                  <a:ext cx="3178017" cy="0"/>
                </a:xfrm>
                <a:prstGeom prst="line">
                  <a:avLst/>
                </a:prstGeom>
                <a:noFill/>
                <a:ln w="3175" cap="flat" cmpd="sng" algn="ctr">
                  <a:solidFill>
                    <a:schemeClr val="accent1"/>
                  </a:solidFill>
                  <a:prstDash val="solid"/>
                </a:ln>
                <a:effectLst/>
              </p:spPr>
            </p:cxnSp>
            <p:sp>
              <p:nvSpPr>
                <p:cNvPr id="153" name="Ovaal 74">
                  <a:extLst>
                    <a:ext uri="{FF2B5EF4-FFF2-40B4-BE49-F238E27FC236}">
                      <a16:creationId xmlns:a16="http://schemas.microsoft.com/office/drawing/2014/main" id="{D20AFF89-F22B-48DD-A93B-7E9D65C8F8DD}"/>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54" name="Rechthoek 75">
                  <a:extLst>
                    <a:ext uri="{FF2B5EF4-FFF2-40B4-BE49-F238E27FC236}">
                      <a16:creationId xmlns:a16="http://schemas.microsoft.com/office/drawing/2014/main" id="{B604C28B-0551-4F7F-8E09-41B318C26EE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55" name="Groep 76">
                  <a:extLst>
                    <a:ext uri="{FF2B5EF4-FFF2-40B4-BE49-F238E27FC236}">
                      <a16:creationId xmlns:a16="http://schemas.microsoft.com/office/drawing/2014/main" id="{3A48A8AE-6C01-4BD1-8716-4BDC2138D87B}"/>
                    </a:ext>
                  </a:extLst>
                </p:cNvPr>
                <p:cNvGrpSpPr/>
                <p:nvPr userDrawn="1"/>
              </p:nvGrpSpPr>
              <p:grpSpPr>
                <a:xfrm>
                  <a:off x="12757282" y="2184550"/>
                  <a:ext cx="825500" cy="209550"/>
                  <a:chOff x="13504624" y="2482850"/>
                  <a:chExt cx="825500" cy="209550"/>
                </a:xfrm>
              </p:grpSpPr>
              <p:sp>
                <p:nvSpPr>
                  <p:cNvPr id="189" name="Rechthoek 116">
                    <a:extLst>
                      <a:ext uri="{FF2B5EF4-FFF2-40B4-BE49-F238E27FC236}">
                        <a16:creationId xmlns:a16="http://schemas.microsoft.com/office/drawing/2014/main" id="{37B475C5-FD19-4B6D-904C-D40F809069F4}"/>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90" name="Rechte verbindingslijn 117">
                    <a:extLst>
                      <a:ext uri="{FF2B5EF4-FFF2-40B4-BE49-F238E27FC236}">
                        <a16:creationId xmlns:a16="http://schemas.microsoft.com/office/drawing/2014/main" id="{F25A6921-1A27-4F2A-A8E2-F3662EDDBB9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91" name="Gelijkbenige driehoek 118">
                    <a:extLst>
                      <a:ext uri="{FF2B5EF4-FFF2-40B4-BE49-F238E27FC236}">
                        <a16:creationId xmlns:a16="http://schemas.microsoft.com/office/drawing/2014/main" id="{A31C67EA-58E8-4ABC-9DE5-2BAA317A3173}"/>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56" name="Groep 77">
                  <a:extLst>
                    <a:ext uri="{FF2B5EF4-FFF2-40B4-BE49-F238E27FC236}">
                      <a16:creationId xmlns:a16="http://schemas.microsoft.com/office/drawing/2014/main" id="{876786A8-AE5E-41C8-92F9-7DE8CD9C9762}"/>
                    </a:ext>
                  </a:extLst>
                </p:cNvPr>
                <p:cNvGrpSpPr/>
                <p:nvPr userDrawn="1"/>
              </p:nvGrpSpPr>
              <p:grpSpPr>
                <a:xfrm>
                  <a:off x="12757282" y="1141626"/>
                  <a:ext cx="294789" cy="318834"/>
                  <a:chOff x="14466489" y="1001522"/>
                  <a:chExt cx="290627" cy="314333"/>
                </a:xfrm>
              </p:grpSpPr>
              <p:sp>
                <p:nvSpPr>
                  <p:cNvPr id="183" name="Rechthoek 110">
                    <a:extLst>
                      <a:ext uri="{FF2B5EF4-FFF2-40B4-BE49-F238E27FC236}">
                        <a16:creationId xmlns:a16="http://schemas.microsoft.com/office/drawing/2014/main" id="{164AB830-F580-4405-9CF0-CCB5F9759E84}"/>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84" name="Ovaal 111">
                    <a:extLst>
                      <a:ext uri="{FF2B5EF4-FFF2-40B4-BE49-F238E27FC236}">
                        <a16:creationId xmlns:a16="http://schemas.microsoft.com/office/drawing/2014/main" id="{09B549CE-D363-4C17-A40B-597F59AE417E}"/>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5" name="Vrije vorm: vorm 112">
                    <a:extLst>
                      <a:ext uri="{FF2B5EF4-FFF2-40B4-BE49-F238E27FC236}">
                        <a16:creationId xmlns:a16="http://schemas.microsoft.com/office/drawing/2014/main" id="{35220F2E-3975-488C-8D66-F965401225E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6" name="Rechthoek: afgeronde hoeken 113">
                    <a:extLst>
                      <a:ext uri="{FF2B5EF4-FFF2-40B4-BE49-F238E27FC236}">
                        <a16:creationId xmlns:a16="http://schemas.microsoft.com/office/drawing/2014/main" id="{FDFDB461-C663-4CB5-8863-E24DEECEAA69}"/>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87" name="Rechte verbindingslijn 114">
                    <a:extLst>
                      <a:ext uri="{FF2B5EF4-FFF2-40B4-BE49-F238E27FC236}">
                        <a16:creationId xmlns:a16="http://schemas.microsoft.com/office/drawing/2014/main" id="{DC0F7940-F329-46F7-B39F-033266FA23CD}"/>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8" name="Rechte verbindingslijn 115">
                    <a:extLst>
                      <a:ext uri="{FF2B5EF4-FFF2-40B4-BE49-F238E27FC236}">
                        <a16:creationId xmlns:a16="http://schemas.microsoft.com/office/drawing/2014/main" id="{26849E0B-2AF0-48F9-9D74-7A10BFC4E271}"/>
                      </a:ext>
                    </a:extLst>
                  </p:cNvPr>
                  <p:cNvCxnSpPr>
                    <a:cxnSpLocks/>
                    <a:stCxn id="186"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57" name="Ovaal 78">
                  <a:extLst>
                    <a:ext uri="{FF2B5EF4-FFF2-40B4-BE49-F238E27FC236}">
                      <a16:creationId xmlns:a16="http://schemas.microsoft.com/office/drawing/2014/main" id="{860E7B80-F644-4227-A85A-8D8E60C098A9}"/>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58" name="Rechthoek 79">
                  <a:extLst>
                    <a:ext uri="{FF2B5EF4-FFF2-40B4-BE49-F238E27FC236}">
                      <a16:creationId xmlns:a16="http://schemas.microsoft.com/office/drawing/2014/main" id="{5DF9BA33-A3F2-4CE4-A80A-D3DE56947A3D}"/>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59" name="Rechte verbindingslijn 80">
                  <a:extLst>
                    <a:ext uri="{FF2B5EF4-FFF2-40B4-BE49-F238E27FC236}">
                      <a16:creationId xmlns:a16="http://schemas.microsoft.com/office/drawing/2014/main" id="{F9DB254C-FC44-4DD5-851E-1C27140F2F1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60" name="Groep 88">
                  <a:extLst>
                    <a:ext uri="{FF2B5EF4-FFF2-40B4-BE49-F238E27FC236}">
                      <a16:creationId xmlns:a16="http://schemas.microsoft.com/office/drawing/2014/main" id="{299BEEBD-D779-439E-97C8-647AEB3C51C1}"/>
                    </a:ext>
                  </a:extLst>
                </p:cNvPr>
                <p:cNvGrpSpPr/>
                <p:nvPr userDrawn="1"/>
              </p:nvGrpSpPr>
              <p:grpSpPr>
                <a:xfrm>
                  <a:off x="13614067" y="3535184"/>
                  <a:ext cx="1195723" cy="678267"/>
                  <a:chOff x="12757284" y="3224292"/>
                  <a:chExt cx="1195723" cy="678267"/>
                </a:xfrm>
              </p:grpSpPr>
              <p:sp>
                <p:nvSpPr>
                  <p:cNvPr id="162" name="Rechthoek 89">
                    <a:extLst>
                      <a:ext uri="{FF2B5EF4-FFF2-40B4-BE49-F238E27FC236}">
                        <a16:creationId xmlns:a16="http://schemas.microsoft.com/office/drawing/2014/main" id="{E77C53C6-9C7B-4F67-A1D6-F47D7411DD20}"/>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63" name="Rechthoek 90">
                    <a:extLst>
                      <a:ext uri="{FF2B5EF4-FFF2-40B4-BE49-F238E27FC236}">
                        <a16:creationId xmlns:a16="http://schemas.microsoft.com/office/drawing/2014/main" id="{840A6E7A-81AD-4DEC-8630-64D714ECFF3B}"/>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64" name="Groep 91">
                    <a:extLst>
                      <a:ext uri="{FF2B5EF4-FFF2-40B4-BE49-F238E27FC236}">
                        <a16:creationId xmlns:a16="http://schemas.microsoft.com/office/drawing/2014/main" id="{92FA0646-86B5-4B47-8A38-82AC5803A2BB}"/>
                      </a:ext>
                    </a:extLst>
                  </p:cNvPr>
                  <p:cNvGrpSpPr/>
                  <p:nvPr userDrawn="1"/>
                </p:nvGrpSpPr>
                <p:grpSpPr>
                  <a:xfrm>
                    <a:off x="12839234" y="3289794"/>
                    <a:ext cx="155951" cy="131922"/>
                    <a:chOff x="12968836" y="3354170"/>
                    <a:chExt cx="404806" cy="342433"/>
                  </a:xfrm>
                </p:grpSpPr>
                <p:sp>
                  <p:nvSpPr>
                    <p:cNvPr id="177" name="Rechthoek: afgeronde hoeken 104">
                      <a:extLst>
                        <a:ext uri="{FF2B5EF4-FFF2-40B4-BE49-F238E27FC236}">
                          <a16:creationId xmlns:a16="http://schemas.microsoft.com/office/drawing/2014/main" id="{BE6DB5FD-1E40-4DB7-8E75-E55BA4984525}"/>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78" name="Rechthoek 105">
                      <a:extLst>
                        <a:ext uri="{FF2B5EF4-FFF2-40B4-BE49-F238E27FC236}">
                          <a16:creationId xmlns:a16="http://schemas.microsoft.com/office/drawing/2014/main" id="{7D29348E-AC2F-4320-98C2-925530DCC25C}"/>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79" name="Rechthoek 106">
                      <a:extLst>
                        <a:ext uri="{FF2B5EF4-FFF2-40B4-BE49-F238E27FC236}">
                          <a16:creationId xmlns:a16="http://schemas.microsoft.com/office/drawing/2014/main" id="{F857883C-A103-4B2E-B451-4E62BDA97A90}"/>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0" name="Rechthoek 107">
                      <a:extLst>
                        <a:ext uri="{FF2B5EF4-FFF2-40B4-BE49-F238E27FC236}">
                          <a16:creationId xmlns:a16="http://schemas.microsoft.com/office/drawing/2014/main" id="{874268D3-E6DC-45EA-A757-C0F7E7C24B89}"/>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1" name="Rechthoek 108">
                      <a:extLst>
                        <a:ext uri="{FF2B5EF4-FFF2-40B4-BE49-F238E27FC236}">
                          <a16:creationId xmlns:a16="http://schemas.microsoft.com/office/drawing/2014/main" id="{D19252B5-B836-48A1-850E-67C60787194E}"/>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2" name="Rechthoek 109">
                      <a:extLst>
                        <a:ext uri="{FF2B5EF4-FFF2-40B4-BE49-F238E27FC236}">
                          <a16:creationId xmlns:a16="http://schemas.microsoft.com/office/drawing/2014/main" id="{5B2BD94F-DC6E-4320-B50F-11387E5AB36B}"/>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65" name="Groep 92">
                    <a:extLst>
                      <a:ext uri="{FF2B5EF4-FFF2-40B4-BE49-F238E27FC236}">
                        <a16:creationId xmlns:a16="http://schemas.microsoft.com/office/drawing/2014/main" id="{A94A497C-F3A1-44FA-AB02-195DCEDD0DE6}"/>
                      </a:ext>
                    </a:extLst>
                  </p:cNvPr>
                  <p:cNvGrpSpPr/>
                  <p:nvPr userDrawn="1"/>
                </p:nvGrpSpPr>
                <p:grpSpPr>
                  <a:xfrm>
                    <a:off x="12819679" y="3589117"/>
                    <a:ext cx="166739" cy="218963"/>
                    <a:chOff x="12940828" y="3950597"/>
                    <a:chExt cx="432813" cy="568367"/>
                  </a:xfrm>
                </p:grpSpPr>
                <p:grpSp>
                  <p:nvGrpSpPr>
                    <p:cNvPr id="169" name="Groep 96">
                      <a:extLst>
                        <a:ext uri="{FF2B5EF4-FFF2-40B4-BE49-F238E27FC236}">
                          <a16:creationId xmlns:a16="http://schemas.microsoft.com/office/drawing/2014/main" id="{D9A7B1F4-1F37-4E89-84B5-F563BC3EAF55}"/>
                        </a:ext>
                      </a:extLst>
                    </p:cNvPr>
                    <p:cNvGrpSpPr/>
                    <p:nvPr userDrawn="1"/>
                  </p:nvGrpSpPr>
                  <p:grpSpPr>
                    <a:xfrm>
                      <a:off x="13000382" y="4006891"/>
                      <a:ext cx="373259" cy="315747"/>
                      <a:chOff x="12968836" y="3354170"/>
                      <a:chExt cx="404806" cy="342433"/>
                    </a:xfrm>
                  </p:grpSpPr>
                  <p:sp>
                    <p:nvSpPr>
                      <p:cNvPr id="171" name="Rechthoek: afgeronde hoeken 98">
                        <a:extLst>
                          <a:ext uri="{FF2B5EF4-FFF2-40B4-BE49-F238E27FC236}">
                            <a16:creationId xmlns:a16="http://schemas.microsoft.com/office/drawing/2014/main" id="{883D743C-E158-4746-8EC0-8693DD1C8C9B}"/>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72" name="Rechthoek 99">
                        <a:extLst>
                          <a:ext uri="{FF2B5EF4-FFF2-40B4-BE49-F238E27FC236}">
                            <a16:creationId xmlns:a16="http://schemas.microsoft.com/office/drawing/2014/main" id="{A9B970C0-850E-4171-9792-3AC85F20D8C1}"/>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73" name="Rechthoek 100">
                        <a:extLst>
                          <a:ext uri="{FF2B5EF4-FFF2-40B4-BE49-F238E27FC236}">
                            <a16:creationId xmlns:a16="http://schemas.microsoft.com/office/drawing/2014/main" id="{AA96A40F-1EB3-4FC0-B352-C024FFF20769}"/>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74" name="Rechthoek 101">
                        <a:extLst>
                          <a:ext uri="{FF2B5EF4-FFF2-40B4-BE49-F238E27FC236}">
                            <a16:creationId xmlns:a16="http://schemas.microsoft.com/office/drawing/2014/main" id="{A39AAEFD-58F5-4793-863F-CADC8F972AE9}"/>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75" name="Rechthoek 102">
                        <a:extLst>
                          <a:ext uri="{FF2B5EF4-FFF2-40B4-BE49-F238E27FC236}">
                            <a16:creationId xmlns:a16="http://schemas.microsoft.com/office/drawing/2014/main" id="{AEEFE965-9E88-4C6C-82D4-1A5CA1513814}"/>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76" name="Rechthoek 103">
                        <a:extLst>
                          <a:ext uri="{FF2B5EF4-FFF2-40B4-BE49-F238E27FC236}">
                            <a16:creationId xmlns:a16="http://schemas.microsoft.com/office/drawing/2014/main" id="{5D5F3712-DA5B-49C0-9332-7B64DCD45459}"/>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170" name="Boog 97">
                      <a:extLst>
                        <a:ext uri="{FF2B5EF4-FFF2-40B4-BE49-F238E27FC236}">
                          <a16:creationId xmlns:a16="http://schemas.microsoft.com/office/drawing/2014/main" id="{076CA1AE-3F0A-482B-9657-2D8D38C4001D}"/>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166" name="Tekstvak 93">
                    <a:extLst>
                      <a:ext uri="{FF2B5EF4-FFF2-40B4-BE49-F238E27FC236}">
                        <a16:creationId xmlns:a16="http://schemas.microsoft.com/office/drawing/2014/main" id="{5F960311-85F3-4A0E-B416-732571986080}"/>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Lay-out</a:t>
                    </a:r>
                  </a:p>
                </p:txBody>
              </p:sp>
              <p:sp>
                <p:nvSpPr>
                  <p:cNvPr id="167" name="Tekstvak 94">
                    <a:extLst>
                      <a:ext uri="{FF2B5EF4-FFF2-40B4-BE49-F238E27FC236}">
                        <a16:creationId xmlns:a16="http://schemas.microsoft.com/office/drawing/2014/main" id="{43E2EF62-37A4-49EA-A9E2-C02DA35FC371}"/>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168" name="Picture 3">
                    <a:extLst>
                      <a:ext uri="{FF2B5EF4-FFF2-40B4-BE49-F238E27FC236}">
                        <a16:creationId xmlns:a16="http://schemas.microsoft.com/office/drawing/2014/main" id="{8392B6A9-FA9D-4C2B-B558-5381E317D5DA}"/>
                      </a:ext>
                    </a:extLst>
                  </p:cNvPr>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161" name="Rechte verbindingslijn 73">
                  <a:extLst>
                    <a:ext uri="{FF2B5EF4-FFF2-40B4-BE49-F238E27FC236}">
                      <a16:creationId xmlns:a16="http://schemas.microsoft.com/office/drawing/2014/main" id="{E566F79B-B1DE-4FD4-920C-494C994CEBBF}"/>
                    </a:ext>
                  </a:extLst>
                </p:cNvPr>
                <p:cNvCxnSpPr>
                  <a:cxnSpLocks/>
                </p:cNvCxnSpPr>
                <p:nvPr userDrawn="1"/>
              </p:nvCxnSpPr>
              <p:spPr>
                <a:xfrm>
                  <a:off x="12397260" y="6203482"/>
                  <a:ext cx="3178017" cy="0"/>
                </a:xfrm>
                <a:prstGeom prst="line">
                  <a:avLst/>
                </a:prstGeom>
                <a:noFill/>
                <a:ln w="3175" cap="flat" cmpd="sng" algn="ctr">
                  <a:solidFill>
                    <a:schemeClr val="accent1"/>
                  </a:solidFill>
                  <a:prstDash val="solid"/>
                </a:ln>
                <a:effectLst/>
              </p:spPr>
            </p:cxnSp>
          </p:grpSp>
        </p:grpSp>
        <p:sp>
          <p:nvSpPr>
            <p:cNvPr id="130" name="Ovaal 114">
              <a:extLst>
                <a:ext uri="{FF2B5EF4-FFF2-40B4-BE49-F238E27FC236}">
                  <a16:creationId xmlns:a16="http://schemas.microsoft.com/office/drawing/2014/main" id="{43C33027-2300-4251-AAA9-357D00B9CC5D}"/>
                </a:ext>
              </a:extLst>
            </p:cNvPr>
            <p:cNvSpPr/>
            <p:nvPr userDrawn="1"/>
          </p:nvSpPr>
          <p:spPr>
            <a:xfrm>
              <a:off x="12391602" y="436420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131" name="Rechthoek 115">
              <a:extLst>
                <a:ext uri="{FF2B5EF4-FFF2-40B4-BE49-F238E27FC236}">
                  <a16:creationId xmlns:a16="http://schemas.microsoft.com/office/drawing/2014/main" id="{4F33DADA-6E05-4707-89E0-DE9C1C41DB21}"/>
                </a:ext>
              </a:extLst>
            </p:cNvPr>
            <p:cNvSpPr/>
            <p:nvPr userDrawn="1"/>
          </p:nvSpPr>
          <p:spPr>
            <a:xfrm>
              <a:off x="12757284" y="443026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To scale or drag the image, go to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‘Picture Tools - Format’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Scale the image with the spheres and scale the image frame with the corners.</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132" name="Groep 117">
              <a:extLst>
                <a:ext uri="{FF2B5EF4-FFF2-40B4-BE49-F238E27FC236}">
                  <a16:creationId xmlns:a16="http://schemas.microsoft.com/office/drawing/2014/main" id="{19C3AB03-271D-4BDB-BBD2-2CB5E3EC7EA5}"/>
                </a:ext>
              </a:extLst>
            </p:cNvPr>
            <p:cNvGrpSpPr/>
            <p:nvPr userDrawn="1"/>
          </p:nvGrpSpPr>
          <p:grpSpPr>
            <a:xfrm>
              <a:off x="12696515" y="5697014"/>
              <a:ext cx="514284" cy="363309"/>
              <a:chOff x="12682980" y="3705268"/>
              <a:chExt cx="622284" cy="439605"/>
            </a:xfrm>
          </p:grpSpPr>
          <p:grpSp>
            <p:nvGrpSpPr>
              <p:cNvPr id="140" name="Groep 118">
                <a:extLst>
                  <a:ext uri="{FF2B5EF4-FFF2-40B4-BE49-F238E27FC236}">
                    <a16:creationId xmlns:a16="http://schemas.microsoft.com/office/drawing/2014/main" id="{962B7491-868C-429D-AAE6-5A682AECA058}"/>
                  </a:ext>
                </a:extLst>
              </p:cNvPr>
              <p:cNvGrpSpPr/>
              <p:nvPr userDrawn="1"/>
            </p:nvGrpSpPr>
            <p:grpSpPr>
              <a:xfrm>
                <a:off x="13050775" y="3705268"/>
                <a:ext cx="187931" cy="106831"/>
                <a:chOff x="13061402" y="3705268"/>
                <a:chExt cx="187931" cy="106831"/>
              </a:xfrm>
            </p:grpSpPr>
            <p:sp>
              <p:nvSpPr>
                <p:cNvPr id="143" name="Rechthoek 126">
                  <a:extLst>
                    <a:ext uri="{FF2B5EF4-FFF2-40B4-BE49-F238E27FC236}">
                      <a16:creationId xmlns:a16="http://schemas.microsoft.com/office/drawing/2014/main" id="{841C494A-B72C-4CD8-A2FF-7EF388B99151}"/>
                    </a:ext>
                  </a:extLst>
                </p:cNvPr>
                <p:cNvSpPr/>
                <p:nvPr userDrawn="1"/>
              </p:nvSpPr>
              <p:spPr>
                <a:xfrm>
                  <a:off x="13103513" y="370526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44" name="Rechthoek 124">
                  <a:extLst>
                    <a:ext uri="{FF2B5EF4-FFF2-40B4-BE49-F238E27FC236}">
                      <a16:creationId xmlns:a16="http://schemas.microsoft.com/office/drawing/2014/main" id="{9EAF3984-C0E7-4C35-8D02-D64D28B31C02}"/>
                    </a:ext>
                  </a:extLst>
                </p:cNvPr>
                <p:cNvSpPr/>
                <p:nvPr userDrawn="1"/>
              </p:nvSpPr>
              <p:spPr>
                <a:xfrm rot="10800000">
                  <a:off x="13061402" y="3783711"/>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141" name="Rechthoek 119">
                <a:extLst>
                  <a:ext uri="{FF2B5EF4-FFF2-40B4-BE49-F238E27FC236}">
                    <a16:creationId xmlns:a16="http://schemas.microsoft.com/office/drawing/2014/main" id="{669FD29A-D486-4449-B0BB-81A826CABDC0}"/>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dirty="0">
                    <a:solidFill>
                      <a:schemeClr val="tx1"/>
                    </a:solidFill>
                    <a:latin typeface="Arial" panose="020B0604020202020204" pitchFamily="34" charset="0"/>
                    <a:cs typeface="Arial" panose="020B0604020202020204" pitchFamily="34" charset="0"/>
                  </a:rPr>
                  <a:t>Crop</a:t>
                </a:r>
              </a:p>
            </p:txBody>
          </p:sp>
          <p:sp>
            <p:nvSpPr>
              <p:cNvPr id="142" name="Gelijkbenige driehoek 120">
                <a:extLst>
                  <a:ext uri="{FF2B5EF4-FFF2-40B4-BE49-F238E27FC236}">
                    <a16:creationId xmlns:a16="http://schemas.microsoft.com/office/drawing/2014/main" id="{6D2D6ED9-EBA4-4DDE-B0CB-9607B26F5456}"/>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133" name="Rechthoek 131">
              <a:extLst>
                <a:ext uri="{FF2B5EF4-FFF2-40B4-BE49-F238E27FC236}">
                  <a16:creationId xmlns:a16="http://schemas.microsoft.com/office/drawing/2014/main" id="{6C87C1BB-2407-4475-8404-1C05BB0340CB}"/>
                </a:ext>
              </a:extLst>
            </p:cNvPr>
            <p:cNvSpPr/>
            <p:nvPr userDrawn="1"/>
          </p:nvSpPr>
          <p:spPr>
            <a:xfrm>
              <a:off x="12776660" y="5454419"/>
              <a:ext cx="334363" cy="31853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34" name="Rechthoek 132">
              <a:extLst>
                <a:ext uri="{FF2B5EF4-FFF2-40B4-BE49-F238E27FC236}">
                  <a16:creationId xmlns:a16="http://schemas.microsoft.com/office/drawing/2014/main" id="{B00030EF-A399-413C-A0D2-D90699D40433}"/>
                </a:ext>
              </a:extLst>
            </p:cNvPr>
            <p:cNvSpPr/>
            <p:nvPr userDrawn="1"/>
          </p:nvSpPr>
          <p:spPr>
            <a:xfrm>
              <a:off x="12769728" y="5447408"/>
              <a:ext cx="201152" cy="198213"/>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35" name="Ovaal 133">
              <a:extLst>
                <a:ext uri="{FF2B5EF4-FFF2-40B4-BE49-F238E27FC236}">
                  <a16:creationId xmlns:a16="http://schemas.microsoft.com/office/drawing/2014/main" id="{A6A34B7F-1B0E-4949-A93E-87B195856863}"/>
                </a:ext>
              </a:extLst>
            </p:cNvPr>
            <p:cNvSpPr/>
            <p:nvPr userDrawn="1"/>
          </p:nvSpPr>
          <p:spPr>
            <a:xfrm>
              <a:off x="12892272" y="5472448"/>
              <a:ext cx="55501" cy="55501"/>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pic>
          <p:nvPicPr>
            <p:cNvPr id="136" name="Afbeelding 129">
              <a:extLst>
                <a:ext uri="{FF2B5EF4-FFF2-40B4-BE49-F238E27FC236}">
                  <a16:creationId xmlns:a16="http://schemas.microsoft.com/office/drawing/2014/main" id="{C05B5873-5C77-4086-8EF6-01C3CFDF2011}"/>
                </a:ext>
              </a:extLst>
            </p:cNvPr>
            <p:cNvPicPr>
              <a:picLocks noChangeAspect="1"/>
            </p:cNvPicPr>
            <p:nvPr userDrawn="1"/>
          </p:nvPicPr>
          <p:blipFill>
            <a:blip r:embed="rId6" cstate="email">
              <a:duotone>
                <a:prstClr val="black"/>
                <a:srgbClr val="4D82B8">
                  <a:tint val="45000"/>
                  <a:satMod val="400000"/>
                </a:srgbClr>
              </a:duotone>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a:ext>
              </a:extLst>
            </a:blip>
            <a:stretch>
              <a:fillRect/>
            </a:stretch>
          </p:blipFill>
          <p:spPr>
            <a:xfrm>
              <a:off x="12779254" y="5528046"/>
              <a:ext cx="133292" cy="107807"/>
            </a:xfrm>
            <a:prstGeom prst="rect">
              <a:avLst/>
            </a:prstGeom>
          </p:spPr>
        </p:pic>
        <p:pic>
          <p:nvPicPr>
            <p:cNvPr id="137" name="Afbeelding 130">
              <a:extLst>
                <a:ext uri="{FF2B5EF4-FFF2-40B4-BE49-F238E27FC236}">
                  <a16:creationId xmlns:a16="http://schemas.microsoft.com/office/drawing/2014/main" id="{823465CB-6690-4137-BEFD-F3AB8FD5847D}"/>
                </a:ext>
              </a:extLst>
            </p:cNvPr>
            <p:cNvPicPr>
              <a:picLocks noChangeAspect="1"/>
            </p:cNvPicPr>
            <p:nvPr userDrawn="1"/>
          </p:nvPicPr>
          <p:blipFill>
            <a:blip r:embed="rId8" cstate="email">
              <a:duotone>
                <a:prstClr val="black"/>
                <a:srgbClr val="4D82B8">
                  <a:tint val="45000"/>
                  <a:satMod val="400000"/>
                </a:srgbClr>
              </a:duotone>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2831768" y="5550633"/>
              <a:ext cx="133292" cy="85667"/>
            </a:xfrm>
            <a:prstGeom prst="rect">
              <a:avLst/>
            </a:prstGeom>
          </p:spPr>
        </p:pic>
        <p:sp>
          <p:nvSpPr>
            <p:cNvPr id="138" name="Rechthoek 127">
              <a:extLst>
                <a:ext uri="{FF2B5EF4-FFF2-40B4-BE49-F238E27FC236}">
                  <a16:creationId xmlns:a16="http://schemas.microsoft.com/office/drawing/2014/main" id="{8B39EE5B-939E-47AA-BDFB-CFE2C1C85916}"/>
                </a:ext>
              </a:extLst>
            </p:cNvPr>
            <p:cNvSpPr/>
            <p:nvPr userDrawn="1"/>
          </p:nvSpPr>
          <p:spPr>
            <a:xfrm rot="5400000">
              <a:off x="12986754" y="5746072"/>
              <a:ext cx="120512" cy="23461"/>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39" name="Rechthoek 125">
              <a:extLst>
                <a:ext uri="{FF2B5EF4-FFF2-40B4-BE49-F238E27FC236}">
                  <a16:creationId xmlns:a16="http://schemas.microsoft.com/office/drawing/2014/main" id="{A828B8E5-2DA9-4DFF-B901-48984CCE98E4}"/>
                </a:ext>
              </a:extLst>
            </p:cNvPr>
            <p:cNvSpPr/>
            <p:nvPr userDrawn="1"/>
          </p:nvSpPr>
          <p:spPr>
            <a:xfrm rot="16200000">
              <a:off x="13049002" y="5712790"/>
              <a:ext cx="120512" cy="23461"/>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Tree>
    <p:extLst>
      <p:ext uri="{BB962C8B-B14F-4D97-AF65-F5344CB8AC3E}">
        <p14:creationId xmlns:p14="http://schemas.microsoft.com/office/powerpoint/2010/main" val="4142683111"/>
      </p:ext>
    </p:extLst>
  </p:cSld>
  <p:clrMapOvr>
    <a:masterClrMapping/>
  </p:clrMapOvr>
  <p:extLst>
    <p:ext uri="{DCECCB84-F9BA-43D5-87BE-67443E8EF086}">
      <p15:sldGuideLst xmlns:p15="http://schemas.microsoft.com/office/powerpoint/2012/main">
        <p15:guide id="1" pos="3840">
          <p15:clr>
            <a:srgbClr val="FBAE40"/>
          </p15:clr>
        </p15:guide>
        <p15:guide id="2" pos="3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icture full size">
    <p:bg>
      <p:bgPr>
        <a:solidFill>
          <a:schemeClr val="bg1"/>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9AC0F70B-7682-4F68-B474-4062568770BC}"/>
              </a:ext>
            </a:extLst>
          </p:cNvPr>
          <p:cNvSpPr>
            <a:spLocks noGrp="1"/>
          </p:cNvSpPr>
          <p:nvPr>
            <p:ph type="pic" sz="quarter" idx="14"/>
          </p:nvPr>
        </p:nvSpPr>
        <p:spPr>
          <a:xfrm>
            <a:off x="0" y="0"/>
            <a:ext cx="12192000" cy="6858000"/>
          </a:xfrm>
          <a:solidFill>
            <a:srgbClr val="E6E6E6"/>
          </a:solidFill>
        </p:spPr>
        <p:txBody>
          <a:bodyPr/>
          <a:lstStyle>
            <a:lvl1pPr marL="0" indent="0" algn="ctr">
              <a:buNone/>
              <a:defRPr>
                <a:solidFill>
                  <a:schemeClr val="tx1">
                    <a:lumMod val="50000"/>
                    <a:lumOff val="50000"/>
                  </a:schemeClr>
                </a:solidFill>
              </a:defRPr>
            </a:lvl1pPr>
          </a:lstStyle>
          <a:p>
            <a:r>
              <a:rPr lang="en-US"/>
              <a:t>Click icon to add picture</a:t>
            </a:r>
            <a:endParaRPr lang="nl-NL" dirty="0"/>
          </a:p>
        </p:txBody>
      </p:sp>
      <p:sp>
        <p:nvSpPr>
          <p:cNvPr id="4" name="Date Placeholder 3">
            <a:extLst>
              <a:ext uri="{FF2B5EF4-FFF2-40B4-BE49-F238E27FC236}">
                <a16:creationId xmlns:a16="http://schemas.microsoft.com/office/drawing/2014/main" id="{191FC17C-3354-4F25-A0D0-1366DBCEEDD4}"/>
              </a:ext>
            </a:extLst>
          </p:cNvPr>
          <p:cNvSpPr>
            <a:spLocks noGrp="1"/>
          </p:cNvSpPr>
          <p:nvPr>
            <p:ph type="dt" sz="half" idx="10"/>
          </p:nvPr>
        </p:nvSpPr>
        <p:spPr>
          <a:xfrm>
            <a:off x="6275387" y="7020000"/>
            <a:ext cx="2563811" cy="216000"/>
          </a:xfrm>
        </p:spPr>
        <p:txBody>
          <a:bodyPr/>
          <a:lstStyle>
            <a:lvl1pPr>
              <a:defRPr>
                <a:solidFill>
                  <a:srgbClr val="E6E6E6"/>
                </a:solidFill>
              </a:defRPr>
            </a:lvl1pPr>
          </a:lstStyle>
          <a:p>
            <a:endParaRPr lang="nl-NL"/>
          </a:p>
        </p:txBody>
      </p:sp>
      <p:sp>
        <p:nvSpPr>
          <p:cNvPr id="5" name="Footer Placeholder 4">
            <a:extLst>
              <a:ext uri="{FF2B5EF4-FFF2-40B4-BE49-F238E27FC236}">
                <a16:creationId xmlns:a16="http://schemas.microsoft.com/office/drawing/2014/main" id="{4B3EFA5C-F3E5-4383-A02E-80BB061E654E}"/>
              </a:ext>
            </a:extLst>
          </p:cNvPr>
          <p:cNvSpPr>
            <a:spLocks noGrp="1"/>
          </p:cNvSpPr>
          <p:nvPr>
            <p:ph type="ftr" sz="quarter" idx="11"/>
          </p:nvPr>
        </p:nvSpPr>
        <p:spPr>
          <a:xfrm>
            <a:off x="1285874" y="7020000"/>
            <a:ext cx="4810125" cy="216000"/>
          </a:xfrm>
        </p:spPr>
        <p:txBody>
          <a:bodyPr/>
          <a:lstStyle>
            <a:lvl1pPr>
              <a:defRPr>
                <a:solidFill>
                  <a:srgbClr val="E6E6E6"/>
                </a:solidFill>
              </a:defRPr>
            </a:lvl1pPr>
          </a:lstStyle>
          <a:p>
            <a:r>
              <a:rPr lang="nl-NL"/>
              <a:t>Footer</a:t>
            </a:r>
          </a:p>
        </p:txBody>
      </p:sp>
      <p:sp>
        <p:nvSpPr>
          <p:cNvPr id="6" name="Slide Number Placeholder 5">
            <a:extLst>
              <a:ext uri="{FF2B5EF4-FFF2-40B4-BE49-F238E27FC236}">
                <a16:creationId xmlns:a16="http://schemas.microsoft.com/office/drawing/2014/main" id="{66345614-4842-4A62-AAD6-77117B4AEC45}"/>
              </a:ext>
            </a:extLst>
          </p:cNvPr>
          <p:cNvSpPr>
            <a:spLocks noGrp="1"/>
          </p:cNvSpPr>
          <p:nvPr>
            <p:ph type="sldNum" sz="quarter" idx="12"/>
          </p:nvPr>
        </p:nvSpPr>
        <p:spPr>
          <a:xfrm>
            <a:off x="0" y="7020000"/>
            <a:ext cx="874712" cy="216000"/>
          </a:xfrm>
        </p:spPr>
        <p:txBody>
          <a:bodyPr/>
          <a:lstStyle>
            <a:lvl1pPr>
              <a:defRPr>
                <a:solidFill>
                  <a:srgbClr val="E6E6E6"/>
                </a:solidFill>
              </a:defRPr>
            </a:lvl1pPr>
          </a:lstStyle>
          <a:p>
            <a:fld id="{24D67351-BC5A-44E5-A0D8-76BFC2E49676}" type="slidenum">
              <a:rPr lang="nl-NL" smtClean="0"/>
              <a:pPr/>
              <a:t>‹#›</a:t>
            </a:fld>
            <a:endParaRPr lang="nl-NL" dirty="0"/>
          </a:p>
        </p:txBody>
      </p:sp>
      <p:sp>
        <p:nvSpPr>
          <p:cNvPr id="2" name="Title 1">
            <a:extLst>
              <a:ext uri="{FF2B5EF4-FFF2-40B4-BE49-F238E27FC236}">
                <a16:creationId xmlns:a16="http://schemas.microsoft.com/office/drawing/2014/main" id="{11805DB6-0C58-4697-9D8B-112A720274AA}"/>
              </a:ext>
            </a:extLst>
          </p:cNvPr>
          <p:cNvSpPr>
            <a:spLocks noGrp="1"/>
          </p:cNvSpPr>
          <p:nvPr>
            <p:ph type="ctrTitle"/>
          </p:nvPr>
        </p:nvSpPr>
        <p:spPr>
          <a:xfrm>
            <a:off x="1404938" y="1078856"/>
            <a:ext cx="10236200" cy="1548000"/>
          </a:xfrm>
        </p:spPr>
        <p:txBody>
          <a:bodyPr anchor="b"/>
          <a:lstStyle>
            <a:lvl1pPr algn="ctr">
              <a:defRPr sz="5400">
                <a:solidFill>
                  <a:schemeClr val="bg1"/>
                </a:solidFill>
              </a:defRPr>
            </a:lvl1pPr>
          </a:lstStyle>
          <a:p>
            <a:r>
              <a:rPr lang="en-US"/>
              <a:t>Click to edit Master title style</a:t>
            </a:r>
            <a:endParaRPr lang="nl-NL" dirty="0"/>
          </a:p>
        </p:txBody>
      </p:sp>
      <p:sp>
        <p:nvSpPr>
          <p:cNvPr id="3" name="Subtitle 2">
            <a:extLst>
              <a:ext uri="{FF2B5EF4-FFF2-40B4-BE49-F238E27FC236}">
                <a16:creationId xmlns:a16="http://schemas.microsoft.com/office/drawing/2014/main" id="{F3962993-651D-4612-A78D-8ADED943132C}"/>
              </a:ext>
            </a:extLst>
          </p:cNvPr>
          <p:cNvSpPr>
            <a:spLocks noGrp="1"/>
          </p:cNvSpPr>
          <p:nvPr>
            <p:ph type="subTitle" idx="1"/>
          </p:nvPr>
        </p:nvSpPr>
        <p:spPr>
          <a:xfrm>
            <a:off x="1404938" y="2745000"/>
            <a:ext cx="10236200" cy="684000"/>
          </a:xfrm>
        </p:spPr>
        <p:txBody>
          <a:bodyPr/>
          <a:lstStyle>
            <a:lvl1pPr marL="0" indent="0" algn="ctr">
              <a:lnSpc>
                <a:spcPct val="90000"/>
              </a:lnSpc>
              <a:spcBef>
                <a:spcPts val="0"/>
              </a:spcBef>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56" name="Group 55">
            <a:extLst>
              <a:ext uri="{FF2B5EF4-FFF2-40B4-BE49-F238E27FC236}">
                <a16:creationId xmlns:a16="http://schemas.microsoft.com/office/drawing/2014/main" id="{49CF02D2-5C55-428E-8232-639F45332E15}"/>
              </a:ext>
            </a:extLst>
          </p:cNvPr>
          <p:cNvGrpSpPr/>
          <p:nvPr userDrawn="1"/>
        </p:nvGrpSpPr>
        <p:grpSpPr>
          <a:xfrm>
            <a:off x="12391602" y="0"/>
            <a:ext cx="3183678" cy="6203482"/>
            <a:chOff x="12391602" y="0"/>
            <a:chExt cx="3183678" cy="6203482"/>
          </a:xfrm>
        </p:grpSpPr>
        <p:grpSp>
          <p:nvGrpSpPr>
            <p:cNvPr id="57" name="Group 56">
              <a:extLst>
                <a:ext uri="{FF2B5EF4-FFF2-40B4-BE49-F238E27FC236}">
                  <a16:creationId xmlns:a16="http://schemas.microsoft.com/office/drawing/2014/main" id="{43CD50E6-463E-46AF-A3FB-E0F43039F972}"/>
                </a:ext>
              </a:extLst>
            </p:cNvPr>
            <p:cNvGrpSpPr/>
            <p:nvPr userDrawn="1"/>
          </p:nvGrpSpPr>
          <p:grpSpPr>
            <a:xfrm>
              <a:off x="12391602" y="0"/>
              <a:ext cx="3183678" cy="6203482"/>
              <a:chOff x="12391602" y="0"/>
              <a:chExt cx="3183678" cy="6203482"/>
            </a:xfrm>
          </p:grpSpPr>
          <p:pic>
            <p:nvPicPr>
              <p:cNvPr id="73" name="Picture 72">
                <a:extLst>
                  <a:ext uri="{FF2B5EF4-FFF2-40B4-BE49-F238E27FC236}">
                    <a16:creationId xmlns:a16="http://schemas.microsoft.com/office/drawing/2014/main" id="{B506D495-7DCA-42A7-9137-83AEC9CB1805}"/>
                  </a:ext>
                </a:extLst>
              </p:cNvPr>
              <p:cNvPicPr>
                <a:picLocks noChangeAspect="1"/>
              </p:cNvPicPr>
              <p:nvPr userDrawn="1"/>
            </p:nvPicPr>
            <p:blipFill>
              <a:blip r:embed="rId2"/>
              <a:stretch>
                <a:fillRect/>
              </a:stretch>
            </p:blipFill>
            <p:spPr>
              <a:xfrm>
                <a:off x="12653574" y="3233196"/>
                <a:ext cx="1462269" cy="824075"/>
              </a:xfrm>
              <a:prstGeom prst="rect">
                <a:avLst/>
              </a:prstGeom>
            </p:spPr>
          </p:pic>
          <p:grpSp>
            <p:nvGrpSpPr>
              <p:cNvPr id="74" name="Instruction">
                <a:extLst>
                  <a:ext uri="{FF2B5EF4-FFF2-40B4-BE49-F238E27FC236}">
                    <a16:creationId xmlns:a16="http://schemas.microsoft.com/office/drawing/2014/main" id="{FCFD2990-3601-4878-9FEA-6E9900ECD419}"/>
                  </a:ext>
                </a:extLst>
              </p:cNvPr>
              <p:cNvGrpSpPr/>
              <p:nvPr userDrawn="1"/>
            </p:nvGrpSpPr>
            <p:grpSpPr>
              <a:xfrm>
                <a:off x="12391602" y="0"/>
                <a:ext cx="3183678" cy="6203482"/>
                <a:chOff x="12391601" y="0"/>
                <a:chExt cx="3183678" cy="6203482"/>
              </a:xfrm>
            </p:grpSpPr>
            <p:sp>
              <p:nvSpPr>
                <p:cNvPr id="75" name="Rechthoek 68">
                  <a:extLst>
                    <a:ext uri="{FF2B5EF4-FFF2-40B4-BE49-F238E27FC236}">
                      <a16:creationId xmlns:a16="http://schemas.microsoft.com/office/drawing/2014/main" id="{2ED3301B-2162-4520-B90E-8E5475334F9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image</a:t>
                  </a:r>
                </a:p>
              </p:txBody>
            </p:sp>
            <p:sp>
              <p:nvSpPr>
                <p:cNvPr id="76" name="Ovaal 69">
                  <a:extLst>
                    <a:ext uri="{FF2B5EF4-FFF2-40B4-BE49-F238E27FC236}">
                      <a16:creationId xmlns:a16="http://schemas.microsoft.com/office/drawing/2014/main" id="{8DA03551-4800-4E71-B493-6E49EB9D2CC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7" name="Rechte verbindingslijn 70">
                  <a:extLst>
                    <a:ext uri="{FF2B5EF4-FFF2-40B4-BE49-F238E27FC236}">
                      <a16:creationId xmlns:a16="http://schemas.microsoft.com/office/drawing/2014/main" id="{429C6F67-427A-4F88-97D9-993E6680D452}"/>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8" name="Rechte verbindingslijn 71">
                  <a:extLst>
                    <a:ext uri="{FF2B5EF4-FFF2-40B4-BE49-F238E27FC236}">
                      <a16:creationId xmlns:a16="http://schemas.microsoft.com/office/drawing/2014/main" id="{62ABA5A4-DF1F-443C-BD54-9402DF25F03F}"/>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9" name="Rechthoek 72">
                  <a:extLst>
                    <a:ext uri="{FF2B5EF4-FFF2-40B4-BE49-F238E27FC236}">
                      <a16:creationId xmlns:a16="http://schemas.microsoft.com/office/drawing/2014/main" id="{754131BD-A46E-4FBE-9735-44842968028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p>
              </p:txBody>
            </p:sp>
            <p:cxnSp>
              <p:nvCxnSpPr>
                <p:cNvPr id="80" name="Rechte verbindingslijn 73">
                  <a:extLst>
                    <a:ext uri="{FF2B5EF4-FFF2-40B4-BE49-F238E27FC236}">
                      <a16:creationId xmlns:a16="http://schemas.microsoft.com/office/drawing/2014/main" id="{E8E3F4FE-2441-454E-98C7-70A51CE5F9BE}"/>
                    </a:ext>
                  </a:extLst>
                </p:cNvPr>
                <p:cNvCxnSpPr>
                  <a:cxnSpLocks/>
                </p:cNvCxnSpPr>
                <p:nvPr userDrawn="1"/>
              </p:nvCxnSpPr>
              <p:spPr>
                <a:xfrm>
                  <a:off x="12397261" y="4226357"/>
                  <a:ext cx="3178017" cy="0"/>
                </a:xfrm>
                <a:prstGeom prst="line">
                  <a:avLst/>
                </a:prstGeom>
                <a:noFill/>
                <a:ln w="3175" cap="flat" cmpd="sng" algn="ctr">
                  <a:solidFill>
                    <a:schemeClr val="accent1"/>
                  </a:solidFill>
                  <a:prstDash val="solid"/>
                </a:ln>
                <a:effectLst/>
              </p:spPr>
            </p:cxnSp>
            <p:sp>
              <p:nvSpPr>
                <p:cNvPr id="81" name="Ovaal 74">
                  <a:extLst>
                    <a:ext uri="{FF2B5EF4-FFF2-40B4-BE49-F238E27FC236}">
                      <a16:creationId xmlns:a16="http://schemas.microsoft.com/office/drawing/2014/main" id="{F57B7BCE-1142-46C5-986C-D795E66D712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82" name="Rechthoek 75">
                  <a:extLst>
                    <a:ext uri="{FF2B5EF4-FFF2-40B4-BE49-F238E27FC236}">
                      <a16:creationId xmlns:a16="http://schemas.microsoft.com/office/drawing/2014/main" id="{D0F0CBCA-7373-4863-AEFC-FF854E9A9071}"/>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83" name="Groep 76">
                  <a:extLst>
                    <a:ext uri="{FF2B5EF4-FFF2-40B4-BE49-F238E27FC236}">
                      <a16:creationId xmlns:a16="http://schemas.microsoft.com/office/drawing/2014/main" id="{EEFE06BB-5EAB-4B43-A3BB-FAB30E6F2821}"/>
                    </a:ext>
                  </a:extLst>
                </p:cNvPr>
                <p:cNvGrpSpPr/>
                <p:nvPr userDrawn="1"/>
              </p:nvGrpSpPr>
              <p:grpSpPr>
                <a:xfrm>
                  <a:off x="12757282" y="2184550"/>
                  <a:ext cx="825500" cy="209550"/>
                  <a:chOff x="13504624" y="2482850"/>
                  <a:chExt cx="825500" cy="209550"/>
                </a:xfrm>
              </p:grpSpPr>
              <p:sp>
                <p:nvSpPr>
                  <p:cNvPr id="117" name="Rechthoek 116">
                    <a:extLst>
                      <a:ext uri="{FF2B5EF4-FFF2-40B4-BE49-F238E27FC236}">
                        <a16:creationId xmlns:a16="http://schemas.microsoft.com/office/drawing/2014/main" id="{368D234A-66EF-47BE-BF46-D381929199F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18" name="Rechte verbindingslijn 117">
                    <a:extLst>
                      <a:ext uri="{FF2B5EF4-FFF2-40B4-BE49-F238E27FC236}">
                        <a16:creationId xmlns:a16="http://schemas.microsoft.com/office/drawing/2014/main" id="{57E08D53-4A02-447C-96CC-452408E2A501}"/>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9" name="Gelijkbenige driehoek 118">
                    <a:extLst>
                      <a:ext uri="{FF2B5EF4-FFF2-40B4-BE49-F238E27FC236}">
                        <a16:creationId xmlns:a16="http://schemas.microsoft.com/office/drawing/2014/main" id="{584F7CAB-F009-48F2-B4F2-0DB02917B9F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84" name="Groep 77">
                  <a:extLst>
                    <a:ext uri="{FF2B5EF4-FFF2-40B4-BE49-F238E27FC236}">
                      <a16:creationId xmlns:a16="http://schemas.microsoft.com/office/drawing/2014/main" id="{49009040-A35E-4F98-A60E-304BE1850093}"/>
                    </a:ext>
                  </a:extLst>
                </p:cNvPr>
                <p:cNvGrpSpPr/>
                <p:nvPr userDrawn="1"/>
              </p:nvGrpSpPr>
              <p:grpSpPr>
                <a:xfrm>
                  <a:off x="12757282" y="1141626"/>
                  <a:ext cx="294789" cy="318834"/>
                  <a:chOff x="14466489" y="1001522"/>
                  <a:chExt cx="290627" cy="314333"/>
                </a:xfrm>
              </p:grpSpPr>
              <p:sp>
                <p:nvSpPr>
                  <p:cNvPr id="111" name="Rechthoek 110">
                    <a:extLst>
                      <a:ext uri="{FF2B5EF4-FFF2-40B4-BE49-F238E27FC236}">
                        <a16:creationId xmlns:a16="http://schemas.microsoft.com/office/drawing/2014/main" id="{9B37671F-CF57-4AC5-9560-26D7FCA49B72}"/>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12" name="Ovaal 111">
                    <a:extLst>
                      <a:ext uri="{FF2B5EF4-FFF2-40B4-BE49-F238E27FC236}">
                        <a16:creationId xmlns:a16="http://schemas.microsoft.com/office/drawing/2014/main" id="{AEF35E5D-A5B5-4054-93EF-73DC1E62177B}"/>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3" name="Vrije vorm: vorm 112">
                    <a:extLst>
                      <a:ext uri="{FF2B5EF4-FFF2-40B4-BE49-F238E27FC236}">
                        <a16:creationId xmlns:a16="http://schemas.microsoft.com/office/drawing/2014/main" id="{5B78064B-FD26-4A85-951B-641C411E1E7F}"/>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4" name="Rechthoek: afgeronde hoeken 113">
                    <a:extLst>
                      <a:ext uri="{FF2B5EF4-FFF2-40B4-BE49-F238E27FC236}">
                        <a16:creationId xmlns:a16="http://schemas.microsoft.com/office/drawing/2014/main" id="{F705E34C-B087-4934-94D5-3A577CA12EFE}"/>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15" name="Rechte verbindingslijn 114">
                    <a:extLst>
                      <a:ext uri="{FF2B5EF4-FFF2-40B4-BE49-F238E27FC236}">
                        <a16:creationId xmlns:a16="http://schemas.microsoft.com/office/drawing/2014/main" id="{C4C70C08-0655-4AA8-8113-2A5A83CC58D3}"/>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6" name="Rechte verbindingslijn 115">
                    <a:extLst>
                      <a:ext uri="{FF2B5EF4-FFF2-40B4-BE49-F238E27FC236}">
                        <a16:creationId xmlns:a16="http://schemas.microsoft.com/office/drawing/2014/main" id="{E2046C0E-8071-45B8-96D3-FCAB7EF4B789}"/>
                      </a:ext>
                    </a:extLst>
                  </p:cNvPr>
                  <p:cNvCxnSpPr>
                    <a:cxnSpLocks/>
                    <a:stCxn id="11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85" name="Ovaal 78">
                  <a:extLst>
                    <a:ext uri="{FF2B5EF4-FFF2-40B4-BE49-F238E27FC236}">
                      <a16:creationId xmlns:a16="http://schemas.microsoft.com/office/drawing/2014/main" id="{CE152C2A-4FB6-4F05-8989-F34F03C26351}"/>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6" name="Rechthoek 79">
                  <a:extLst>
                    <a:ext uri="{FF2B5EF4-FFF2-40B4-BE49-F238E27FC236}">
                      <a16:creationId xmlns:a16="http://schemas.microsoft.com/office/drawing/2014/main" id="{3D171A4C-359B-4B5F-BB41-01D83A02B32E}"/>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87" name="Rechte verbindingslijn 80">
                  <a:extLst>
                    <a:ext uri="{FF2B5EF4-FFF2-40B4-BE49-F238E27FC236}">
                      <a16:creationId xmlns:a16="http://schemas.microsoft.com/office/drawing/2014/main" id="{D954EA22-0BB5-4D0F-8D05-8C3D6E945338}"/>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8" name="Groep 88">
                  <a:extLst>
                    <a:ext uri="{FF2B5EF4-FFF2-40B4-BE49-F238E27FC236}">
                      <a16:creationId xmlns:a16="http://schemas.microsoft.com/office/drawing/2014/main" id="{948D0F67-4027-4567-9CC7-91D9C92166B4}"/>
                    </a:ext>
                  </a:extLst>
                </p:cNvPr>
                <p:cNvGrpSpPr/>
                <p:nvPr userDrawn="1"/>
              </p:nvGrpSpPr>
              <p:grpSpPr>
                <a:xfrm>
                  <a:off x="13614067" y="3535184"/>
                  <a:ext cx="1195723" cy="678267"/>
                  <a:chOff x="12757284" y="3224292"/>
                  <a:chExt cx="1195723" cy="678267"/>
                </a:xfrm>
              </p:grpSpPr>
              <p:sp>
                <p:nvSpPr>
                  <p:cNvPr id="90" name="Rechthoek 89">
                    <a:extLst>
                      <a:ext uri="{FF2B5EF4-FFF2-40B4-BE49-F238E27FC236}">
                        <a16:creationId xmlns:a16="http://schemas.microsoft.com/office/drawing/2014/main" id="{FF8AF2F8-E4DA-4F31-B5BF-1DC4B0381D09}"/>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91" name="Rechthoek 90">
                    <a:extLst>
                      <a:ext uri="{FF2B5EF4-FFF2-40B4-BE49-F238E27FC236}">
                        <a16:creationId xmlns:a16="http://schemas.microsoft.com/office/drawing/2014/main" id="{D7A020DC-6A9C-4095-8E82-1BE2FDEC3FA6}"/>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92" name="Groep 91">
                    <a:extLst>
                      <a:ext uri="{FF2B5EF4-FFF2-40B4-BE49-F238E27FC236}">
                        <a16:creationId xmlns:a16="http://schemas.microsoft.com/office/drawing/2014/main" id="{DC2DBAFC-5AAD-4358-9EE4-B92848F30A48}"/>
                      </a:ext>
                    </a:extLst>
                  </p:cNvPr>
                  <p:cNvGrpSpPr/>
                  <p:nvPr userDrawn="1"/>
                </p:nvGrpSpPr>
                <p:grpSpPr>
                  <a:xfrm>
                    <a:off x="12839234" y="3289794"/>
                    <a:ext cx="155951" cy="131922"/>
                    <a:chOff x="12968836" y="3354170"/>
                    <a:chExt cx="404806" cy="342433"/>
                  </a:xfrm>
                </p:grpSpPr>
                <p:sp>
                  <p:nvSpPr>
                    <p:cNvPr id="105" name="Rechthoek: afgeronde hoeken 104">
                      <a:extLst>
                        <a:ext uri="{FF2B5EF4-FFF2-40B4-BE49-F238E27FC236}">
                          <a16:creationId xmlns:a16="http://schemas.microsoft.com/office/drawing/2014/main" id="{83354AFE-9A03-4231-BCC2-6AD2C5B51AF7}"/>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06" name="Rechthoek 105">
                      <a:extLst>
                        <a:ext uri="{FF2B5EF4-FFF2-40B4-BE49-F238E27FC236}">
                          <a16:creationId xmlns:a16="http://schemas.microsoft.com/office/drawing/2014/main" id="{6D5FDF5D-080E-4375-9A1F-495DC77B2C69}"/>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7" name="Rechthoek 106">
                      <a:extLst>
                        <a:ext uri="{FF2B5EF4-FFF2-40B4-BE49-F238E27FC236}">
                          <a16:creationId xmlns:a16="http://schemas.microsoft.com/office/drawing/2014/main" id="{2850A872-1DB4-42E4-926E-45A9F68108A4}"/>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8" name="Rechthoek 107">
                      <a:extLst>
                        <a:ext uri="{FF2B5EF4-FFF2-40B4-BE49-F238E27FC236}">
                          <a16:creationId xmlns:a16="http://schemas.microsoft.com/office/drawing/2014/main" id="{EBF2A25D-4AB5-4F27-BF88-30583E9896D0}"/>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9" name="Rechthoek 108">
                      <a:extLst>
                        <a:ext uri="{FF2B5EF4-FFF2-40B4-BE49-F238E27FC236}">
                          <a16:creationId xmlns:a16="http://schemas.microsoft.com/office/drawing/2014/main" id="{A13F7B54-A8D0-40E3-84C0-5F576E412C9A}"/>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0" name="Rechthoek 109">
                      <a:extLst>
                        <a:ext uri="{FF2B5EF4-FFF2-40B4-BE49-F238E27FC236}">
                          <a16:creationId xmlns:a16="http://schemas.microsoft.com/office/drawing/2014/main" id="{9FBAE864-A66A-4CD8-8991-0D33A0B7E1D0}"/>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93" name="Groep 92">
                    <a:extLst>
                      <a:ext uri="{FF2B5EF4-FFF2-40B4-BE49-F238E27FC236}">
                        <a16:creationId xmlns:a16="http://schemas.microsoft.com/office/drawing/2014/main" id="{4F8870DF-E3BC-44A4-8D4E-E41BEE07B815}"/>
                      </a:ext>
                    </a:extLst>
                  </p:cNvPr>
                  <p:cNvGrpSpPr/>
                  <p:nvPr userDrawn="1"/>
                </p:nvGrpSpPr>
                <p:grpSpPr>
                  <a:xfrm>
                    <a:off x="12819679" y="3589117"/>
                    <a:ext cx="166739" cy="218963"/>
                    <a:chOff x="12940828" y="3950597"/>
                    <a:chExt cx="432813" cy="568367"/>
                  </a:xfrm>
                </p:grpSpPr>
                <p:grpSp>
                  <p:nvGrpSpPr>
                    <p:cNvPr id="97" name="Groep 96">
                      <a:extLst>
                        <a:ext uri="{FF2B5EF4-FFF2-40B4-BE49-F238E27FC236}">
                          <a16:creationId xmlns:a16="http://schemas.microsoft.com/office/drawing/2014/main" id="{A6C0EEC0-4391-4670-AC2A-59045B21A6C9}"/>
                        </a:ext>
                      </a:extLst>
                    </p:cNvPr>
                    <p:cNvGrpSpPr/>
                    <p:nvPr userDrawn="1"/>
                  </p:nvGrpSpPr>
                  <p:grpSpPr>
                    <a:xfrm>
                      <a:off x="13000382" y="4006891"/>
                      <a:ext cx="373259" cy="315747"/>
                      <a:chOff x="12968836" y="3354170"/>
                      <a:chExt cx="404806" cy="342433"/>
                    </a:xfrm>
                  </p:grpSpPr>
                  <p:sp>
                    <p:nvSpPr>
                      <p:cNvPr id="99" name="Rechthoek: afgeronde hoeken 98">
                        <a:extLst>
                          <a:ext uri="{FF2B5EF4-FFF2-40B4-BE49-F238E27FC236}">
                            <a16:creationId xmlns:a16="http://schemas.microsoft.com/office/drawing/2014/main" id="{80665AF9-53AB-4636-B02E-183804131B75}"/>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00" name="Rechthoek 99">
                        <a:extLst>
                          <a:ext uri="{FF2B5EF4-FFF2-40B4-BE49-F238E27FC236}">
                            <a16:creationId xmlns:a16="http://schemas.microsoft.com/office/drawing/2014/main" id="{D7CB579C-AAAE-480E-A543-ED84D42B1DCA}"/>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1" name="Rechthoek 100">
                        <a:extLst>
                          <a:ext uri="{FF2B5EF4-FFF2-40B4-BE49-F238E27FC236}">
                            <a16:creationId xmlns:a16="http://schemas.microsoft.com/office/drawing/2014/main" id="{E532A9E7-72F4-4EDB-9C3B-3EFBAAE049D7}"/>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2" name="Rechthoek 101">
                        <a:extLst>
                          <a:ext uri="{FF2B5EF4-FFF2-40B4-BE49-F238E27FC236}">
                            <a16:creationId xmlns:a16="http://schemas.microsoft.com/office/drawing/2014/main" id="{AC6F749A-4271-46DA-BA0B-E681053DD812}"/>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3" name="Rechthoek 102">
                        <a:extLst>
                          <a:ext uri="{FF2B5EF4-FFF2-40B4-BE49-F238E27FC236}">
                            <a16:creationId xmlns:a16="http://schemas.microsoft.com/office/drawing/2014/main" id="{D1B48252-A6B6-471F-B10D-F222FBE5ACBB}"/>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4" name="Rechthoek 103">
                        <a:extLst>
                          <a:ext uri="{FF2B5EF4-FFF2-40B4-BE49-F238E27FC236}">
                            <a16:creationId xmlns:a16="http://schemas.microsoft.com/office/drawing/2014/main" id="{9A6B66DF-3C87-4B5D-AAD2-12AA5DA6804C}"/>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98" name="Boog 97">
                      <a:extLst>
                        <a:ext uri="{FF2B5EF4-FFF2-40B4-BE49-F238E27FC236}">
                          <a16:creationId xmlns:a16="http://schemas.microsoft.com/office/drawing/2014/main" id="{0768F205-414D-493A-B7EE-F4928486F9E2}"/>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94" name="Tekstvak 93">
                    <a:extLst>
                      <a:ext uri="{FF2B5EF4-FFF2-40B4-BE49-F238E27FC236}">
                        <a16:creationId xmlns:a16="http://schemas.microsoft.com/office/drawing/2014/main" id="{AA1D2D00-A10F-4145-8E9B-271BFA8D9510}"/>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Lay-out</a:t>
                    </a:r>
                  </a:p>
                </p:txBody>
              </p:sp>
              <p:sp>
                <p:nvSpPr>
                  <p:cNvPr id="95" name="Tekstvak 94">
                    <a:extLst>
                      <a:ext uri="{FF2B5EF4-FFF2-40B4-BE49-F238E27FC236}">
                        <a16:creationId xmlns:a16="http://schemas.microsoft.com/office/drawing/2014/main" id="{090ACA4F-9FF7-431D-B98F-880D5B1E21FF}"/>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96" name="Picture 3">
                    <a:extLst>
                      <a:ext uri="{FF2B5EF4-FFF2-40B4-BE49-F238E27FC236}">
                        <a16:creationId xmlns:a16="http://schemas.microsoft.com/office/drawing/2014/main" id="{E3F9829C-6294-40CC-9F8B-7ECEFA648563}"/>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89" name="Rechte verbindingslijn 73">
                  <a:extLst>
                    <a:ext uri="{FF2B5EF4-FFF2-40B4-BE49-F238E27FC236}">
                      <a16:creationId xmlns:a16="http://schemas.microsoft.com/office/drawing/2014/main" id="{6AB99853-6B0E-4FA0-B66F-B0446FBDBF79}"/>
                    </a:ext>
                  </a:extLst>
                </p:cNvPr>
                <p:cNvCxnSpPr>
                  <a:cxnSpLocks/>
                </p:cNvCxnSpPr>
                <p:nvPr userDrawn="1"/>
              </p:nvCxnSpPr>
              <p:spPr>
                <a:xfrm>
                  <a:off x="12397260" y="6203482"/>
                  <a:ext cx="3178017" cy="0"/>
                </a:xfrm>
                <a:prstGeom prst="line">
                  <a:avLst/>
                </a:prstGeom>
                <a:noFill/>
                <a:ln w="3175" cap="flat" cmpd="sng" algn="ctr">
                  <a:solidFill>
                    <a:schemeClr val="accent1"/>
                  </a:solidFill>
                  <a:prstDash val="solid"/>
                </a:ln>
                <a:effectLst/>
              </p:spPr>
            </p:cxnSp>
          </p:grpSp>
        </p:grpSp>
        <p:sp>
          <p:nvSpPr>
            <p:cNvPr id="58" name="Ovaal 114">
              <a:extLst>
                <a:ext uri="{FF2B5EF4-FFF2-40B4-BE49-F238E27FC236}">
                  <a16:creationId xmlns:a16="http://schemas.microsoft.com/office/drawing/2014/main" id="{0DAC3D42-41DF-4AE7-B0A3-53A10F9CD1E4}"/>
                </a:ext>
              </a:extLst>
            </p:cNvPr>
            <p:cNvSpPr/>
            <p:nvPr userDrawn="1"/>
          </p:nvSpPr>
          <p:spPr>
            <a:xfrm>
              <a:off x="12391602" y="436420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59" name="Rechthoek 115">
              <a:extLst>
                <a:ext uri="{FF2B5EF4-FFF2-40B4-BE49-F238E27FC236}">
                  <a16:creationId xmlns:a16="http://schemas.microsoft.com/office/drawing/2014/main" id="{692EBDF1-101F-4EF0-879E-F733DDA945A8}"/>
                </a:ext>
              </a:extLst>
            </p:cNvPr>
            <p:cNvSpPr/>
            <p:nvPr userDrawn="1"/>
          </p:nvSpPr>
          <p:spPr>
            <a:xfrm>
              <a:off x="12757284" y="443026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To scale or drag the image, go to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‘Picture Tools - Format’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Scale the image with the spheres and scale the image frame with the corners.</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60" name="Groep 117">
              <a:extLst>
                <a:ext uri="{FF2B5EF4-FFF2-40B4-BE49-F238E27FC236}">
                  <a16:creationId xmlns:a16="http://schemas.microsoft.com/office/drawing/2014/main" id="{D2CD8A7E-0E6E-4549-BA7A-DF48DCE76202}"/>
                </a:ext>
              </a:extLst>
            </p:cNvPr>
            <p:cNvGrpSpPr/>
            <p:nvPr userDrawn="1"/>
          </p:nvGrpSpPr>
          <p:grpSpPr>
            <a:xfrm>
              <a:off x="12696515" y="5697014"/>
              <a:ext cx="514284" cy="363309"/>
              <a:chOff x="12682980" y="3705268"/>
              <a:chExt cx="622284" cy="439605"/>
            </a:xfrm>
          </p:grpSpPr>
          <p:grpSp>
            <p:nvGrpSpPr>
              <p:cNvPr id="68" name="Groep 118">
                <a:extLst>
                  <a:ext uri="{FF2B5EF4-FFF2-40B4-BE49-F238E27FC236}">
                    <a16:creationId xmlns:a16="http://schemas.microsoft.com/office/drawing/2014/main" id="{DAC399A6-BD67-48BB-A46D-1C5214C181AF}"/>
                  </a:ext>
                </a:extLst>
              </p:cNvPr>
              <p:cNvGrpSpPr/>
              <p:nvPr userDrawn="1"/>
            </p:nvGrpSpPr>
            <p:grpSpPr>
              <a:xfrm>
                <a:off x="13050775" y="3705268"/>
                <a:ext cx="187931" cy="106831"/>
                <a:chOff x="13061402" y="3705268"/>
                <a:chExt cx="187931" cy="106831"/>
              </a:xfrm>
            </p:grpSpPr>
            <p:sp>
              <p:nvSpPr>
                <p:cNvPr id="71" name="Rechthoek 126">
                  <a:extLst>
                    <a:ext uri="{FF2B5EF4-FFF2-40B4-BE49-F238E27FC236}">
                      <a16:creationId xmlns:a16="http://schemas.microsoft.com/office/drawing/2014/main" id="{B9914FD7-F276-4E28-964F-C6232F770E42}"/>
                    </a:ext>
                  </a:extLst>
                </p:cNvPr>
                <p:cNvSpPr/>
                <p:nvPr userDrawn="1"/>
              </p:nvSpPr>
              <p:spPr>
                <a:xfrm>
                  <a:off x="13103513" y="370526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72" name="Rechthoek 124">
                  <a:extLst>
                    <a:ext uri="{FF2B5EF4-FFF2-40B4-BE49-F238E27FC236}">
                      <a16:creationId xmlns:a16="http://schemas.microsoft.com/office/drawing/2014/main" id="{6C272F88-E7C9-4D82-9464-7EE0F600EF07}"/>
                    </a:ext>
                  </a:extLst>
                </p:cNvPr>
                <p:cNvSpPr/>
                <p:nvPr userDrawn="1"/>
              </p:nvSpPr>
              <p:spPr>
                <a:xfrm rot="10800000">
                  <a:off x="13061402" y="3783711"/>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69" name="Rechthoek 119">
                <a:extLst>
                  <a:ext uri="{FF2B5EF4-FFF2-40B4-BE49-F238E27FC236}">
                    <a16:creationId xmlns:a16="http://schemas.microsoft.com/office/drawing/2014/main" id="{B68873DD-A017-4DA3-B0ED-DD17F8652BD2}"/>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dirty="0">
                    <a:solidFill>
                      <a:schemeClr val="tx1"/>
                    </a:solidFill>
                    <a:latin typeface="Arial" panose="020B0604020202020204" pitchFamily="34" charset="0"/>
                    <a:cs typeface="Arial" panose="020B0604020202020204" pitchFamily="34" charset="0"/>
                  </a:rPr>
                  <a:t>Crop</a:t>
                </a:r>
              </a:p>
            </p:txBody>
          </p:sp>
          <p:sp>
            <p:nvSpPr>
              <p:cNvPr id="70" name="Gelijkbenige driehoek 120">
                <a:extLst>
                  <a:ext uri="{FF2B5EF4-FFF2-40B4-BE49-F238E27FC236}">
                    <a16:creationId xmlns:a16="http://schemas.microsoft.com/office/drawing/2014/main" id="{8ED255E4-FE0E-408F-A721-AB9649F757F2}"/>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61" name="Rechthoek 131">
              <a:extLst>
                <a:ext uri="{FF2B5EF4-FFF2-40B4-BE49-F238E27FC236}">
                  <a16:creationId xmlns:a16="http://schemas.microsoft.com/office/drawing/2014/main" id="{9245F433-1395-40DB-8368-F7C0E6C6D86C}"/>
                </a:ext>
              </a:extLst>
            </p:cNvPr>
            <p:cNvSpPr/>
            <p:nvPr userDrawn="1"/>
          </p:nvSpPr>
          <p:spPr>
            <a:xfrm>
              <a:off x="12776660" y="5454419"/>
              <a:ext cx="334363" cy="31853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62" name="Rechthoek 132">
              <a:extLst>
                <a:ext uri="{FF2B5EF4-FFF2-40B4-BE49-F238E27FC236}">
                  <a16:creationId xmlns:a16="http://schemas.microsoft.com/office/drawing/2014/main" id="{0F28C828-E198-43DF-9557-F46C97C22690}"/>
                </a:ext>
              </a:extLst>
            </p:cNvPr>
            <p:cNvSpPr/>
            <p:nvPr userDrawn="1"/>
          </p:nvSpPr>
          <p:spPr>
            <a:xfrm>
              <a:off x="12769728" y="5447408"/>
              <a:ext cx="201152" cy="198213"/>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63" name="Ovaal 133">
              <a:extLst>
                <a:ext uri="{FF2B5EF4-FFF2-40B4-BE49-F238E27FC236}">
                  <a16:creationId xmlns:a16="http://schemas.microsoft.com/office/drawing/2014/main" id="{4F2B6A56-B3AA-4C61-B356-54AF0CB7F2A0}"/>
                </a:ext>
              </a:extLst>
            </p:cNvPr>
            <p:cNvSpPr/>
            <p:nvPr userDrawn="1"/>
          </p:nvSpPr>
          <p:spPr>
            <a:xfrm>
              <a:off x="12892272" y="5472448"/>
              <a:ext cx="55501" cy="55501"/>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pic>
          <p:nvPicPr>
            <p:cNvPr id="64" name="Afbeelding 129">
              <a:extLst>
                <a:ext uri="{FF2B5EF4-FFF2-40B4-BE49-F238E27FC236}">
                  <a16:creationId xmlns:a16="http://schemas.microsoft.com/office/drawing/2014/main" id="{F30EE91D-C81C-451C-8398-D015BBC48DEA}"/>
                </a:ext>
              </a:extLst>
            </p:cNvPr>
            <p:cNvPicPr>
              <a:picLocks noChangeAspect="1"/>
            </p:cNvPicPr>
            <p:nvPr userDrawn="1"/>
          </p:nvPicPr>
          <p:blipFill>
            <a:blip r:embed="rId4" cstate="email">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a:ext>
              </a:extLst>
            </a:blip>
            <a:stretch>
              <a:fillRect/>
            </a:stretch>
          </p:blipFill>
          <p:spPr>
            <a:xfrm>
              <a:off x="12779254" y="5528046"/>
              <a:ext cx="133292" cy="107807"/>
            </a:xfrm>
            <a:prstGeom prst="rect">
              <a:avLst/>
            </a:prstGeom>
          </p:spPr>
        </p:pic>
        <p:pic>
          <p:nvPicPr>
            <p:cNvPr id="65" name="Afbeelding 130">
              <a:extLst>
                <a:ext uri="{FF2B5EF4-FFF2-40B4-BE49-F238E27FC236}">
                  <a16:creationId xmlns:a16="http://schemas.microsoft.com/office/drawing/2014/main" id="{25CC7640-54CB-4DE8-989A-780EEB3762AF}"/>
                </a:ext>
              </a:extLst>
            </p:cNvPr>
            <p:cNvPicPr>
              <a:picLocks noChangeAspect="1"/>
            </p:cNvPicPr>
            <p:nvPr userDrawn="1"/>
          </p:nvPicPr>
          <p:blipFill>
            <a:blip r:embed="rId6" cstate="email">
              <a:duotone>
                <a:prstClr val="black"/>
                <a:srgbClr val="4D82B8">
                  <a:tint val="45000"/>
                  <a:satMod val="400000"/>
                </a:srgbClr>
              </a:duotone>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2831768" y="5550633"/>
              <a:ext cx="133292" cy="85667"/>
            </a:xfrm>
            <a:prstGeom prst="rect">
              <a:avLst/>
            </a:prstGeom>
          </p:spPr>
        </p:pic>
        <p:sp>
          <p:nvSpPr>
            <p:cNvPr id="66" name="Rechthoek 127">
              <a:extLst>
                <a:ext uri="{FF2B5EF4-FFF2-40B4-BE49-F238E27FC236}">
                  <a16:creationId xmlns:a16="http://schemas.microsoft.com/office/drawing/2014/main" id="{7DF269D2-C5A5-4F5A-B154-2199DC862481}"/>
                </a:ext>
              </a:extLst>
            </p:cNvPr>
            <p:cNvSpPr/>
            <p:nvPr userDrawn="1"/>
          </p:nvSpPr>
          <p:spPr>
            <a:xfrm rot="5400000">
              <a:off x="12986754" y="5746072"/>
              <a:ext cx="120512" cy="23461"/>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67" name="Rechthoek 125">
              <a:extLst>
                <a:ext uri="{FF2B5EF4-FFF2-40B4-BE49-F238E27FC236}">
                  <a16:creationId xmlns:a16="http://schemas.microsoft.com/office/drawing/2014/main" id="{630D131C-8A8E-42B4-9337-F0D255815800}"/>
                </a:ext>
              </a:extLst>
            </p:cNvPr>
            <p:cNvSpPr/>
            <p:nvPr userDrawn="1"/>
          </p:nvSpPr>
          <p:spPr>
            <a:xfrm rot="16200000">
              <a:off x="13049002" y="5712790"/>
              <a:ext cx="120512" cy="23461"/>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Tree>
    <p:extLst>
      <p:ext uri="{BB962C8B-B14F-4D97-AF65-F5344CB8AC3E}">
        <p14:creationId xmlns:p14="http://schemas.microsoft.com/office/powerpoint/2010/main" val="142769725"/>
      </p:ext>
    </p:extLst>
  </p:cSld>
  <p:clrMapOvr>
    <a:masterClrMapping/>
  </p:clrMapOvr>
  <p:extLst>
    <p:ext uri="{DCECCB84-F9BA-43D5-87BE-67443E8EF086}">
      <p15:sldGuideLst xmlns:p15="http://schemas.microsoft.com/office/powerpoint/2012/main">
        <p15:guide id="1" pos="3840">
          <p15:clr>
            <a:srgbClr val="FBAE40"/>
          </p15:clr>
        </p15:guide>
        <p15:guide id="2" pos="885">
          <p15:clr>
            <a:srgbClr val="FBAE40"/>
          </p15:clr>
        </p15:guide>
        <p15:guide id="3" orient="horz" pos="2160">
          <p15:clr>
            <a:srgbClr val="FBAE40"/>
          </p15:clr>
        </p15:guide>
        <p15:guide id="4" orient="horz" pos="3411">
          <p15:clr>
            <a:srgbClr val="FBAE40"/>
          </p15:clr>
        </p15:guide>
        <p15:guide id="5" orient="horz" pos="3793">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Media full size">
    <p:bg>
      <p:bgPr>
        <a:solidFill>
          <a:schemeClr val="bg1"/>
        </a:solidFill>
        <a:effectLst/>
      </p:bgPr>
    </p:bg>
    <p:spTree>
      <p:nvGrpSpPr>
        <p:cNvPr id="1" name=""/>
        <p:cNvGrpSpPr/>
        <p:nvPr/>
      </p:nvGrpSpPr>
      <p:grpSpPr>
        <a:xfrm>
          <a:off x="0" y="0"/>
          <a:ext cx="0" cy="0"/>
          <a:chOff x="0" y="0"/>
          <a:chExt cx="0" cy="0"/>
        </a:xfrm>
      </p:grpSpPr>
      <p:sp>
        <p:nvSpPr>
          <p:cNvPr id="8" name="Media Placeholder 7">
            <a:extLst>
              <a:ext uri="{FF2B5EF4-FFF2-40B4-BE49-F238E27FC236}">
                <a16:creationId xmlns:a16="http://schemas.microsoft.com/office/drawing/2014/main" id="{040E9881-BD3A-4DDD-87E9-20F74DB176A4}"/>
              </a:ext>
            </a:extLst>
          </p:cNvPr>
          <p:cNvSpPr>
            <a:spLocks noGrp="1"/>
          </p:cNvSpPr>
          <p:nvPr>
            <p:ph type="media" sz="quarter" idx="13"/>
          </p:nvPr>
        </p:nvSpPr>
        <p:spPr>
          <a:xfrm>
            <a:off x="0" y="0"/>
            <a:ext cx="12192000" cy="6858000"/>
          </a:xfrm>
          <a:solidFill>
            <a:srgbClr val="E6E6E6"/>
          </a:solidFill>
        </p:spPr>
        <p:txBody>
          <a:bodyPr/>
          <a:lstStyle>
            <a:lvl1pPr marL="0" indent="0" algn="ctr">
              <a:buNone/>
              <a:defRPr/>
            </a:lvl1pPr>
          </a:lstStyle>
          <a:p>
            <a:r>
              <a:rPr lang="en-US"/>
              <a:t>Click icon to add media</a:t>
            </a:r>
            <a:endParaRPr lang="nl-NL"/>
          </a:p>
        </p:txBody>
      </p:sp>
      <p:sp>
        <p:nvSpPr>
          <p:cNvPr id="4" name="Date Placeholder 3">
            <a:extLst>
              <a:ext uri="{FF2B5EF4-FFF2-40B4-BE49-F238E27FC236}">
                <a16:creationId xmlns:a16="http://schemas.microsoft.com/office/drawing/2014/main" id="{191FC17C-3354-4F25-A0D0-1366DBCEEDD4}"/>
              </a:ext>
            </a:extLst>
          </p:cNvPr>
          <p:cNvSpPr>
            <a:spLocks noGrp="1"/>
          </p:cNvSpPr>
          <p:nvPr>
            <p:ph type="dt" sz="half" idx="10"/>
          </p:nvPr>
        </p:nvSpPr>
        <p:spPr>
          <a:xfrm>
            <a:off x="6275387" y="7020000"/>
            <a:ext cx="2563811" cy="216000"/>
          </a:xfrm>
        </p:spPr>
        <p:txBody>
          <a:bodyPr/>
          <a:lstStyle>
            <a:lvl1pPr>
              <a:defRPr>
                <a:solidFill>
                  <a:srgbClr val="E6E6E6"/>
                </a:solidFill>
              </a:defRPr>
            </a:lvl1pPr>
          </a:lstStyle>
          <a:p>
            <a:endParaRPr lang="nl-NL"/>
          </a:p>
        </p:txBody>
      </p:sp>
      <p:sp>
        <p:nvSpPr>
          <p:cNvPr id="5" name="Footer Placeholder 4">
            <a:extLst>
              <a:ext uri="{FF2B5EF4-FFF2-40B4-BE49-F238E27FC236}">
                <a16:creationId xmlns:a16="http://schemas.microsoft.com/office/drawing/2014/main" id="{4B3EFA5C-F3E5-4383-A02E-80BB061E654E}"/>
              </a:ext>
            </a:extLst>
          </p:cNvPr>
          <p:cNvSpPr>
            <a:spLocks noGrp="1"/>
          </p:cNvSpPr>
          <p:nvPr>
            <p:ph type="ftr" sz="quarter" idx="11"/>
          </p:nvPr>
        </p:nvSpPr>
        <p:spPr>
          <a:xfrm>
            <a:off x="1285874" y="7020000"/>
            <a:ext cx="4810125" cy="216000"/>
          </a:xfrm>
        </p:spPr>
        <p:txBody>
          <a:bodyPr/>
          <a:lstStyle>
            <a:lvl1pPr>
              <a:defRPr>
                <a:solidFill>
                  <a:srgbClr val="E6E6E6"/>
                </a:solidFill>
              </a:defRPr>
            </a:lvl1pPr>
          </a:lstStyle>
          <a:p>
            <a:r>
              <a:rPr lang="nl-NL"/>
              <a:t>Footer</a:t>
            </a:r>
          </a:p>
        </p:txBody>
      </p:sp>
      <p:sp>
        <p:nvSpPr>
          <p:cNvPr id="6" name="Slide Number Placeholder 5">
            <a:extLst>
              <a:ext uri="{FF2B5EF4-FFF2-40B4-BE49-F238E27FC236}">
                <a16:creationId xmlns:a16="http://schemas.microsoft.com/office/drawing/2014/main" id="{66345614-4842-4A62-AAD6-77117B4AEC45}"/>
              </a:ext>
            </a:extLst>
          </p:cNvPr>
          <p:cNvSpPr>
            <a:spLocks noGrp="1"/>
          </p:cNvSpPr>
          <p:nvPr>
            <p:ph type="sldNum" sz="quarter" idx="12"/>
          </p:nvPr>
        </p:nvSpPr>
        <p:spPr>
          <a:xfrm>
            <a:off x="0" y="7020000"/>
            <a:ext cx="874712" cy="216000"/>
          </a:xfrm>
        </p:spPr>
        <p:txBody>
          <a:bodyPr/>
          <a:lstStyle>
            <a:lvl1pPr>
              <a:defRPr>
                <a:solidFill>
                  <a:srgbClr val="E6E6E6"/>
                </a:solidFill>
              </a:defRPr>
            </a:lvl1pPr>
          </a:lstStyle>
          <a:p>
            <a:fld id="{24D67351-BC5A-44E5-A0D8-76BFC2E49676}" type="slidenum">
              <a:rPr lang="nl-NL" smtClean="0"/>
              <a:pPr/>
              <a:t>‹#›</a:t>
            </a:fld>
            <a:endParaRPr lang="nl-NL" dirty="0"/>
          </a:p>
        </p:txBody>
      </p:sp>
      <p:sp>
        <p:nvSpPr>
          <p:cNvPr id="2" name="Title 1">
            <a:extLst>
              <a:ext uri="{FF2B5EF4-FFF2-40B4-BE49-F238E27FC236}">
                <a16:creationId xmlns:a16="http://schemas.microsoft.com/office/drawing/2014/main" id="{11805DB6-0C58-4697-9D8B-112A720274AA}"/>
              </a:ext>
            </a:extLst>
          </p:cNvPr>
          <p:cNvSpPr>
            <a:spLocks noGrp="1"/>
          </p:cNvSpPr>
          <p:nvPr>
            <p:ph type="ctrTitle"/>
          </p:nvPr>
        </p:nvSpPr>
        <p:spPr>
          <a:xfrm>
            <a:off x="1404938" y="1078856"/>
            <a:ext cx="10236200" cy="1548000"/>
          </a:xfrm>
        </p:spPr>
        <p:txBody>
          <a:bodyPr anchor="b"/>
          <a:lstStyle>
            <a:lvl1pPr algn="ctr">
              <a:defRPr sz="5400">
                <a:solidFill>
                  <a:schemeClr val="bg1"/>
                </a:solidFill>
              </a:defRPr>
            </a:lvl1pPr>
          </a:lstStyle>
          <a:p>
            <a:r>
              <a:rPr lang="en-US"/>
              <a:t>Click to edit Master title style</a:t>
            </a:r>
            <a:endParaRPr lang="nl-NL" dirty="0"/>
          </a:p>
        </p:txBody>
      </p:sp>
      <p:sp>
        <p:nvSpPr>
          <p:cNvPr id="3" name="Subtitle 2">
            <a:extLst>
              <a:ext uri="{FF2B5EF4-FFF2-40B4-BE49-F238E27FC236}">
                <a16:creationId xmlns:a16="http://schemas.microsoft.com/office/drawing/2014/main" id="{F3962993-651D-4612-A78D-8ADED943132C}"/>
              </a:ext>
            </a:extLst>
          </p:cNvPr>
          <p:cNvSpPr>
            <a:spLocks noGrp="1"/>
          </p:cNvSpPr>
          <p:nvPr>
            <p:ph type="subTitle" idx="1"/>
          </p:nvPr>
        </p:nvSpPr>
        <p:spPr>
          <a:xfrm>
            <a:off x="1404938" y="2745000"/>
            <a:ext cx="10236200" cy="684000"/>
          </a:xfrm>
        </p:spPr>
        <p:txBody>
          <a:bodyPr/>
          <a:lstStyle>
            <a:lvl1pPr marL="0" indent="0" algn="ctr">
              <a:lnSpc>
                <a:spcPct val="90000"/>
              </a:lnSpc>
              <a:spcBef>
                <a:spcPts val="0"/>
              </a:spcBef>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56" name="Group 55">
            <a:extLst>
              <a:ext uri="{FF2B5EF4-FFF2-40B4-BE49-F238E27FC236}">
                <a16:creationId xmlns:a16="http://schemas.microsoft.com/office/drawing/2014/main" id="{EA5FB07D-626B-477B-BACC-AFC6F99B0FBE}"/>
              </a:ext>
            </a:extLst>
          </p:cNvPr>
          <p:cNvGrpSpPr/>
          <p:nvPr userDrawn="1"/>
        </p:nvGrpSpPr>
        <p:grpSpPr>
          <a:xfrm>
            <a:off x="12389714" y="0"/>
            <a:ext cx="3183678" cy="4321947"/>
            <a:chOff x="12389714" y="0"/>
            <a:chExt cx="3183678" cy="4321947"/>
          </a:xfrm>
        </p:grpSpPr>
        <p:pic>
          <p:nvPicPr>
            <p:cNvPr id="57" name="Picture 56">
              <a:extLst>
                <a:ext uri="{FF2B5EF4-FFF2-40B4-BE49-F238E27FC236}">
                  <a16:creationId xmlns:a16="http://schemas.microsoft.com/office/drawing/2014/main" id="{F8C80447-8467-4AB3-84F3-0466324B1A1B}"/>
                </a:ext>
              </a:extLst>
            </p:cNvPr>
            <p:cNvPicPr>
              <a:picLocks noChangeAspect="1"/>
            </p:cNvPicPr>
            <p:nvPr userDrawn="1"/>
          </p:nvPicPr>
          <p:blipFill>
            <a:blip r:embed="rId2"/>
            <a:stretch>
              <a:fillRect/>
            </a:stretch>
          </p:blipFill>
          <p:spPr>
            <a:xfrm>
              <a:off x="12653574" y="3233196"/>
              <a:ext cx="1462269" cy="824075"/>
            </a:xfrm>
            <a:prstGeom prst="rect">
              <a:avLst/>
            </a:prstGeom>
          </p:spPr>
        </p:pic>
        <p:grpSp>
          <p:nvGrpSpPr>
            <p:cNvPr id="58" name="Instruction">
              <a:extLst>
                <a:ext uri="{FF2B5EF4-FFF2-40B4-BE49-F238E27FC236}">
                  <a16:creationId xmlns:a16="http://schemas.microsoft.com/office/drawing/2014/main" id="{FD5E8E5F-6E6A-4392-9152-63125EF8B3EE}"/>
                </a:ext>
              </a:extLst>
            </p:cNvPr>
            <p:cNvGrpSpPr/>
            <p:nvPr userDrawn="1"/>
          </p:nvGrpSpPr>
          <p:grpSpPr>
            <a:xfrm>
              <a:off x="12389714" y="0"/>
              <a:ext cx="3183678" cy="4321947"/>
              <a:chOff x="12391601" y="0"/>
              <a:chExt cx="3183678" cy="4321947"/>
            </a:xfrm>
          </p:grpSpPr>
          <p:grpSp>
            <p:nvGrpSpPr>
              <p:cNvPr id="59" name="Video icoon">
                <a:extLst>
                  <a:ext uri="{FF2B5EF4-FFF2-40B4-BE49-F238E27FC236}">
                    <a16:creationId xmlns:a16="http://schemas.microsoft.com/office/drawing/2014/main" id="{0B7F092B-A266-46A8-BEA8-ABA32BF689DD}"/>
                  </a:ext>
                </a:extLst>
              </p:cNvPr>
              <p:cNvGrpSpPr/>
              <p:nvPr userDrawn="1"/>
            </p:nvGrpSpPr>
            <p:grpSpPr>
              <a:xfrm>
                <a:off x="12757282" y="1122460"/>
                <a:ext cx="326087" cy="328143"/>
                <a:chOff x="8066315" y="1676399"/>
                <a:chExt cx="1371600" cy="1380253"/>
              </a:xfrm>
            </p:grpSpPr>
            <p:sp>
              <p:nvSpPr>
                <p:cNvPr id="97" name="Rechthoek 127">
                  <a:extLst>
                    <a:ext uri="{FF2B5EF4-FFF2-40B4-BE49-F238E27FC236}">
                      <a16:creationId xmlns:a16="http://schemas.microsoft.com/office/drawing/2014/main" id="{A62A242F-2B73-4267-B85E-A8EC68B2E177}"/>
                    </a:ext>
                  </a:extLst>
                </p:cNvPr>
                <p:cNvSpPr/>
                <p:nvPr userDrawn="1"/>
              </p:nvSpPr>
              <p:spPr>
                <a:xfrm>
                  <a:off x="8066315" y="1687285"/>
                  <a:ext cx="1360714" cy="1360715"/>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8" name="Vrije vorm 112">
                  <a:extLst>
                    <a:ext uri="{FF2B5EF4-FFF2-40B4-BE49-F238E27FC236}">
                      <a16:creationId xmlns:a16="http://schemas.microsoft.com/office/drawing/2014/main" id="{A626571E-04D1-4C2F-93EA-28FE87ADDBFD}"/>
                    </a:ext>
                  </a:extLst>
                </p:cNvPr>
                <p:cNvSpPr/>
                <p:nvPr userDrawn="1"/>
              </p:nvSpPr>
              <p:spPr>
                <a:xfrm>
                  <a:off x="8077201" y="1676399"/>
                  <a:ext cx="1360714" cy="206830"/>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9" name="Vrije vorm 113">
                  <a:extLst>
                    <a:ext uri="{FF2B5EF4-FFF2-40B4-BE49-F238E27FC236}">
                      <a16:creationId xmlns:a16="http://schemas.microsoft.com/office/drawing/2014/main" id="{F94E0988-D31F-4FD7-B796-217789745956}"/>
                    </a:ext>
                  </a:extLst>
                </p:cNvPr>
                <p:cNvSpPr/>
                <p:nvPr userDrawn="1"/>
              </p:nvSpPr>
              <p:spPr>
                <a:xfrm>
                  <a:off x="8071337" y="2849822"/>
                  <a:ext cx="1360714" cy="206830"/>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0" name="Rechthoek 84">
                <a:extLst>
                  <a:ext uri="{FF2B5EF4-FFF2-40B4-BE49-F238E27FC236}">
                    <a16:creationId xmlns:a16="http://schemas.microsoft.com/office/drawing/2014/main" id="{365A5A53-66CF-450C-8570-FCB87B85B59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GB"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video</a:t>
                </a:r>
              </a:p>
            </p:txBody>
          </p:sp>
          <p:sp>
            <p:nvSpPr>
              <p:cNvPr id="61" name="Ovaal 85">
                <a:extLst>
                  <a:ext uri="{FF2B5EF4-FFF2-40B4-BE49-F238E27FC236}">
                    <a16:creationId xmlns:a16="http://schemas.microsoft.com/office/drawing/2014/main" id="{500CD909-E7B9-4BC8-8DDE-644C0AE1B8C7}"/>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62" name="Rechte verbindingslijn 86">
                <a:extLst>
                  <a:ext uri="{FF2B5EF4-FFF2-40B4-BE49-F238E27FC236}">
                    <a16:creationId xmlns:a16="http://schemas.microsoft.com/office/drawing/2014/main" id="{F3A0AC22-632F-4E09-9B79-690DB9F5D029}"/>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63" name="Rechte verbindingslijn 87">
                <a:extLst>
                  <a:ext uri="{FF2B5EF4-FFF2-40B4-BE49-F238E27FC236}">
                    <a16:creationId xmlns:a16="http://schemas.microsoft.com/office/drawing/2014/main" id="{BCE98673-1127-4D6A-9C73-119C8C0345F6}"/>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64" name="Rechthoek 88">
                <a:extLst>
                  <a:ext uri="{FF2B5EF4-FFF2-40B4-BE49-F238E27FC236}">
                    <a16:creationId xmlns:a16="http://schemas.microsoft.com/office/drawing/2014/main" id="{97386134-B14E-4E8E-BE43-DF7DE53B364C}"/>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image/video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video.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65" name="Rechte verbindingslijn 123">
                <a:extLst>
                  <a:ext uri="{FF2B5EF4-FFF2-40B4-BE49-F238E27FC236}">
                    <a16:creationId xmlns:a16="http://schemas.microsoft.com/office/drawing/2014/main" id="{229AD577-258A-4171-BE42-BA4E322A2B26}"/>
                  </a:ext>
                </a:extLst>
              </p:cNvPr>
              <p:cNvCxnSpPr>
                <a:cxnSpLocks/>
              </p:cNvCxnSpPr>
              <p:nvPr userDrawn="1"/>
            </p:nvCxnSpPr>
            <p:spPr>
              <a:xfrm>
                <a:off x="12397261" y="4321947"/>
                <a:ext cx="3178017" cy="0"/>
              </a:xfrm>
              <a:prstGeom prst="line">
                <a:avLst/>
              </a:prstGeom>
              <a:noFill/>
              <a:ln w="3175" cap="flat" cmpd="sng" algn="ctr">
                <a:solidFill>
                  <a:schemeClr val="accent1"/>
                </a:solidFill>
                <a:prstDash val="solid"/>
              </a:ln>
              <a:effectLst/>
            </p:spPr>
          </p:cxnSp>
          <p:sp>
            <p:nvSpPr>
              <p:cNvPr id="66" name="Ovaal 90">
                <a:extLst>
                  <a:ext uri="{FF2B5EF4-FFF2-40B4-BE49-F238E27FC236}">
                    <a16:creationId xmlns:a16="http://schemas.microsoft.com/office/drawing/2014/main" id="{6F2E6B6A-B005-49A1-B15A-70E67FDE815B}"/>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67" name="Rechthoek 91">
                <a:extLst>
                  <a:ext uri="{FF2B5EF4-FFF2-40B4-BE49-F238E27FC236}">
                    <a16:creationId xmlns:a16="http://schemas.microsoft.com/office/drawing/2014/main" id="{2B441DF3-2042-4AD1-A3E2-387109578070}"/>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video</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68" name="Groep 92">
                <a:extLst>
                  <a:ext uri="{FF2B5EF4-FFF2-40B4-BE49-F238E27FC236}">
                    <a16:creationId xmlns:a16="http://schemas.microsoft.com/office/drawing/2014/main" id="{F972F1AF-CEB4-4780-AE3C-8471EC75B005}"/>
                  </a:ext>
                </a:extLst>
              </p:cNvPr>
              <p:cNvGrpSpPr/>
              <p:nvPr userDrawn="1"/>
            </p:nvGrpSpPr>
            <p:grpSpPr>
              <a:xfrm>
                <a:off x="12757282" y="2184550"/>
                <a:ext cx="825500" cy="209550"/>
                <a:chOff x="13504624" y="2482850"/>
                <a:chExt cx="825500" cy="209550"/>
              </a:xfrm>
            </p:grpSpPr>
            <p:sp>
              <p:nvSpPr>
                <p:cNvPr id="94" name="Rechthoek 119">
                  <a:extLst>
                    <a:ext uri="{FF2B5EF4-FFF2-40B4-BE49-F238E27FC236}">
                      <a16:creationId xmlns:a16="http://schemas.microsoft.com/office/drawing/2014/main" id="{B90B157F-8C45-43D0-895F-406B9C0930E4}"/>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GB" sz="800" b="0" noProof="0" dirty="0">
                      <a:solidFill>
                        <a:schemeClr val="tx1"/>
                      </a:solidFill>
                      <a:latin typeface="Arial" panose="020B0604020202020204" pitchFamily="34" charset="0"/>
                      <a:cs typeface="Arial" panose="020B0604020202020204" pitchFamily="34" charset="0"/>
                    </a:rPr>
                    <a:t>Insert</a:t>
                  </a:r>
                </a:p>
              </p:txBody>
            </p:sp>
            <p:cxnSp>
              <p:nvCxnSpPr>
                <p:cNvPr id="95" name="Rechte verbindingslijn 120">
                  <a:extLst>
                    <a:ext uri="{FF2B5EF4-FFF2-40B4-BE49-F238E27FC236}">
                      <a16:creationId xmlns:a16="http://schemas.microsoft.com/office/drawing/2014/main" id="{0ED597C2-E10B-46DB-A9CE-B6335A7AF7B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96" name="Gelijkbenige driehoek 121">
                  <a:extLst>
                    <a:ext uri="{FF2B5EF4-FFF2-40B4-BE49-F238E27FC236}">
                      <a16:creationId xmlns:a16="http://schemas.microsoft.com/office/drawing/2014/main" id="{86D23F58-CE2A-4CAE-89D4-64F0679F53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sp>
            <p:nvSpPr>
              <p:cNvPr id="69" name="Ovaal 93">
                <a:extLst>
                  <a:ext uri="{FF2B5EF4-FFF2-40B4-BE49-F238E27FC236}">
                    <a16:creationId xmlns:a16="http://schemas.microsoft.com/office/drawing/2014/main" id="{ADBDC8B9-4E80-4B92-89AD-C23762B1FB71}"/>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70" name="Rechthoek 94">
                <a:extLst>
                  <a:ext uri="{FF2B5EF4-FFF2-40B4-BE49-F238E27FC236}">
                    <a16:creationId xmlns:a16="http://schemas.microsoft.com/office/drawing/2014/main" id="{29AE0173-ADD6-4496-B43A-BFE818B29A0D}"/>
                  </a:ext>
                </a:extLst>
              </p:cNvPr>
              <p:cNvSpPr/>
              <p:nvPr userDrawn="1"/>
            </p:nvSpPr>
            <p:spPr>
              <a:xfrm>
                <a:off x="12757283" y="2684014"/>
                <a:ext cx="2817996" cy="43496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71" name="Rechte verbindingslijn 95">
                <a:extLst>
                  <a:ext uri="{FF2B5EF4-FFF2-40B4-BE49-F238E27FC236}">
                    <a16:creationId xmlns:a16="http://schemas.microsoft.com/office/drawing/2014/main" id="{1DBE6A1A-5FE3-412B-B069-AB22AD7A56DA}"/>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72" name="Groep 97">
                <a:extLst>
                  <a:ext uri="{FF2B5EF4-FFF2-40B4-BE49-F238E27FC236}">
                    <a16:creationId xmlns:a16="http://schemas.microsoft.com/office/drawing/2014/main" id="{EDAB6183-6556-4B1F-8E6C-3873221E6F7F}"/>
                  </a:ext>
                </a:extLst>
              </p:cNvPr>
              <p:cNvGrpSpPr/>
              <p:nvPr userDrawn="1"/>
            </p:nvGrpSpPr>
            <p:grpSpPr>
              <a:xfrm>
                <a:off x="13717196" y="3535184"/>
                <a:ext cx="1195723" cy="678267"/>
                <a:chOff x="12757284" y="3224292"/>
                <a:chExt cx="1195723" cy="678267"/>
              </a:xfrm>
            </p:grpSpPr>
            <p:sp>
              <p:nvSpPr>
                <p:cNvPr id="73" name="Rechthoek 98">
                  <a:extLst>
                    <a:ext uri="{FF2B5EF4-FFF2-40B4-BE49-F238E27FC236}">
                      <a16:creationId xmlns:a16="http://schemas.microsoft.com/office/drawing/2014/main" id="{9DF8BED2-55C1-49A5-87F6-89DF71B900C5}"/>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74" name="Rechthoek 99">
                  <a:extLst>
                    <a:ext uri="{FF2B5EF4-FFF2-40B4-BE49-F238E27FC236}">
                      <a16:creationId xmlns:a16="http://schemas.microsoft.com/office/drawing/2014/main" id="{8CD140E9-3493-4241-958A-7E1DE505761D}"/>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75" name="Groep 100">
                  <a:extLst>
                    <a:ext uri="{FF2B5EF4-FFF2-40B4-BE49-F238E27FC236}">
                      <a16:creationId xmlns:a16="http://schemas.microsoft.com/office/drawing/2014/main" id="{206978FC-E6F9-4D4A-A9CA-9B552465AAB0}"/>
                    </a:ext>
                  </a:extLst>
                </p:cNvPr>
                <p:cNvGrpSpPr/>
                <p:nvPr userDrawn="1"/>
              </p:nvGrpSpPr>
              <p:grpSpPr>
                <a:xfrm>
                  <a:off x="12839234" y="3289794"/>
                  <a:ext cx="155951" cy="131922"/>
                  <a:chOff x="12968836" y="3354170"/>
                  <a:chExt cx="404806" cy="342433"/>
                </a:xfrm>
              </p:grpSpPr>
              <p:sp>
                <p:nvSpPr>
                  <p:cNvPr id="88" name="Rechthoek: afgeronde hoeken 113">
                    <a:extLst>
                      <a:ext uri="{FF2B5EF4-FFF2-40B4-BE49-F238E27FC236}">
                        <a16:creationId xmlns:a16="http://schemas.microsoft.com/office/drawing/2014/main" id="{1F0FAF2D-C6B8-4D2E-979F-35FFEEE662F5}"/>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89" name="Rechthoek 114">
                    <a:extLst>
                      <a:ext uri="{FF2B5EF4-FFF2-40B4-BE49-F238E27FC236}">
                        <a16:creationId xmlns:a16="http://schemas.microsoft.com/office/drawing/2014/main" id="{30D9EF03-E50A-4D67-95D3-64B5A090AF26}"/>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90" name="Rechthoek 115">
                    <a:extLst>
                      <a:ext uri="{FF2B5EF4-FFF2-40B4-BE49-F238E27FC236}">
                        <a16:creationId xmlns:a16="http://schemas.microsoft.com/office/drawing/2014/main" id="{4BEFED62-5038-4B69-A03C-8671F80E2431}"/>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91" name="Rechthoek 116">
                    <a:extLst>
                      <a:ext uri="{FF2B5EF4-FFF2-40B4-BE49-F238E27FC236}">
                        <a16:creationId xmlns:a16="http://schemas.microsoft.com/office/drawing/2014/main" id="{2A5354BC-5227-4300-A307-FE9202748C41}"/>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92" name="Rechthoek 117">
                    <a:extLst>
                      <a:ext uri="{FF2B5EF4-FFF2-40B4-BE49-F238E27FC236}">
                        <a16:creationId xmlns:a16="http://schemas.microsoft.com/office/drawing/2014/main" id="{404DCD10-4D7D-451E-9E13-8F99828D6FE3}"/>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93" name="Rechthoek 118">
                    <a:extLst>
                      <a:ext uri="{FF2B5EF4-FFF2-40B4-BE49-F238E27FC236}">
                        <a16:creationId xmlns:a16="http://schemas.microsoft.com/office/drawing/2014/main" id="{2BB13ABF-C5C4-42DF-ADD5-183483FB1D67}"/>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6" name="Groep 101">
                  <a:extLst>
                    <a:ext uri="{FF2B5EF4-FFF2-40B4-BE49-F238E27FC236}">
                      <a16:creationId xmlns:a16="http://schemas.microsoft.com/office/drawing/2014/main" id="{F22AC9D8-6603-41F7-A337-4C7CB3F5D602}"/>
                    </a:ext>
                  </a:extLst>
                </p:cNvPr>
                <p:cNvGrpSpPr/>
                <p:nvPr userDrawn="1"/>
              </p:nvGrpSpPr>
              <p:grpSpPr>
                <a:xfrm>
                  <a:off x="12819679" y="3589117"/>
                  <a:ext cx="166739" cy="218963"/>
                  <a:chOff x="12940828" y="3950597"/>
                  <a:chExt cx="432813" cy="568367"/>
                </a:xfrm>
              </p:grpSpPr>
              <p:grpSp>
                <p:nvGrpSpPr>
                  <p:cNvPr id="80" name="Groep 105">
                    <a:extLst>
                      <a:ext uri="{FF2B5EF4-FFF2-40B4-BE49-F238E27FC236}">
                        <a16:creationId xmlns:a16="http://schemas.microsoft.com/office/drawing/2014/main" id="{54A58B2A-60AB-471F-8ED9-8C1378FDE2DF}"/>
                      </a:ext>
                    </a:extLst>
                  </p:cNvPr>
                  <p:cNvGrpSpPr/>
                  <p:nvPr userDrawn="1"/>
                </p:nvGrpSpPr>
                <p:grpSpPr>
                  <a:xfrm>
                    <a:off x="13000382" y="4006891"/>
                    <a:ext cx="373259" cy="315747"/>
                    <a:chOff x="12968836" y="3354170"/>
                    <a:chExt cx="404806" cy="342433"/>
                  </a:xfrm>
                </p:grpSpPr>
                <p:sp>
                  <p:nvSpPr>
                    <p:cNvPr id="82" name="Rechthoek: afgeronde hoeken 107">
                      <a:extLst>
                        <a:ext uri="{FF2B5EF4-FFF2-40B4-BE49-F238E27FC236}">
                          <a16:creationId xmlns:a16="http://schemas.microsoft.com/office/drawing/2014/main" id="{FD47B015-AE64-401E-9A4D-FB1D0F781935}"/>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83" name="Rechthoek 108">
                      <a:extLst>
                        <a:ext uri="{FF2B5EF4-FFF2-40B4-BE49-F238E27FC236}">
                          <a16:creationId xmlns:a16="http://schemas.microsoft.com/office/drawing/2014/main" id="{D0DBD511-7D12-4F65-BECF-0A272A5442D1}"/>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84" name="Rechthoek 109">
                      <a:extLst>
                        <a:ext uri="{FF2B5EF4-FFF2-40B4-BE49-F238E27FC236}">
                          <a16:creationId xmlns:a16="http://schemas.microsoft.com/office/drawing/2014/main" id="{827858B0-4839-432F-B126-DE8E32885C3D}"/>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85" name="Rechthoek 110">
                      <a:extLst>
                        <a:ext uri="{FF2B5EF4-FFF2-40B4-BE49-F238E27FC236}">
                          <a16:creationId xmlns:a16="http://schemas.microsoft.com/office/drawing/2014/main" id="{F0811454-8AF9-4DC0-9B29-F5FDE23C8CEE}"/>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86" name="Rechthoek 111">
                      <a:extLst>
                        <a:ext uri="{FF2B5EF4-FFF2-40B4-BE49-F238E27FC236}">
                          <a16:creationId xmlns:a16="http://schemas.microsoft.com/office/drawing/2014/main" id="{79913C52-97F2-4920-A628-F973F36266C1}"/>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87" name="Rechthoek 112">
                      <a:extLst>
                        <a:ext uri="{FF2B5EF4-FFF2-40B4-BE49-F238E27FC236}">
                          <a16:creationId xmlns:a16="http://schemas.microsoft.com/office/drawing/2014/main" id="{2333A996-83F3-4346-B585-53C3A59DCE8B}"/>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sp>
                <p:nvSpPr>
                  <p:cNvPr id="81" name="Boog 106">
                    <a:extLst>
                      <a:ext uri="{FF2B5EF4-FFF2-40B4-BE49-F238E27FC236}">
                        <a16:creationId xmlns:a16="http://schemas.microsoft.com/office/drawing/2014/main" id="{6D804FC3-63B4-43B9-96F5-BB1AA1844F0E}"/>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nl-NL" noProof="0"/>
                  </a:p>
                </p:txBody>
              </p:sp>
            </p:grpSp>
            <p:sp>
              <p:nvSpPr>
                <p:cNvPr id="77" name="Tekstvak 102">
                  <a:extLst>
                    <a:ext uri="{FF2B5EF4-FFF2-40B4-BE49-F238E27FC236}">
                      <a16:creationId xmlns:a16="http://schemas.microsoft.com/office/drawing/2014/main" id="{66FAC847-529D-4365-8155-CAA82D8CE4CC}"/>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Lay-out</a:t>
                  </a:r>
                </a:p>
              </p:txBody>
            </p:sp>
            <p:sp>
              <p:nvSpPr>
                <p:cNvPr id="78" name="Tekstvak 103">
                  <a:extLst>
                    <a:ext uri="{FF2B5EF4-FFF2-40B4-BE49-F238E27FC236}">
                      <a16:creationId xmlns:a16="http://schemas.microsoft.com/office/drawing/2014/main" id="{CF1632F5-8DA2-460A-B4FB-6F27B27415A9}"/>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Reset slide</a:t>
                  </a:r>
                </a:p>
              </p:txBody>
            </p:sp>
            <p:pic>
              <p:nvPicPr>
                <p:cNvPr id="79" name="Picture 3">
                  <a:extLst>
                    <a:ext uri="{FF2B5EF4-FFF2-40B4-BE49-F238E27FC236}">
                      <a16:creationId xmlns:a16="http://schemas.microsoft.com/office/drawing/2014/main" id="{A9AC642B-EB29-42DE-8C13-E8FE53D46A56}"/>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spTree>
    <p:extLst>
      <p:ext uri="{BB962C8B-B14F-4D97-AF65-F5344CB8AC3E}">
        <p14:creationId xmlns:p14="http://schemas.microsoft.com/office/powerpoint/2010/main" val="1311842114"/>
      </p:ext>
    </p:extLst>
  </p:cSld>
  <p:clrMapOvr>
    <a:masterClrMapping/>
  </p:clrMapOvr>
  <p:extLst>
    <p:ext uri="{DCECCB84-F9BA-43D5-87BE-67443E8EF086}">
      <p15:sldGuideLst xmlns:p15="http://schemas.microsoft.com/office/powerpoint/2012/main">
        <p15:guide id="1" pos="3840">
          <p15:clr>
            <a:srgbClr val="FBAE40"/>
          </p15:clr>
        </p15:guide>
        <p15:guide id="2" pos="885">
          <p15:clr>
            <a:srgbClr val="FBAE40"/>
          </p15:clr>
        </p15:guide>
        <p15:guide id="3" orient="horz" pos="2160">
          <p15:clr>
            <a:srgbClr val="FBAE40"/>
          </p15:clr>
        </p15:guide>
        <p15:guide id="4" orient="horz" pos="3411">
          <p15:clr>
            <a:srgbClr val="FBAE40"/>
          </p15:clr>
        </p15:guide>
        <p15:guide id="5" orient="horz" pos="3793">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icture with footer">
    <p:bg>
      <p:bgPr>
        <a:solidFill>
          <a:schemeClr val="bg1"/>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9AC0F70B-7682-4F68-B474-4062568770BC}"/>
              </a:ext>
            </a:extLst>
          </p:cNvPr>
          <p:cNvSpPr>
            <a:spLocks noGrp="1"/>
          </p:cNvSpPr>
          <p:nvPr>
            <p:ph type="pic" sz="quarter" idx="14"/>
          </p:nvPr>
        </p:nvSpPr>
        <p:spPr>
          <a:xfrm>
            <a:off x="0" y="0"/>
            <a:ext cx="12198350" cy="6858000"/>
          </a:xfrm>
          <a:solidFill>
            <a:srgbClr val="E6E6E6"/>
          </a:solidFill>
        </p:spPr>
        <p:txBody>
          <a:bodyPr/>
          <a:lstStyle>
            <a:lvl1pPr marL="0" indent="0" algn="ctr">
              <a:buNone/>
              <a:defRPr>
                <a:solidFill>
                  <a:schemeClr val="tx1">
                    <a:lumMod val="50000"/>
                    <a:lumOff val="50000"/>
                  </a:schemeClr>
                </a:solidFill>
              </a:defRPr>
            </a:lvl1pPr>
          </a:lstStyle>
          <a:p>
            <a:r>
              <a:rPr lang="en-US"/>
              <a:t>Click icon to add picture</a:t>
            </a:r>
            <a:endParaRPr lang="nl-NL" dirty="0"/>
          </a:p>
        </p:txBody>
      </p:sp>
      <p:sp>
        <p:nvSpPr>
          <p:cNvPr id="2" name="Title 1">
            <a:extLst>
              <a:ext uri="{FF2B5EF4-FFF2-40B4-BE49-F238E27FC236}">
                <a16:creationId xmlns:a16="http://schemas.microsoft.com/office/drawing/2014/main" id="{11805DB6-0C58-4697-9D8B-112A720274AA}"/>
              </a:ext>
            </a:extLst>
          </p:cNvPr>
          <p:cNvSpPr>
            <a:spLocks noGrp="1"/>
          </p:cNvSpPr>
          <p:nvPr>
            <p:ph type="ctrTitle"/>
          </p:nvPr>
        </p:nvSpPr>
        <p:spPr>
          <a:xfrm>
            <a:off x="1404938" y="1078856"/>
            <a:ext cx="10236200" cy="1548000"/>
          </a:xfrm>
        </p:spPr>
        <p:txBody>
          <a:bodyPr anchor="b"/>
          <a:lstStyle>
            <a:lvl1pPr algn="ctr">
              <a:defRPr sz="5400">
                <a:solidFill>
                  <a:schemeClr val="bg1"/>
                </a:solidFill>
              </a:defRPr>
            </a:lvl1pPr>
          </a:lstStyle>
          <a:p>
            <a:r>
              <a:rPr lang="en-US"/>
              <a:t>Click to edit Master title style</a:t>
            </a:r>
            <a:endParaRPr lang="nl-NL" dirty="0"/>
          </a:p>
        </p:txBody>
      </p:sp>
      <p:sp>
        <p:nvSpPr>
          <p:cNvPr id="3" name="Subtitle 2">
            <a:extLst>
              <a:ext uri="{FF2B5EF4-FFF2-40B4-BE49-F238E27FC236}">
                <a16:creationId xmlns:a16="http://schemas.microsoft.com/office/drawing/2014/main" id="{F3962993-651D-4612-A78D-8ADED943132C}"/>
              </a:ext>
            </a:extLst>
          </p:cNvPr>
          <p:cNvSpPr>
            <a:spLocks noGrp="1"/>
          </p:cNvSpPr>
          <p:nvPr>
            <p:ph type="subTitle" idx="1"/>
          </p:nvPr>
        </p:nvSpPr>
        <p:spPr>
          <a:xfrm>
            <a:off x="1404938" y="2745000"/>
            <a:ext cx="10236200" cy="684000"/>
          </a:xfrm>
        </p:spPr>
        <p:txBody>
          <a:bodyPr/>
          <a:lstStyle>
            <a:lvl1pPr marL="0" indent="0" algn="ctr">
              <a:lnSpc>
                <a:spcPct val="90000"/>
              </a:lnSpc>
              <a:spcBef>
                <a:spcPts val="0"/>
              </a:spcBef>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Text Placeholder 15">
            <a:extLst>
              <a:ext uri="{FF2B5EF4-FFF2-40B4-BE49-F238E27FC236}">
                <a16:creationId xmlns:a16="http://schemas.microsoft.com/office/drawing/2014/main" id="{8ED626FB-0872-4356-A28D-A3B4FF9380C3}"/>
              </a:ext>
            </a:extLst>
          </p:cNvPr>
          <p:cNvSpPr>
            <a:spLocks noGrp="1"/>
          </p:cNvSpPr>
          <p:nvPr>
            <p:ph type="body" sz="quarter" idx="23"/>
          </p:nvPr>
        </p:nvSpPr>
        <p:spPr>
          <a:xfrm>
            <a:off x="0" y="6307645"/>
            <a:ext cx="12198350" cy="550355"/>
          </a:xfrm>
          <a:custGeom>
            <a:avLst/>
            <a:gdLst>
              <a:gd name="connsiteX0" fmla="*/ 0 w 12198350"/>
              <a:gd name="connsiteY0" fmla="*/ 0 h 550355"/>
              <a:gd name="connsiteX1" fmla="*/ 691396 w 12198350"/>
              <a:gd name="connsiteY1" fmla="*/ 5559 h 550355"/>
              <a:gd name="connsiteX2" fmla="*/ 877885 w 12198350"/>
              <a:gd name="connsiteY2" fmla="*/ 191202 h 550355"/>
              <a:gd name="connsiteX3" fmla="*/ 1064373 w 12198350"/>
              <a:gd name="connsiteY3" fmla="*/ 5559 h 550355"/>
              <a:gd name="connsiteX4" fmla="*/ 12195174 w 12198350"/>
              <a:gd name="connsiteY4" fmla="*/ 8720 h 550355"/>
              <a:gd name="connsiteX5" fmla="*/ 12198350 w 12198350"/>
              <a:gd name="connsiteY5" fmla="*/ 545559 h 550355"/>
              <a:gd name="connsiteX6" fmla="*/ 3970 w 12198350"/>
              <a:gd name="connsiteY6" fmla="*/ 550355 h 550355"/>
              <a:gd name="connsiteX7" fmla="*/ 0 w 12198350"/>
              <a:gd name="connsiteY7" fmla="*/ 0 h 55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8350" h="550355">
                <a:moveTo>
                  <a:pt x="0" y="0"/>
                </a:moveTo>
                <a:lnTo>
                  <a:pt x="691396" y="5559"/>
                </a:lnTo>
                <a:cubicBezTo>
                  <a:pt x="794382" y="5559"/>
                  <a:pt x="877885" y="88684"/>
                  <a:pt x="877885" y="191202"/>
                </a:cubicBezTo>
                <a:cubicBezTo>
                  <a:pt x="877885" y="88684"/>
                  <a:pt x="961388" y="5559"/>
                  <a:pt x="1064373" y="5559"/>
                </a:cubicBezTo>
                <a:lnTo>
                  <a:pt x="12195174" y="8720"/>
                </a:lnTo>
                <a:cubicBezTo>
                  <a:pt x="12197292" y="184505"/>
                  <a:pt x="12196233" y="369774"/>
                  <a:pt x="12198350" y="545559"/>
                </a:cubicBezTo>
                <a:lnTo>
                  <a:pt x="3970" y="550355"/>
                </a:lnTo>
                <a:cubicBezTo>
                  <a:pt x="2912" y="375624"/>
                  <a:pt x="1058" y="174732"/>
                  <a:pt x="0" y="0"/>
                </a:cubicBezTo>
                <a:close/>
              </a:path>
            </a:pathLst>
          </a:custGeom>
          <a:solidFill>
            <a:srgbClr val="F1F1F1"/>
          </a:solidFill>
        </p:spPr>
        <p:txBody>
          <a:bodyPr wrap="square">
            <a:noAutofit/>
          </a:bodyPr>
          <a:lstStyle>
            <a:lvl1pPr marL="0" indent="0">
              <a:buNone/>
              <a:defRPr sz="100"/>
            </a:lvl1pPr>
          </a:lstStyle>
          <a:p>
            <a:pPr lvl="0"/>
            <a:r>
              <a:rPr lang="en-US"/>
              <a:t>Click to edit Master text styles</a:t>
            </a:r>
          </a:p>
        </p:txBody>
      </p:sp>
      <p:sp>
        <p:nvSpPr>
          <p:cNvPr id="10" name="Logo_Groen_Zwart">
            <a:extLst>
              <a:ext uri="{FF2B5EF4-FFF2-40B4-BE49-F238E27FC236}">
                <a16:creationId xmlns:a16="http://schemas.microsoft.com/office/drawing/2014/main" id="{4028B4B3-0499-40E8-93A4-BE5A00C96547}"/>
              </a:ext>
            </a:extLst>
          </p:cNvPr>
          <p:cNvSpPr>
            <a:spLocks noGrp="1"/>
          </p:cNvSpPr>
          <p:nvPr>
            <p:ph type="body" sz="quarter" idx="15"/>
          </p:nvPr>
        </p:nvSpPr>
        <p:spPr>
          <a:xfrm>
            <a:off x="10665538" y="6492688"/>
            <a:ext cx="975600" cy="176400"/>
          </a:xfrm>
          <a:blipFill>
            <a:blip r:embed="rId2">
              <a:extLst>
                <a:ext uri="{96DAC541-7B7A-43D3-8B79-37D633B846F1}">
                  <asvg:svgBlip xmlns:asvg="http://schemas.microsoft.com/office/drawing/2016/SVG/main" r:embed="rId3"/>
                </a:ext>
              </a:extLst>
            </a:blip>
            <a:stretch>
              <a:fillRect/>
            </a:stretch>
          </a:blipFill>
        </p:spPr>
        <p:txBody>
          <a:bodyPr/>
          <a:lstStyle>
            <a:lvl1pPr marL="0" indent="0">
              <a:buNone/>
              <a:defRPr sz="100">
                <a:solidFill>
                  <a:schemeClr val="tx2"/>
                </a:solidFill>
              </a:defRPr>
            </a:lvl1pPr>
          </a:lstStyle>
          <a:p>
            <a:pPr lvl="0"/>
            <a:r>
              <a:rPr lang="en-US"/>
              <a:t>Click to edit Master text styles</a:t>
            </a:r>
          </a:p>
        </p:txBody>
      </p:sp>
      <p:sp>
        <p:nvSpPr>
          <p:cNvPr id="7" name="Date Placeholder 6">
            <a:extLst>
              <a:ext uri="{FF2B5EF4-FFF2-40B4-BE49-F238E27FC236}">
                <a16:creationId xmlns:a16="http://schemas.microsoft.com/office/drawing/2014/main" id="{6C98EA6C-E3BD-45A8-923F-DAC53A6F769B}"/>
              </a:ext>
            </a:extLst>
          </p:cNvPr>
          <p:cNvSpPr>
            <a:spLocks noGrp="1"/>
          </p:cNvSpPr>
          <p:nvPr>
            <p:ph type="dt" sz="half" idx="16"/>
          </p:nvPr>
        </p:nvSpPr>
        <p:spPr/>
        <p:txBody>
          <a:bodyPr/>
          <a:lstStyle/>
          <a:p>
            <a:endParaRPr lang="nl-NL" dirty="0"/>
          </a:p>
        </p:txBody>
      </p:sp>
      <p:sp>
        <p:nvSpPr>
          <p:cNvPr id="11" name="Footer Placeholder 10">
            <a:extLst>
              <a:ext uri="{FF2B5EF4-FFF2-40B4-BE49-F238E27FC236}">
                <a16:creationId xmlns:a16="http://schemas.microsoft.com/office/drawing/2014/main" id="{2873DFF3-C7A8-426D-B81A-67C9C0D66A05}"/>
              </a:ext>
            </a:extLst>
          </p:cNvPr>
          <p:cNvSpPr>
            <a:spLocks noGrp="1"/>
          </p:cNvSpPr>
          <p:nvPr>
            <p:ph type="ftr" sz="quarter" idx="17"/>
          </p:nvPr>
        </p:nvSpPr>
        <p:spPr/>
        <p:txBody>
          <a:bodyPr/>
          <a:lstStyle/>
          <a:p>
            <a:r>
              <a:rPr lang="nl-NL"/>
              <a:t>Footer</a:t>
            </a:r>
            <a:endParaRPr lang="nl-NL" dirty="0"/>
          </a:p>
        </p:txBody>
      </p:sp>
      <p:sp>
        <p:nvSpPr>
          <p:cNvPr id="12" name="Slide Number Placeholder 11">
            <a:extLst>
              <a:ext uri="{FF2B5EF4-FFF2-40B4-BE49-F238E27FC236}">
                <a16:creationId xmlns:a16="http://schemas.microsoft.com/office/drawing/2014/main" id="{FA8CBE27-3A0D-4554-8707-9ED060C4FBB2}"/>
              </a:ext>
            </a:extLst>
          </p:cNvPr>
          <p:cNvSpPr>
            <a:spLocks noGrp="1"/>
          </p:cNvSpPr>
          <p:nvPr>
            <p:ph type="sldNum" sz="quarter" idx="18"/>
          </p:nvPr>
        </p:nvSpPr>
        <p:spPr/>
        <p:txBody>
          <a:bodyPr/>
          <a:lstStyle/>
          <a:p>
            <a:fld id="{24D67351-BC5A-44E5-A0D8-76BFC2E49676}" type="slidenum">
              <a:rPr lang="nl-NL" smtClean="0"/>
              <a:pPr/>
              <a:t>‹#›</a:t>
            </a:fld>
            <a:endParaRPr lang="nl-NL" dirty="0"/>
          </a:p>
        </p:txBody>
      </p:sp>
      <p:grpSp>
        <p:nvGrpSpPr>
          <p:cNvPr id="62" name="Group 61">
            <a:extLst>
              <a:ext uri="{FF2B5EF4-FFF2-40B4-BE49-F238E27FC236}">
                <a16:creationId xmlns:a16="http://schemas.microsoft.com/office/drawing/2014/main" id="{B87A727A-9E70-4557-A1A3-BC2E7E65DE01}"/>
              </a:ext>
            </a:extLst>
          </p:cNvPr>
          <p:cNvGrpSpPr/>
          <p:nvPr userDrawn="1"/>
        </p:nvGrpSpPr>
        <p:grpSpPr>
          <a:xfrm>
            <a:off x="12391602" y="0"/>
            <a:ext cx="3183678" cy="6203482"/>
            <a:chOff x="12391602" y="0"/>
            <a:chExt cx="3183678" cy="6203482"/>
          </a:xfrm>
        </p:grpSpPr>
        <p:grpSp>
          <p:nvGrpSpPr>
            <p:cNvPr id="63" name="Group 62">
              <a:extLst>
                <a:ext uri="{FF2B5EF4-FFF2-40B4-BE49-F238E27FC236}">
                  <a16:creationId xmlns:a16="http://schemas.microsoft.com/office/drawing/2014/main" id="{942AB246-7C8B-4F51-837F-D7B558A5734E}"/>
                </a:ext>
              </a:extLst>
            </p:cNvPr>
            <p:cNvGrpSpPr/>
            <p:nvPr userDrawn="1"/>
          </p:nvGrpSpPr>
          <p:grpSpPr>
            <a:xfrm>
              <a:off x="12391602" y="0"/>
              <a:ext cx="3183678" cy="6203482"/>
              <a:chOff x="12391602" y="0"/>
              <a:chExt cx="3183678" cy="6203482"/>
            </a:xfrm>
          </p:grpSpPr>
          <p:pic>
            <p:nvPicPr>
              <p:cNvPr id="79" name="Picture 78">
                <a:extLst>
                  <a:ext uri="{FF2B5EF4-FFF2-40B4-BE49-F238E27FC236}">
                    <a16:creationId xmlns:a16="http://schemas.microsoft.com/office/drawing/2014/main" id="{DA9CB687-6740-4866-AD75-EEEFCB011EF9}"/>
                  </a:ext>
                </a:extLst>
              </p:cNvPr>
              <p:cNvPicPr>
                <a:picLocks noChangeAspect="1"/>
              </p:cNvPicPr>
              <p:nvPr userDrawn="1"/>
            </p:nvPicPr>
            <p:blipFill>
              <a:blip r:embed="rId4"/>
              <a:stretch>
                <a:fillRect/>
              </a:stretch>
            </p:blipFill>
            <p:spPr>
              <a:xfrm>
                <a:off x="12653574" y="3233196"/>
                <a:ext cx="1462269" cy="824075"/>
              </a:xfrm>
              <a:prstGeom prst="rect">
                <a:avLst/>
              </a:prstGeom>
            </p:spPr>
          </p:pic>
          <p:grpSp>
            <p:nvGrpSpPr>
              <p:cNvPr id="80" name="Instruction">
                <a:extLst>
                  <a:ext uri="{FF2B5EF4-FFF2-40B4-BE49-F238E27FC236}">
                    <a16:creationId xmlns:a16="http://schemas.microsoft.com/office/drawing/2014/main" id="{003031C2-3D44-4648-8200-D8E6022065DF}"/>
                  </a:ext>
                </a:extLst>
              </p:cNvPr>
              <p:cNvGrpSpPr/>
              <p:nvPr userDrawn="1"/>
            </p:nvGrpSpPr>
            <p:grpSpPr>
              <a:xfrm>
                <a:off x="12391602" y="0"/>
                <a:ext cx="3183678" cy="6203482"/>
                <a:chOff x="12391601" y="0"/>
                <a:chExt cx="3183678" cy="6203482"/>
              </a:xfrm>
            </p:grpSpPr>
            <p:sp>
              <p:nvSpPr>
                <p:cNvPr id="81" name="Rechthoek 68">
                  <a:extLst>
                    <a:ext uri="{FF2B5EF4-FFF2-40B4-BE49-F238E27FC236}">
                      <a16:creationId xmlns:a16="http://schemas.microsoft.com/office/drawing/2014/main" id="{3C3A7D1E-E8EF-4567-A3C6-B43C02D0F6F8}"/>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image</a:t>
                  </a:r>
                </a:p>
              </p:txBody>
            </p:sp>
            <p:sp>
              <p:nvSpPr>
                <p:cNvPr id="82" name="Ovaal 69">
                  <a:extLst>
                    <a:ext uri="{FF2B5EF4-FFF2-40B4-BE49-F238E27FC236}">
                      <a16:creationId xmlns:a16="http://schemas.microsoft.com/office/drawing/2014/main" id="{BE19E016-087C-422E-BE80-6381854D162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83" name="Rechte verbindingslijn 70">
                  <a:extLst>
                    <a:ext uri="{FF2B5EF4-FFF2-40B4-BE49-F238E27FC236}">
                      <a16:creationId xmlns:a16="http://schemas.microsoft.com/office/drawing/2014/main" id="{42B6F7EF-3C44-4576-B3A9-8D31FF6609E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84" name="Rechte verbindingslijn 71">
                  <a:extLst>
                    <a:ext uri="{FF2B5EF4-FFF2-40B4-BE49-F238E27FC236}">
                      <a16:creationId xmlns:a16="http://schemas.microsoft.com/office/drawing/2014/main" id="{5FD5CE96-E6D8-4D2E-BAC1-1D48FB3D9F4B}"/>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85" name="Rechthoek 72">
                  <a:extLst>
                    <a:ext uri="{FF2B5EF4-FFF2-40B4-BE49-F238E27FC236}">
                      <a16:creationId xmlns:a16="http://schemas.microsoft.com/office/drawing/2014/main" id="{6229950A-A3B9-4F8C-8ACC-4AB50E965C4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p>
              </p:txBody>
            </p:sp>
            <p:cxnSp>
              <p:nvCxnSpPr>
                <p:cNvPr id="86" name="Rechte verbindingslijn 73">
                  <a:extLst>
                    <a:ext uri="{FF2B5EF4-FFF2-40B4-BE49-F238E27FC236}">
                      <a16:creationId xmlns:a16="http://schemas.microsoft.com/office/drawing/2014/main" id="{A8785CD1-FDF3-4899-B7BF-D4679B9BC258}"/>
                    </a:ext>
                  </a:extLst>
                </p:cNvPr>
                <p:cNvCxnSpPr>
                  <a:cxnSpLocks/>
                </p:cNvCxnSpPr>
                <p:nvPr userDrawn="1"/>
              </p:nvCxnSpPr>
              <p:spPr>
                <a:xfrm>
                  <a:off x="12397261" y="4226357"/>
                  <a:ext cx="3178017" cy="0"/>
                </a:xfrm>
                <a:prstGeom prst="line">
                  <a:avLst/>
                </a:prstGeom>
                <a:noFill/>
                <a:ln w="3175" cap="flat" cmpd="sng" algn="ctr">
                  <a:solidFill>
                    <a:schemeClr val="accent1"/>
                  </a:solidFill>
                  <a:prstDash val="solid"/>
                </a:ln>
                <a:effectLst/>
              </p:spPr>
            </p:cxnSp>
            <p:sp>
              <p:nvSpPr>
                <p:cNvPr id="87" name="Ovaal 74">
                  <a:extLst>
                    <a:ext uri="{FF2B5EF4-FFF2-40B4-BE49-F238E27FC236}">
                      <a16:creationId xmlns:a16="http://schemas.microsoft.com/office/drawing/2014/main" id="{77474AB8-AA04-4D2F-A66F-601E2CF2295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88" name="Rechthoek 75">
                  <a:extLst>
                    <a:ext uri="{FF2B5EF4-FFF2-40B4-BE49-F238E27FC236}">
                      <a16:creationId xmlns:a16="http://schemas.microsoft.com/office/drawing/2014/main" id="{4DF5D072-2433-403E-B436-F1869800113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89" name="Groep 76">
                  <a:extLst>
                    <a:ext uri="{FF2B5EF4-FFF2-40B4-BE49-F238E27FC236}">
                      <a16:creationId xmlns:a16="http://schemas.microsoft.com/office/drawing/2014/main" id="{058C946A-5EB9-4BEA-9B39-85E550B1F915}"/>
                    </a:ext>
                  </a:extLst>
                </p:cNvPr>
                <p:cNvGrpSpPr/>
                <p:nvPr userDrawn="1"/>
              </p:nvGrpSpPr>
              <p:grpSpPr>
                <a:xfrm>
                  <a:off x="12757282" y="2184550"/>
                  <a:ext cx="825500" cy="209550"/>
                  <a:chOff x="13504624" y="2482850"/>
                  <a:chExt cx="825500" cy="209550"/>
                </a:xfrm>
              </p:grpSpPr>
              <p:sp>
                <p:nvSpPr>
                  <p:cNvPr id="123" name="Rechthoek 116">
                    <a:extLst>
                      <a:ext uri="{FF2B5EF4-FFF2-40B4-BE49-F238E27FC236}">
                        <a16:creationId xmlns:a16="http://schemas.microsoft.com/office/drawing/2014/main" id="{9F3E9D6A-727E-4E92-91BE-3711AF2705E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24" name="Rechte verbindingslijn 117">
                    <a:extLst>
                      <a:ext uri="{FF2B5EF4-FFF2-40B4-BE49-F238E27FC236}">
                        <a16:creationId xmlns:a16="http://schemas.microsoft.com/office/drawing/2014/main" id="{4DED011E-B424-4BFD-89A5-E817E6D7BCF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25" name="Gelijkbenige driehoek 118">
                    <a:extLst>
                      <a:ext uri="{FF2B5EF4-FFF2-40B4-BE49-F238E27FC236}">
                        <a16:creationId xmlns:a16="http://schemas.microsoft.com/office/drawing/2014/main" id="{AAFFE59D-C90B-4BFA-8139-99EB257D6ED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90" name="Groep 77">
                  <a:extLst>
                    <a:ext uri="{FF2B5EF4-FFF2-40B4-BE49-F238E27FC236}">
                      <a16:creationId xmlns:a16="http://schemas.microsoft.com/office/drawing/2014/main" id="{5B2D62CA-CD6F-4E0A-A7BF-115A0C3D173E}"/>
                    </a:ext>
                  </a:extLst>
                </p:cNvPr>
                <p:cNvGrpSpPr/>
                <p:nvPr userDrawn="1"/>
              </p:nvGrpSpPr>
              <p:grpSpPr>
                <a:xfrm>
                  <a:off x="12757282" y="1141626"/>
                  <a:ext cx="294789" cy="318834"/>
                  <a:chOff x="14466489" y="1001522"/>
                  <a:chExt cx="290627" cy="314333"/>
                </a:xfrm>
              </p:grpSpPr>
              <p:sp>
                <p:nvSpPr>
                  <p:cNvPr id="117" name="Rechthoek 110">
                    <a:extLst>
                      <a:ext uri="{FF2B5EF4-FFF2-40B4-BE49-F238E27FC236}">
                        <a16:creationId xmlns:a16="http://schemas.microsoft.com/office/drawing/2014/main" id="{13238B7F-1963-4477-8555-BFDF7B8284AD}"/>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18" name="Ovaal 111">
                    <a:extLst>
                      <a:ext uri="{FF2B5EF4-FFF2-40B4-BE49-F238E27FC236}">
                        <a16:creationId xmlns:a16="http://schemas.microsoft.com/office/drawing/2014/main" id="{1E7110FA-B8E6-4626-A796-796E9699A41F}"/>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9" name="Vrije vorm: vorm 112">
                    <a:extLst>
                      <a:ext uri="{FF2B5EF4-FFF2-40B4-BE49-F238E27FC236}">
                        <a16:creationId xmlns:a16="http://schemas.microsoft.com/office/drawing/2014/main" id="{3003D615-50A6-48A0-A0F6-F7F62841C2CD}"/>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20" name="Rechthoek: afgeronde hoeken 113">
                    <a:extLst>
                      <a:ext uri="{FF2B5EF4-FFF2-40B4-BE49-F238E27FC236}">
                        <a16:creationId xmlns:a16="http://schemas.microsoft.com/office/drawing/2014/main" id="{26D4F92F-C2BF-4309-A6CD-8B69CE14A9C4}"/>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21" name="Rechte verbindingslijn 114">
                    <a:extLst>
                      <a:ext uri="{FF2B5EF4-FFF2-40B4-BE49-F238E27FC236}">
                        <a16:creationId xmlns:a16="http://schemas.microsoft.com/office/drawing/2014/main" id="{3416159F-7511-4928-8A18-316E5D65C01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22" name="Rechte verbindingslijn 115">
                    <a:extLst>
                      <a:ext uri="{FF2B5EF4-FFF2-40B4-BE49-F238E27FC236}">
                        <a16:creationId xmlns:a16="http://schemas.microsoft.com/office/drawing/2014/main" id="{6B141BA0-D51B-449B-B64F-1F6B8DBAEA66}"/>
                      </a:ext>
                    </a:extLst>
                  </p:cNvPr>
                  <p:cNvCxnSpPr>
                    <a:cxnSpLocks/>
                    <a:stCxn id="12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91" name="Ovaal 78">
                  <a:extLst>
                    <a:ext uri="{FF2B5EF4-FFF2-40B4-BE49-F238E27FC236}">
                      <a16:creationId xmlns:a16="http://schemas.microsoft.com/office/drawing/2014/main" id="{5693ED1F-052B-49E5-93C6-15FCC060057C}"/>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92" name="Rechthoek 79">
                  <a:extLst>
                    <a:ext uri="{FF2B5EF4-FFF2-40B4-BE49-F238E27FC236}">
                      <a16:creationId xmlns:a16="http://schemas.microsoft.com/office/drawing/2014/main" id="{83D169DE-E467-4B68-A874-21A7F5392264}"/>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93" name="Rechte verbindingslijn 80">
                  <a:extLst>
                    <a:ext uri="{FF2B5EF4-FFF2-40B4-BE49-F238E27FC236}">
                      <a16:creationId xmlns:a16="http://schemas.microsoft.com/office/drawing/2014/main" id="{8324DE3C-5F0D-490A-BDCF-A25C52CCF10C}"/>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94" name="Groep 88">
                  <a:extLst>
                    <a:ext uri="{FF2B5EF4-FFF2-40B4-BE49-F238E27FC236}">
                      <a16:creationId xmlns:a16="http://schemas.microsoft.com/office/drawing/2014/main" id="{0BEC3E52-F716-4192-A98C-173326574E06}"/>
                    </a:ext>
                  </a:extLst>
                </p:cNvPr>
                <p:cNvGrpSpPr/>
                <p:nvPr userDrawn="1"/>
              </p:nvGrpSpPr>
              <p:grpSpPr>
                <a:xfrm>
                  <a:off x="13614067" y="3535184"/>
                  <a:ext cx="1195723" cy="678267"/>
                  <a:chOff x="12757284" y="3224292"/>
                  <a:chExt cx="1195723" cy="678267"/>
                </a:xfrm>
              </p:grpSpPr>
              <p:sp>
                <p:nvSpPr>
                  <p:cNvPr id="96" name="Rechthoek 89">
                    <a:extLst>
                      <a:ext uri="{FF2B5EF4-FFF2-40B4-BE49-F238E27FC236}">
                        <a16:creationId xmlns:a16="http://schemas.microsoft.com/office/drawing/2014/main" id="{9CEE0887-1A59-414E-8BA7-D43AAE15BB54}"/>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97" name="Rechthoek 90">
                    <a:extLst>
                      <a:ext uri="{FF2B5EF4-FFF2-40B4-BE49-F238E27FC236}">
                        <a16:creationId xmlns:a16="http://schemas.microsoft.com/office/drawing/2014/main" id="{BA1CF7A8-39A9-408E-A3F7-E14475ECCDA1}"/>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98" name="Groep 91">
                    <a:extLst>
                      <a:ext uri="{FF2B5EF4-FFF2-40B4-BE49-F238E27FC236}">
                        <a16:creationId xmlns:a16="http://schemas.microsoft.com/office/drawing/2014/main" id="{BEC931E4-90E3-47E1-80D8-1B5BE54B42FD}"/>
                      </a:ext>
                    </a:extLst>
                  </p:cNvPr>
                  <p:cNvGrpSpPr/>
                  <p:nvPr userDrawn="1"/>
                </p:nvGrpSpPr>
                <p:grpSpPr>
                  <a:xfrm>
                    <a:off x="12839234" y="3289794"/>
                    <a:ext cx="155951" cy="131922"/>
                    <a:chOff x="12968836" y="3354170"/>
                    <a:chExt cx="404806" cy="342433"/>
                  </a:xfrm>
                </p:grpSpPr>
                <p:sp>
                  <p:nvSpPr>
                    <p:cNvPr id="111" name="Rechthoek: afgeronde hoeken 104">
                      <a:extLst>
                        <a:ext uri="{FF2B5EF4-FFF2-40B4-BE49-F238E27FC236}">
                          <a16:creationId xmlns:a16="http://schemas.microsoft.com/office/drawing/2014/main" id="{267DF69D-1733-4AC8-9BB3-2E01B99A18CD}"/>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12" name="Rechthoek 105">
                      <a:extLst>
                        <a:ext uri="{FF2B5EF4-FFF2-40B4-BE49-F238E27FC236}">
                          <a16:creationId xmlns:a16="http://schemas.microsoft.com/office/drawing/2014/main" id="{AEE2548C-4D22-485D-AF81-6AA9AB8FD10D}"/>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3" name="Rechthoek 106">
                      <a:extLst>
                        <a:ext uri="{FF2B5EF4-FFF2-40B4-BE49-F238E27FC236}">
                          <a16:creationId xmlns:a16="http://schemas.microsoft.com/office/drawing/2014/main" id="{485FAD0E-2D6B-4D53-BC5E-E4EB80C604B4}"/>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4" name="Rechthoek 107">
                      <a:extLst>
                        <a:ext uri="{FF2B5EF4-FFF2-40B4-BE49-F238E27FC236}">
                          <a16:creationId xmlns:a16="http://schemas.microsoft.com/office/drawing/2014/main" id="{E3FDDF16-698E-4E91-A1E2-367979B519D2}"/>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5" name="Rechthoek 108">
                      <a:extLst>
                        <a:ext uri="{FF2B5EF4-FFF2-40B4-BE49-F238E27FC236}">
                          <a16:creationId xmlns:a16="http://schemas.microsoft.com/office/drawing/2014/main" id="{68F0EB48-B6FF-4DC7-8C7C-689C8E3FF5F6}"/>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6" name="Rechthoek 109">
                      <a:extLst>
                        <a:ext uri="{FF2B5EF4-FFF2-40B4-BE49-F238E27FC236}">
                          <a16:creationId xmlns:a16="http://schemas.microsoft.com/office/drawing/2014/main" id="{52EEDF9E-8378-4C0A-90E7-90491F1B0B65}"/>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99" name="Groep 92">
                    <a:extLst>
                      <a:ext uri="{FF2B5EF4-FFF2-40B4-BE49-F238E27FC236}">
                        <a16:creationId xmlns:a16="http://schemas.microsoft.com/office/drawing/2014/main" id="{D915524C-0FD6-45A5-B0DB-BC10D59A5121}"/>
                      </a:ext>
                    </a:extLst>
                  </p:cNvPr>
                  <p:cNvGrpSpPr/>
                  <p:nvPr userDrawn="1"/>
                </p:nvGrpSpPr>
                <p:grpSpPr>
                  <a:xfrm>
                    <a:off x="12819679" y="3589117"/>
                    <a:ext cx="166739" cy="218963"/>
                    <a:chOff x="12940828" y="3950597"/>
                    <a:chExt cx="432813" cy="568367"/>
                  </a:xfrm>
                </p:grpSpPr>
                <p:grpSp>
                  <p:nvGrpSpPr>
                    <p:cNvPr id="103" name="Groep 96">
                      <a:extLst>
                        <a:ext uri="{FF2B5EF4-FFF2-40B4-BE49-F238E27FC236}">
                          <a16:creationId xmlns:a16="http://schemas.microsoft.com/office/drawing/2014/main" id="{8E8C70FF-DB08-4F81-96F5-6451AB0CEC3C}"/>
                        </a:ext>
                      </a:extLst>
                    </p:cNvPr>
                    <p:cNvGrpSpPr/>
                    <p:nvPr userDrawn="1"/>
                  </p:nvGrpSpPr>
                  <p:grpSpPr>
                    <a:xfrm>
                      <a:off x="13000382" y="4006891"/>
                      <a:ext cx="373259" cy="315747"/>
                      <a:chOff x="12968836" y="3354170"/>
                      <a:chExt cx="404806" cy="342433"/>
                    </a:xfrm>
                  </p:grpSpPr>
                  <p:sp>
                    <p:nvSpPr>
                      <p:cNvPr id="105" name="Rechthoek: afgeronde hoeken 98">
                        <a:extLst>
                          <a:ext uri="{FF2B5EF4-FFF2-40B4-BE49-F238E27FC236}">
                            <a16:creationId xmlns:a16="http://schemas.microsoft.com/office/drawing/2014/main" id="{6510495E-6DF5-49AA-B430-EC31352AB973}"/>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06" name="Rechthoek 99">
                        <a:extLst>
                          <a:ext uri="{FF2B5EF4-FFF2-40B4-BE49-F238E27FC236}">
                            <a16:creationId xmlns:a16="http://schemas.microsoft.com/office/drawing/2014/main" id="{0033B4E0-5D2F-4028-A776-6CB0500D55AE}"/>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7" name="Rechthoek 100">
                        <a:extLst>
                          <a:ext uri="{FF2B5EF4-FFF2-40B4-BE49-F238E27FC236}">
                            <a16:creationId xmlns:a16="http://schemas.microsoft.com/office/drawing/2014/main" id="{8C851266-D355-4C07-AF9F-060C67EA9FE6}"/>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8" name="Rechthoek 101">
                        <a:extLst>
                          <a:ext uri="{FF2B5EF4-FFF2-40B4-BE49-F238E27FC236}">
                            <a16:creationId xmlns:a16="http://schemas.microsoft.com/office/drawing/2014/main" id="{76E5195F-1342-47AA-A58E-DAEEE5BC7976}"/>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9" name="Rechthoek 102">
                        <a:extLst>
                          <a:ext uri="{FF2B5EF4-FFF2-40B4-BE49-F238E27FC236}">
                            <a16:creationId xmlns:a16="http://schemas.microsoft.com/office/drawing/2014/main" id="{83EFD178-B519-4447-A5AF-8FD9362B3AF9}"/>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0" name="Rechthoek 103">
                        <a:extLst>
                          <a:ext uri="{FF2B5EF4-FFF2-40B4-BE49-F238E27FC236}">
                            <a16:creationId xmlns:a16="http://schemas.microsoft.com/office/drawing/2014/main" id="{ECCEBFDD-FC4A-41CA-BD7E-CB93D3CCACB7}"/>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104" name="Boog 97">
                      <a:extLst>
                        <a:ext uri="{FF2B5EF4-FFF2-40B4-BE49-F238E27FC236}">
                          <a16:creationId xmlns:a16="http://schemas.microsoft.com/office/drawing/2014/main" id="{605B8350-4B05-4280-9389-D61F3122E79A}"/>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100" name="Tekstvak 93">
                    <a:extLst>
                      <a:ext uri="{FF2B5EF4-FFF2-40B4-BE49-F238E27FC236}">
                        <a16:creationId xmlns:a16="http://schemas.microsoft.com/office/drawing/2014/main" id="{4A9BA477-51C2-4721-853F-AA2232CBB7B4}"/>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Lay-out</a:t>
                    </a:r>
                  </a:p>
                </p:txBody>
              </p:sp>
              <p:sp>
                <p:nvSpPr>
                  <p:cNvPr id="101" name="Tekstvak 94">
                    <a:extLst>
                      <a:ext uri="{FF2B5EF4-FFF2-40B4-BE49-F238E27FC236}">
                        <a16:creationId xmlns:a16="http://schemas.microsoft.com/office/drawing/2014/main" id="{C11D5242-36CE-4A52-9E8D-4721F1C2563A}"/>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102" name="Picture 3">
                    <a:extLst>
                      <a:ext uri="{FF2B5EF4-FFF2-40B4-BE49-F238E27FC236}">
                        <a16:creationId xmlns:a16="http://schemas.microsoft.com/office/drawing/2014/main" id="{16BE0CD0-3CDE-4A03-9F12-ED6387904565}"/>
                      </a:ext>
                    </a:extLst>
                  </p:cNvPr>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95" name="Rechte verbindingslijn 73">
                  <a:extLst>
                    <a:ext uri="{FF2B5EF4-FFF2-40B4-BE49-F238E27FC236}">
                      <a16:creationId xmlns:a16="http://schemas.microsoft.com/office/drawing/2014/main" id="{5029535B-9582-40BF-830D-7455F2C28FB4}"/>
                    </a:ext>
                  </a:extLst>
                </p:cNvPr>
                <p:cNvCxnSpPr>
                  <a:cxnSpLocks/>
                </p:cNvCxnSpPr>
                <p:nvPr userDrawn="1"/>
              </p:nvCxnSpPr>
              <p:spPr>
                <a:xfrm>
                  <a:off x="12397260" y="6203482"/>
                  <a:ext cx="3178017" cy="0"/>
                </a:xfrm>
                <a:prstGeom prst="line">
                  <a:avLst/>
                </a:prstGeom>
                <a:noFill/>
                <a:ln w="3175" cap="flat" cmpd="sng" algn="ctr">
                  <a:solidFill>
                    <a:schemeClr val="accent1"/>
                  </a:solidFill>
                  <a:prstDash val="solid"/>
                </a:ln>
                <a:effectLst/>
              </p:spPr>
            </p:cxnSp>
          </p:grpSp>
        </p:grpSp>
        <p:sp>
          <p:nvSpPr>
            <p:cNvPr id="64" name="Ovaal 114">
              <a:extLst>
                <a:ext uri="{FF2B5EF4-FFF2-40B4-BE49-F238E27FC236}">
                  <a16:creationId xmlns:a16="http://schemas.microsoft.com/office/drawing/2014/main" id="{14B1541A-68EF-49D8-A6F7-AF4D6CACD1BE}"/>
                </a:ext>
              </a:extLst>
            </p:cNvPr>
            <p:cNvSpPr/>
            <p:nvPr userDrawn="1"/>
          </p:nvSpPr>
          <p:spPr>
            <a:xfrm>
              <a:off x="12391602" y="436420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65" name="Rechthoek 115">
              <a:extLst>
                <a:ext uri="{FF2B5EF4-FFF2-40B4-BE49-F238E27FC236}">
                  <a16:creationId xmlns:a16="http://schemas.microsoft.com/office/drawing/2014/main" id="{DD733342-BAC8-4409-8BE2-1FC639458627}"/>
                </a:ext>
              </a:extLst>
            </p:cNvPr>
            <p:cNvSpPr/>
            <p:nvPr userDrawn="1"/>
          </p:nvSpPr>
          <p:spPr>
            <a:xfrm>
              <a:off x="12757284" y="443026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To scale or drag the image, go to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‘Picture Tools - Format’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Scale the image with the spheres and scale the image frame with the corners.</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66" name="Groep 117">
              <a:extLst>
                <a:ext uri="{FF2B5EF4-FFF2-40B4-BE49-F238E27FC236}">
                  <a16:creationId xmlns:a16="http://schemas.microsoft.com/office/drawing/2014/main" id="{D756F7F8-CFA7-4C92-8AEA-9303D3B548A5}"/>
                </a:ext>
              </a:extLst>
            </p:cNvPr>
            <p:cNvGrpSpPr/>
            <p:nvPr userDrawn="1"/>
          </p:nvGrpSpPr>
          <p:grpSpPr>
            <a:xfrm>
              <a:off x="12696515" y="5697014"/>
              <a:ext cx="514284" cy="363309"/>
              <a:chOff x="12682980" y="3705268"/>
              <a:chExt cx="622284" cy="439605"/>
            </a:xfrm>
          </p:grpSpPr>
          <p:grpSp>
            <p:nvGrpSpPr>
              <p:cNvPr id="74" name="Groep 118">
                <a:extLst>
                  <a:ext uri="{FF2B5EF4-FFF2-40B4-BE49-F238E27FC236}">
                    <a16:creationId xmlns:a16="http://schemas.microsoft.com/office/drawing/2014/main" id="{7DD904FD-8A5F-484A-A374-358D2834D5A2}"/>
                  </a:ext>
                </a:extLst>
              </p:cNvPr>
              <p:cNvGrpSpPr/>
              <p:nvPr userDrawn="1"/>
            </p:nvGrpSpPr>
            <p:grpSpPr>
              <a:xfrm>
                <a:off x="13050775" y="3705268"/>
                <a:ext cx="187931" cy="106831"/>
                <a:chOff x="13061402" y="3705268"/>
                <a:chExt cx="187931" cy="106831"/>
              </a:xfrm>
            </p:grpSpPr>
            <p:sp>
              <p:nvSpPr>
                <p:cNvPr id="77" name="Rechthoek 126">
                  <a:extLst>
                    <a:ext uri="{FF2B5EF4-FFF2-40B4-BE49-F238E27FC236}">
                      <a16:creationId xmlns:a16="http://schemas.microsoft.com/office/drawing/2014/main" id="{E036A39B-6047-44DE-842E-00D2EF11932D}"/>
                    </a:ext>
                  </a:extLst>
                </p:cNvPr>
                <p:cNvSpPr/>
                <p:nvPr userDrawn="1"/>
              </p:nvSpPr>
              <p:spPr>
                <a:xfrm>
                  <a:off x="13103513" y="370526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78" name="Rechthoek 124">
                  <a:extLst>
                    <a:ext uri="{FF2B5EF4-FFF2-40B4-BE49-F238E27FC236}">
                      <a16:creationId xmlns:a16="http://schemas.microsoft.com/office/drawing/2014/main" id="{9C9829DB-DCF7-4265-AB26-F0F54121F32B}"/>
                    </a:ext>
                  </a:extLst>
                </p:cNvPr>
                <p:cNvSpPr/>
                <p:nvPr userDrawn="1"/>
              </p:nvSpPr>
              <p:spPr>
                <a:xfrm rot="10800000">
                  <a:off x="13061402" y="3783711"/>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75" name="Rechthoek 119">
                <a:extLst>
                  <a:ext uri="{FF2B5EF4-FFF2-40B4-BE49-F238E27FC236}">
                    <a16:creationId xmlns:a16="http://schemas.microsoft.com/office/drawing/2014/main" id="{F20BC9A7-2FC3-49F4-AE95-2399CD8D34BF}"/>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dirty="0">
                    <a:solidFill>
                      <a:schemeClr val="tx1"/>
                    </a:solidFill>
                    <a:latin typeface="Arial" panose="020B0604020202020204" pitchFamily="34" charset="0"/>
                    <a:cs typeface="Arial" panose="020B0604020202020204" pitchFamily="34" charset="0"/>
                  </a:rPr>
                  <a:t>Crop</a:t>
                </a:r>
              </a:p>
            </p:txBody>
          </p:sp>
          <p:sp>
            <p:nvSpPr>
              <p:cNvPr id="76" name="Gelijkbenige driehoek 120">
                <a:extLst>
                  <a:ext uri="{FF2B5EF4-FFF2-40B4-BE49-F238E27FC236}">
                    <a16:creationId xmlns:a16="http://schemas.microsoft.com/office/drawing/2014/main" id="{333284DD-FC9E-45A0-A2E9-5528987CEF29}"/>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67" name="Rechthoek 131">
              <a:extLst>
                <a:ext uri="{FF2B5EF4-FFF2-40B4-BE49-F238E27FC236}">
                  <a16:creationId xmlns:a16="http://schemas.microsoft.com/office/drawing/2014/main" id="{06D47859-662B-49BC-A778-C03AF223200E}"/>
                </a:ext>
              </a:extLst>
            </p:cNvPr>
            <p:cNvSpPr/>
            <p:nvPr userDrawn="1"/>
          </p:nvSpPr>
          <p:spPr>
            <a:xfrm>
              <a:off x="12776660" y="5454419"/>
              <a:ext cx="334363" cy="31853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68" name="Rechthoek 132">
              <a:extLst>
                <a:ext uri="{FF2B5EF4-FFF2-40B4-BE49-F238E27FC236}">
                  <a16:creationId xmlns:a16="http://schemas.microsoft.com/office/drawing/2014/main" id="{EE2FC71F-4B29-445D-B279-4434167468F4}"/>
                </a:ext>
              </a:extLst>
            </p:cNvPr>
            <p:cNvSpPr/>
            <p:nvPr userDrawn="1"/>
          </p:nvSpPr>
          <p:spPr>
            <a:xfrm>
              <a:off x="12769728" y="5447408"/>
              <a:ext cx="201152" cy="198213"/>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69" name="Ovaal 133">
              <a:extLst>
                <a:ext uri="{FF2B5EF4-FFF2-40B4-BE49-F238E27FC236}">
                  <a16:creationId xmlns:a16="http://schemas.microsoft.com/office/drawing/2014/main" id="{D78D1645-1BDC-44FE-914E-2FB218EDFCCB}"/>
                </a:ext>
              </a:extLst>
            </p:cNvPr>
            <p:cNvSpPr/>
            <p:nvPr userDrawn="1"/>
          </p:nvSpPr>
          <p:spPr>
            <a:xfrm>
              <a:off x="12892272" y="5472448"/>
              <a:ext cx="55501" cy="55501"/>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pic>
          <p:nvPicPr>
            <p:cNvPr id="70" name="Afbeelding 129">
              <a:extLst>
                <a:ext uri="{FF2B5EF4-FFF2-40B4-BE49-F238E27FC236}">
                  <a16:creationId xmlns:a16="http://schemas.microsoft.com/office/drawing/2014/main" id="{BBA8373D-E4C6-4A10-9676-830DA486FE00}"/>
                </a:ext>
              </a:extLst>
            </p:cNvPr>
            <p:cNvPicPr>
              <a:picLocks noChangeAspect="1"/>
            </p:cNvPicPr>
            <p:nvPr userDrawn="1"/>
          </p:nvPicPr>
          <p:blipFill>
            <a:blip r:embed="rId6" cstate="email">
              <a:duotone>
                <a:prstClr val="black"/>
                <a:srgbClr val="4D82B8">
                  <a:tint val="45000"/>
                  <a:satMod val="400000"/>
                </a:srgbClr>
              </a:duotone>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a:ext>
              </a:extLst>
            </a:blip>
            <a:stretch>
              <a:fillRect/>
            </a:stretch>
          </p:blipFill>
          <p:spPr>
            <a:xfrm>
              <a:off x="12779254" y="5528046"/>
              <a:ext cx="133292" cy="107807"/>
            </a:xfrm>
            <a:prstGeom prst="rect">
              <a:avLst/>
            </a:prstGeom>
          </p:spPr>
        </p:pic>
        <p:pic>
          <p:nvPicPr>
            <p:cNvPr id="71" name="Afbeelding 130">
              <a:extLst>
                <a:ext uri="{FF2B5EF4-FFF2-40B4-BE49-F238E27FC236}">
                  <a16:creationId xmlns:a16="http://schemas.microsoft.com/office/drawing/2014/main" id="{8B041FD0-C1E1-4B0C-AA81-C2E87703D14C}"/>
                </a:ext>
              </a:extLst>
            </p:cNvPr>
            <p:cNvPicPr>
              <a:picLocks noChangeAspect="1"/>
            </p:cNvPicPr>
            <p:nvPr userDrawn="1"/>
          </p:nvPicPr>
          <p:blipFill>
            <a:blip r:embed="rId8" cstate="email">
              <a:duotone>
                <a:prstClr val="black"/>
                <a:srgbClr val="4D82B8">
                  <a:tint val="45000"/>
                  <a:satMod val="400000"/>
                </a:srgbClr>
              </a:duotone>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2831768" y="5550633"/>
              <a:ext cx="133292" cy="85667"/>
            </a:xfrm>
            <a:prstGeom prst="rect">
              <a:avLst/>
            </a:prstGeom>
          </p:spPr>
        </p:pic>
        <p:sp>
          <p:nvSpPr>
            <p:cNvPr id="72" name="Rechthoek 127">
              <a:extLst>
                <a:ext uri="{FF2B5EF4-FFF2-40B4-BE49-F238E27FC236}">
                  <a16:creationId xmlns:a16="http://schemas.microsoft.com/office/drawing/2014/main" id="{D91E6C4F-E0D1-476F-A421-EB1E0BE6BB53}"/>
                </a:ext>
              </a:extLst>
            </p:cNvPr>
            <p:cNvSpPr/>
            <p:nvPr userDrawn="1"/>
          </p:nvSpPr>
          <p:spPr>
            <a:xfrm rot="5400000">
              <a:off x="12986754" y="5746072"/>
              <a:ext cx="120512" cy="23461"/>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73" name="Rechthoek 125">
              <a:extLst>
                <a:ext uri="{FF2B5EF4-FFF2-40B4-BE49-F238E27FC236}">
                  <a16:creationId xmlns:a16="http://schemas.microsoft.com/office/drawing/2014/main" id="{C688BC6F-0BA3-4FF7-85C3-78CD53429B72}"/>
                </a:ext>
              </a:extLst>
            </p:cNvPr>
            <p:cNvSpPr/>
            <p:nvPr userDrawn="1"/>
          </p:nvSpPr>
          <p:spPr>
            <a:xfrm rot="16200000">
              <a:off x="13049002" y="5712790"/>
              <a:ext cx="120512" cy="23461"/>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Tree>
    <p:extLst>
      <p:ext uri="{BB962C8B-B14F-4D97-AF65-F5344CB8AC3E}">
        <p14:creationId xmlns:p14="http://schemas.microsoft.com/office/powerpoint/2010/main" val="384688223"/>
      </p:ext>
    </p:extLst>
  </p:cSld>
  <p:clrMapOvr>
    <a:masterClrMapping/>
  </p:clrMapOvr>
  <p:extLst>
    <p:ext uri="{DCECCB84-F9BA-43D5-87BE-67443E8EF086}">
      <p15:sldGuideLst xmlns:p15="http://schemas.microsoft.com/office/powerpoint/2012/main">
        <p15:guide id="1" pos="3840">
          <p15:clr>
            <a:srgbClr val="FBAE40"/>
          </p15:clr>
        </p15:guide>
        <p15:guide id="2" pos="885">
          <p15:clr>
            <a:srgbClr val="FBAE40"/>
          </p15:clr>
        </p15:guide>
        <p15:guide id="3" orient="horz" pos="2160">
          <p15:clr>
            <a:srgbClr val="FBAE40"/>
          </p15:clr>
        </p15:guide>
        <p15:guide id="4" orient="horz" pos="3411">
          <p15:clr>
            <a:srgbClr val="FBAE40"/>
          </p15:clr>
        </p15:guide>
        <p15:guide id="5" orient="horz" pos="379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Media with footer">
    <p:bg>
      <p:bgPr>
        <a:solidFill>
          <a:schemeClr val="bg1"/>
        </a:solidFill>
        <a:effectLst/>
      </p:bgPr>
    </p:bg>
    <p:spTree>
      <p:nvGrpSpPr>
        <p:cNvPr id="1" name=""/>
        <p:cNvGrpSpPr/>
        <p:nvPr/>
      </p:nvGrpSpPr>
      <p:grpSpPr>
        <a:xfrm>
          <a:off x="0" y="0"/>
          <a:ext cx="0" cy="0"/>
          <a:chOff x="0" y="0"/>
          <a:chExt cx="0" cy="0"/>
        </a:xfrm>
      </p:grpSpPr>
      <p:sp>
        <p:nvSpPr>
          <p:cNvPr id="8" name="Media Placeholder 7">
            <a:extLst>
              <a:ext uri="{FF2B5EF4-FFF2-40B4-BE49-F238E27FC236}">
                <a16:creationId xmlns:a16="http://schemas.microsoft.com/office/drawing/2014/main" id="{040E9881-BD3A-4DDD-87E9-20F74DB176A4}"/>
              </a:ext>
            </a:extLst>
          </p:cNvPr>
          <p:cNvSpPr>
            <a:spLocks noGrp="1"/>
          </p:cNvSpPr>
          <p:nvPr>
            <p:ph type="media" sz="quarter" idx="13"/>
          </p:nvPr>
        </p:nvSpPr>
        <p:spPr>
          <a:xfrm>
            <a:off x="0" y="0"/>
            <a:ext cx="12192000" cy="6857555"/>
          </a:xfrm>
          <a:solidFill>
            <a:srgbClr val="E6E6E6"/>
          </a:solidFill>
        </p:spPr>
        <p:txBody>
          <a:bodyPr/>
          <a:lstStyle>
            <a:lvl1pPr marL="0" indent="0" algn="ctr">
              <a:buNone/>
              <a:defRPr/>
            </a:lvl1pPr>
          </a:lstStyle>
          <a:p>
            <a:r>
              <a:rPr lang="en-US"/>
              <a:t>Click icon to add media</a:t>
            </a:r>
            <a:endParaRPr lang="nl-NL"/>
          </a:p>
        </p:txBody>
      </p:sp>
      <p:sp>
        <p:nvSpPr>
          <p:cNvPr id="2" name="Title 1">
            <a:extLst>
              <a:ext uri="{FF2B5EF4-FFF2-40B4-BE49-F238E27FC236}">
                <a16:creationId xmlns:a16="http://schemas.microsoft.com/office/drawing/2014/main" id="{11805DB6-0C58-4697-9D8B-112A720274AA}"/>
              </a:ext>
            </a:extLst>
          </p:cNvPr>
          <p:cNvSpPr>
            <a:spLocks noGrp="1"/>
          </p:cNvSpPr>
          <p:nvPr>
            <p:ph type="ctrTitle"/>
          </p:nvPr>
        </p:nvSpPr>
        <p:spPr>
          <a:xfrm>
            <a:off x="1404938" y="1078856"/>
            <a:ext cx="10236200" cy="1548000"/>
          </a:xfrm>
        </p:spPr>
        <p:txBody>
          <a:bodyPr anchor="b"/>
          <a:lstStyle>
            <a:lvl1pPr algn="ctr">
              <a:defRPr sz="5400">
                <a:solidFill>
                  <a:schemeClr val="bg1"/>
                </a:solidFill>
              </a:defRPr>
            </a:lvl1pPr>
          </a:lstStyle>
          <a:p>
            <a:r>
              <a:rPr lang="en-US"/>
              <a:t>Click to edit Master title style</a:t>
            </a:r>
            <a:endParaRPr lang="nl-NL" dirty="0"/>
          </a:p>
        </p:txBody>
      </p:sp>
      <p:sp>
        <p:nvSpPr>
          <p:cNvPr id="3" name="Subtitle 2">
            <a:extLst>
              <a:ext uri="{FF2B5EF4-FFF2-40B4-BE49-F238E27FC236}">
                <a16:creationId xmlns:a16="http://schemas.microsoft.com/office/drawing/2014/main" id="{F3962993-651D-4612-A78D-8ADED943132C}"/>
              </a:ext>
            </a:extLst>
          </p:cNvPr>
          <p:cNvSpPr>
            <a:spLocks noGrp="1"/>
          </p:cNvSpPr>
          <p:nvPr>
            <p:ph type="subTitle" idx="1"/>
          </p:nvPr>
        </p:nvSpPr>
        <p:spPr>
          <a:xfrm>
            <a:off x="1404938" y="2745000"/>
            <a:ext cx="10236200" cy="684000"/>
          </a:xfrm>
        </p:spPr>
        <p:txBody>
          <a:bodyPr/>
          <a:lstStyle>
            <a:lvl1pPr marL="0" indent="0" algn="ctr">
              <a:lnSpc>
                <a:spcPct val="90000"/>
              </a:lnSpc>
              <a:spcBef>
                <a:spcPts val="0"/>
              </a:spcBef>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Text Placeholder 20">
            <a:extLst>
              <a:ext uri="{FF2B5EF4-FFF2-40B4-BE49-F238E27FC236}">
                <a16:creationId xmlns:a16="http://schemas.microsoft.com/office/drawing/2014/main" id="{AD9A916A-D551-440E-BB5B-D75B83AF3043}"/>
              </a:ext>
            </a:extLst>
          </p:cNvPr>
          <p:cNvSpPr>
            <a:spLocks noGrp="1"/>
          </p:cNvSpPr>
          <p:nvPr>
            <p:ph type="body" sz="quarter" idx="19"/>
          </p:nvPr>
        </p:nvSpPr>
        <p:spPr>
          <a:xfrm>
            <a:off x="0" y="6307200"/>
            <a:ext cx="12198350" cy="550355"/>
          </a:xfrm>
          <a:custGeom>
            <a:avLst/>
            <a:gdLst>
              <a:gd name="connsiteX0" fmla="*/ 0 w 12198350"/>
              <a:gd name="connsiteY0" fmla="*/ 0 h 550355"/>
              <a:gd name="connsiteX1" fmla="*/ 691396 w 12198350"/>
              <a:gd name="connsiteY1" fmla="*/ 5559 h 550355"/>
              <a:gd name="connsiteX2" fmla="*/ 877885 w 12198350"/>
              <a:gd name="connsiteY2" fmla="*/ 191202 h 550355"/>
              <a:gd name="connsiteX3" fmla="*/ 1064373 w 12198350"/>
              <a:gd name="connsiteY3" fmla="*/ 5559 h 550355"/>
              <a:gd name="connsiteX4" fmla="*/ 12195174 w 12198350"/>
              <a:gd name="connsiteY4" fmla="*/ 8720 h 550355"/>
              <a:gd name="connsiteX5" fmla="*/ 12198350 w 12198350"/>
              <a:gd name="connsiteY5" fmla="*/ 545559 h 550355"/>
              <a:gd name="connsiteX6" fmla="*/ 3970 w 12198350"/>
              <a:gd name="connsiteY6" fmla="*/ 550355 h 550355"/>
              <a:gd name="connsiteX7" fmla="*/ 0 w 12198350"/>
              <a:gd name="connsiteY7" fmla="*/ 0 h 55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8350" h="550355">
                <a:moveTo>
                  <a:pt x="0" y="0"/>
                </a:moveTo>
                <a:lnTo>
                  <a:pt x="691396" y="5559"/>
                </a:lnTo>
                <a:cubicBezTo>
                  <a:pt x="794382" y="5559"/>
                  <a:pt x="877885" y="88684"/>
                  <a:pt x="877885" y="191202"/>
                </a:cubicBezTo>
                <a:cubicBezTo>
                  <a:pt x="877885" y="88684"/>
                  <a:pt x="961388" y="5559"/>
                  <a:pt x="1064373" y="5559"/>
                </a:cubicBezTo>
                <a:lnTo>
                  <a:pt x="12195174" y="8720"/>
                </a:lnTo>
                <a:cubicBezTo>
                  <a:pt x="12197292" y="184505"/>
                  <a:pt x="12196233" y="369774"/>
                  <a:pt x="12198350" y="545559"/>
                </a:cubicBezTo>
                <a:lnTo>
                  <a:pt x="3970" y="550355"/>
                </a:lnTo>
                <a:cubicBezTo>
                  <a:pt x="2912" y="375624"/>
                  <a:pt x="1058" y="174732"/>
                  <a:pt x="0" y="0"/>
                </a:cubicBezTo>
                <a:close/>
              </a:path>
            </a:pathLst>
          </a:custGeom>
          <a:solidFill>
            <a:srgbClr val="F1F1F1"/>
          </a:solidFill>
        </p:spPr>
        <p:txBody>
          <a:bodyPr wrap="square">
            <a:noAutofit/>
          </a:bodyPr>
          <a:lstStyle>
            <a:lvl1pPr marL="0" indent="0">
              <a:buNone/>
              <a:defRPr sz="100"/>
            </a:lvl1pPr>
          </a:lstStyle>
          <a:p>
            <a:pPr lvl="0"/>
            <a:r>
              <a:rPr lang="en-US"/>
              <a:t>Click to edit Master text styles</a:t>
            </a:r>
          </a:p>
        </p:txBody>
      </p:sp>
      <p:sp>
        <p:nvSpPr>
          <p:cNvPr id="10" name="Logo_Groen_Zwart">
            <a:extLst>
              <a:ext uri="{FF2B5EF4-FFF2-40B4-BE49-F238E27FC236}">
                <a16:creationId xmlns:a16="http://schemas.microsoft.com/office/drawing/2014/main" id="{55B540EA-EABF-4B3A-9240-698BD3EDEFB6}"/>
              </a:ext>
            </a:extLst>
          </p:cNvPr>
          <p:cNvSpPr>
            <a:spLocks noGrp="1"/>
          </p:cNvSpPr>
          <p:nvPr>
            <p:ph type="body" sz="quarter" idx="15"/>
          </p:nvPr>
        </p:nvSpPr>
        <p:spPr>
          <a:xfrm>
            <a:off x="10665538" y="6492688"/>
            <a:ext cx="975600" cy="176400"/>
          </a:xfrm>
          <a:blipFill>
            <a:blip r:embed="rId2">
              <a:extLst>
                <a:ext uri="{96DAC541-7B7A-43D3-8B79-37D633B846F1}">
                  <asvg:svgBlip xmlns:asvg="http://schemas.microsoft.com/office/drawing/2016/SVG/main" r:embed="rId3"/>
                </a:ext>
              </a:extLst>
            </a:blip>
            <a:stretch>
              <a:fillRect/>
            </a:stretch>
          </a:blipFill>
        </p:spPr>
        <p:txBody>
          <a:bodyPr/>
          <a:lstStyle>
            <a:lvl1pPr marL="0" indent="0">
              <a:buNone/>
              <a:defRPr sz="100">
                <a:solidFill>
                  <a:schemeClr val="tx2"/>
                </a:solidFill>
              </a:defRPr>
            </a:lvl1pPr>
          </a:lstStyle>
          <a:p>
            <a:pPr lvl="0"/>
            <a:r>
              <a:rPr lang="en-US"/>
              <a:t>Click to edit Master text styles</a:t>
            </a:r>
          </a:p>
        </p:txBody>
      </p:sp>
      <p:sp>
        <p:nvSpPr>
          <p:cNvPr id="22" name="Date Placeholder 21">
            <a:extLst>
              <a:ext uri="{FF2B5EF4-FFF2-40B4-BE49-F238E27FC236}">
                <a16:creationId xmlns:a16="http://schemas.microsoft.com/office/drawing/2014/main" id="{5C03C815-1918-4C98-A7EA-5C88C9704922}"/>
              </a:ext>
            </a:extLst>
          </p:cNvPr>
          <p:cNvSpPr>
            <a:spLocks noGrp="1"/>
          </p:cNvSpPr>
          <p:nvPr>
            <p:ph type="dt" sz="half" idx="20"/>
          </p:nvPr>
        </p:nvSpPr>
        <p:spPr/>
        <p:txBody>
          <a:bodyPr/>
          <a:lstStyle/>
          <a:p>
            <a:endParaRPr lang="nl-NL" dirty="0"/>
          </a:p>
        </p:txBody>
      </p:sp>
      <p:sp>
        <p:nvSpPr>
          <p:cNvPr id="23" name="Footer Placeholder 22">
            <a:extLst>
              <a:ext uri="{FF2B5EF4-FFF2-40B4-BE49-F238E27FC236}">
                <a16:creationId xmlns:a16="http://schemas.microsoft.com/office/drawing/2014/main" id="{8646D47F-930D-4CE2-A275-53C6A848831A}"/>
              </a:ext>
            </a:extLst>
          </p:cNvPr>
          <p:cNvSpPr>
            <a:spLocks noGrp="1"/>
          </p:cNvSpPr>
          <p:nvPr>
            <p:ph type="ftr" sz="quarter" idx="21"/>
          </p:nvPr>
        </p:nvSpPr>
        <p:spPr/>
        <p:txBody>
          <a:bodyPr/>
          <a:lstStyle/>
          <a:p>
            <a:r>
              <a:rPr lang="nl-NL"/>
              <a:t>Footer</a:t>
            </a:r>
            <a:endParaRPr lang="nl-NL" dirty="0"/>
          </a:p>
        </p:txBody>
      </p:sp>
      <p:sp>
        <p:nvSpPr>
          <p:cNvPr id="24" name="Slide Number Placeholder 23">
            <a:extLst>
              <a:ext uri="{FF2B5EF4-FFF2-40B4-BE49-F238E27FC236}">
                <a16:creationId xmlns:a16="http://schemas.microsoft.com/office/drawing/2014/main" id="{2F6A7ECD-4368-4048-B453-D9E80123FD72}"/>
              </a:ext>
            </a:extLst>
          </p:cNvPr>
          <p:cNvSpPr>
            <a:spLocks noGrp="1"/>
          </p:cNvSpPr>
          <p:nvPr>
            <p:ph type="sldNum" sz="quarter" idx="22"/>
          </p:nvPr>
        </p:nvSpPr>
        <p:spPr/>
        <p:txBody>
          <a:bodyPr/>
          <a:lstStyle/>
          <a:p>
            <a:fld id="{24D67351-BC5A-44E5-A0D8-76BFC2E49676}" type="slidenum">
              <a:rPr lang="nl-NL" smtClean="0"/>
              <a:pPr/>
              <a:t>‹#›</a:t>
            </a:fld>
            <a:endParaRPr lang="nl-NL" dirty="0"/>
          </a:p>
        </p:txBody>
      </p:sp>
      <p:grpSp>
        <p:nvGrpSpPr>
          <p:cNvPr id="62" name="Group 61">
            <a:extLst>
              <a:ext uri="{FF2B5EF4-FFF2-40B4-BE49-F238E27FC236}">
                <a16:creationId xmlns:a16="http://schemas.microsoft.com/office/drawing/2014/main" id="{BC99175A-D838-4D8F-A544-620F748CB312}"/>
              </a:ext>
            </a:extLst>
          </p:cNvPr>
          <p:cNvGrpSpPr/>
          <p:nvPr userDrawn="1"/>
        </p:nvGrpSpPr>
        <p:grpSpPr>
          <a:xfrm>
            <a:off x="12389714" y="0"/>
            <a:ext cx="3183678" cy="4321947"/>
            <a:chOff x="12389714" y="0"/>
            <a:chExt cx="3183678" cy="4321947"/>
          </a:xfrm>
        </p:grpSpPr>
        <p:pic>
          <p:nvPicPr>
            <p:cNvPr id="63" name="Picture 62">
              <a:extLst>
                <a:ext uri="{FF2B5EF4-FFF2-40B4-BE49-F238E27FC236}">
                  <a16:creationId xmlns:a16="http://schemas.microsoft.com/office/drawing/2014/main" id="{5F255BAE-4047-4E72-B82A-C802B0262B29}"/>
                </a:ext>
              </a:extLst>
            </p:cNvPr>
            <p:cNvPicPr>
              <a:picLocks noChangeAspect="1"/>
            </p:cNvPicPr>
            <p:nvPr userDrawn="1"/>
          </p:nvPicPr>
          <p:blipFill>
            <a:blip r:embed="rId4"/>
            <a:stretch>
              <a:fillRect/>
            </a:stretch>
          </p:blipFill>
          <p:spPr>
            <a:xfrm>
              <a:off x="12653574" y="3233196"/>
              <a:ext cx="1462269" cy="824075"/>
            </a:xfrm>
            <a:prstGeom prst="rect">
              <a:avLst/>
            </a:prstGeom>
          </p:spPr>
        </p:pic>
        <p:grpSp>
          <p:nvGrpSpPr>
            <p:cNvPr id="64" name="Instruction">
              <a:extLst>
                <a:ext uri="{FF2B5EF4-FFF2-40B4-BE49-F238E27FC236}">
                  <a16:creationId xmlns:a16="http://schemas.microsoft.com/office/drawing/2014/main" id="{C900290F-91C0-4E81-A038-85D257AAF9B2}"/>
                </a:ext>
              </a:extLst>
            </p:cNvPr>
            <p:cNvGrpSpPr/>
            <p:nvPr userDrawn="1"/>
          </p:nvGrpSpPr>
          <p:grpSpPr>
            <a:xfrm>
              <a:off x="12389714" y="0"/>
              <a:ext cx="3183678" cy="4321947"/>
              <a:chOff x="12391601" y="0"/>
              <a:chExt cx="3183678" cy="4321947"/>
            </a:xfrm>
          </p:grpSpPr>
          <p:grpSp>
            <p:nvGrpSpPr>
              <p:cNvPr id="65" name="Video icoon">
                <a:extLst>
                  <a:ext uri="{FF2B5EF4-FFF2-40B4-BE49-F238E27FC236}">
                    <a16:creationId xmlns:a16="http://schemas.microsoft.com/office/drawing/2014/main" id="{D77B2035-D265-4C4D-8CA1-CF632A6816BF}"/>
                  </a:ext>
                </a:extLst>
              </p:cNvPr>
              <p:cNvGrpSpPr/>
              <p:nvPr userDrawn="1"/>
            </p:nvGrpSpPr>
            <p:grpSpPr>
              <a:xfrm>
                <a:off x="12757282" y="1122460"/>
                <a:ext cx="326087" cy="328143"/>
                <a:chOff x="8066315" y="1676399"/>
                <a:chExt cx="1371600" cy="1380253"/>
              </a:xfrm>
            </p:grpSpPr>
            <p:sp>
              <p:nvSpPr>
                <p:cNvPr id="103" name="Rechthoek 127">
                  <a:extLst>
                    <a:ext uri="{FF2B5EF4-FFF2-40B4-BE49-F238E27FC236}">
                      <a16:creationId xmlns:a16="http://schemas.microsoft.com/office/drawing/2014/main" id="{9966423D-3F4B-4646-A369-1A2054123D98}"/>
                    </a:ext>
                  </a:extLst>
                </p:cNvPr>
                <p:cNvSpPr/>
                <p:nvPr userDrawn="1"/>
              </p:nvSpPr>
              <p:spPr>
                <a:xfrm>
                  <a:off x="8066315" y="1687285"/>
                  <a:ext cx="1360714" cy="1360715"/>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4" name="Vrije vorm 112">
                  <a:extLst>
                    <a:ext uri="{FF2B5EF4-FFF2-40B4-BE49-F238E27FC236}">
                      <a16:creationId xmlns:a16="http://schemas.microsoft.com/office/drawing/2014/main" id="{C42E83F9-C829-4467-9B41-D2A75CE13910}"/>
                    </a:ext>
                  </a:extLst>
                </p:cNvPr>
                <p:cNvSpPr/>
                <p:nvPr userDrawn="1"/>
              </p:nvSpPr>
              <p:spPr>
                <a:xfrm>
                  <a:off x="8077201" y="1676399"/>
                  <a:ext cx="1360714" cy="206830"/>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5" name="Vrije vorm 113">
                  <a:extLst>
                    <a:ext uri="{FF2B5EF4-FFF2-40B4-BE49-F238E27FC236}">
                      <a16:creationId xmlns:a16="http://schemas.microsoft.com/office/drawing/2014/main" id="{49812610-B263-4CB9-9DAC-8204B908C450}"/>
                    </a:ext>
                  </a:extLst>
                </p:cNvPr>
                <p:cNvSpPr/>
                <p:nvPr userDrawn="1"/>
              </p:nvSpPr>
              <p:spPr>
                <a:xfrm>
                  <a:off x="8071337" y="2849822"/>
                  <a:ext cx="1360714" cy="206830"/>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6" name="Rechthoek 84">
                <a:extLst>
                  <a:ext uri="{FF2B5EF4-FFF2-40B4-BE49-F238E27FC236}">
                    <a16:creationId xmlns:a16="http://schemas.microsoft.com/office/drawing/2014/main" id="{62FC0FCA-FCC2-4F64-8959-C41C4B5FF0E0}"/>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GB"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video</a:t>
                </a:r>
              </a:p>
            </p:txBody>
          </p:sp>
          <p:sp>
            <p:nvSpPr>
              <p:cNvPr id="67" name="Ovaal 85">
                <a:extLst>
                  <a:ext uri="{FF2B5EF4-FFF2-40B4-BE49-F238E27FC236}">
                    <a16:creationId xmlns:a16="http://schemas.microsoft.com/office/drawing/2014/main" id="{102B09CE-17D4-4D51-8A25-7400D24E9457}"/>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68" name="Rechte verbindingslijn 86">
                <a:extLst>
                  <a:ext uri="{FF2B5EF4-FFF2-40B4-BE49-F238E27FC236}">
                    <a16:creationId xmlns:a16="http://schemas.microsoft.com/office/drawing/2014/main" id="{8D8A12A6-2031-46DA-9111-071167FFA95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69" name="Rechte verbindingslijn 87">
                <a:extLst>
                  <a:ext uri="{FF2B5EF4-FFF2-40B4-BE49-F238E27FC236}">
                    <a16:creationId xmlns:a16="http://schemas.microsoft.com/office/drawing/2014/main" id="{1F41EFF7-BDB0-462A-9DDE-DC350EE346A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0" name="Rechthoek 88">
                <a:extLst>
                  <a:ext uri="{FF2B5EF4-FFF2-40B4-BE49-F238E27FC236}">
                    <a16:creationId xmlns:a16="http://schemas.microsoft.com/office/drawing/2014/main" id="{993713DD-6ABE-4612-BF22-93663899A32F}"/>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image/video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video.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71" name="Rechte verbindingslijn 123">
                <a:extLst>
                  <a:ext uri="{FF2B5EF4-FFF2-40B4-BE49-F238E27FC236}">
                    <a16:creationId xmlns:a16="http://schemas.microsoft.com/office/drawing/2014/main" id="{A7BEDA2C-2B51-4497-B1EC-EA59A0AACB5D}"/>
                  </a:ext>
                </a:extLst>
              </p:cNvPr>
              <p:cNvCxnSpPr>
                <a:cxnSpLocks/>
              </p:cNvCxnSpPr>
              <p:nvPr userDrawn="1"/>
            </p:nvCxnSpPr>
            <p:spPr>
              <a:xfrm>
                <a:off x="12397261" y="4321947"/>
                <a:ext cx="3178017" cy="0"/>
              </a:xfrm>
              <a:prstGeom prst="line">
                <a:avLst/>
              </a:prstGeom>
              <a:noFill/>
              <a:ln w="3175" cap="flat" cmpd="sng" algn="ctr">
                <a:solidFill>
                  <a:schemeClr val="accent1"/>
                </a:solidFill>
                <a:prstDash val="solid"/>
              </a:ln>
              <a:effectLst/>
            </p:spPr>
          </p:cxnSp>
          <p:sp>
            <p:nvSpPr>
              <p:cNvPr id="72" name="Ovaal 90">
                <a:extLst>
                  <a:ext uri="{FF2B5EF4-FFF2-40B4-BE49-F238E27FC236}">
                    <a16:creationId xmlns:a16="http://schemas.microsoft.com/office/drawing/2014/main" id="{6240A077-08ED-4A65-B564-95FE46F9704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3" name="Rechthoek 91">
                <a:extLst>
                  <a:ext uri="{FF2B5EF4-FFF2-40B4-BE49-F238E27FC236}">
                    <a16:creationId xmlns:a16="http://schemas.microsoft.com/office/drawing/2014/main" id="{DD39C0F2-B6A4-497A-A9CF-025D3EC89D5C}"/>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video</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74" name="Groep 92">
                <a:extLst>
                  <a:ext uri="{FF2B5EF4-FFF2-40B4-BE49-F238E27FC236}">
                    <a16:creationId xmlns:a16="http://schemas.microsoft.com/office/drawing/2014/main" id="{8A1FE538-A3A3-40C8-B0E8-E04D20DBA67C}"/>
                  </a:ext>
                </a:extLst>
              </p:cNvPr>
              <p:cNvGrpSpPr/>
              <p:nvPr userDrawn="1"/>
            </p:nvGrpSpPr>
            <p:grpSpPr>
              <a:xfrm>
                <a:off x="12757282" y="2184550"/>
                <a:ext cx="825500" cy="209550"/>
                <a:chOff x="13504624" y="2482850"/>
                <a:chExt cx="825500" cy="209550"/>
              </a:xfrm>
            </p:grpSpPr>
            <p:sp>
              <p:nvSpPr>
                <p:cNvPr id="100" name="Rechthoek 119">
                  <a:extLst>
                    <a:ext uri="{FF2B5EF4-FFF2-40B4-BE49-F238E27FC236}">
                      <a16:creationId xmlns:a16="http://schemas.microsoft.com/office/drawing/2014/main" id="{B81BC240-1A9F-4A30-9EB2-BAE6B1E17DA9}"/>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GB" sz="800" b="0" noProof="0">
                      <a:solidFill>
                        <a:schemeClr val="tx1"/>
                      </a:solidFill>
                      <a:latin typeface="Arial" panose="020B0604020202020204" pitchFamily="34" charset="0"/>
                      <a:cs typeface="Arial" panose="020B0604020202020204" pitchFamily="34" charset="0"/>
                    </a:rPr>
                    <a:t>Insert</a:t>
                  </a:r>
                </a:p>
              </p:txBody>
            </p:sp>
            <p:cxnSp>
              <p:nvCxnSpPr>
                <p:cNvPr id="101" name="Rechte verbindingslijn 120">
                  <a:extLst>
                    <a:ext uri="{FF2B5EF4-FFF2-40B4-BE49-F238E27FC236}">
                      <a16:creationId xmlns:a16="http://schemas.microsoft.com/office/drawing/2014/main" id="{97AF4888-6F63-40FB-AEAB-9300AF4120B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02" name="Gelijkbenige driehoek 121">
                  <a:extLst>
                    <a:ext uri="{FF2B5EF4-FFF2-40B4-BE49-F238E27FC236}">
                      <a16:creationId xmlns:a16="http://schemas.microsoft.com/office/drawing/2014/main" id="{C755F3F6-14EF-47D2-A73A-DEC9B38527AA}"/>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sp>
            <p:nvSpPr>
              <p:cNvPr id="75" name="Ovaal 93">
                <a:extLst>
                  <a:ext uri="{FF2B5EF4-FFF2-40B4-BE49-F238E27FC236}">
                    <a16:creationId xmlns:a16="http://schemas.microsoft.com/office/drawing/2014/main" id="{CBCBDCD0-3BAB-4C74-A535-3F23F24FE021}"/>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76" name="Rechthoek 94">
                <a:extLst>
                  <a:ext uri="{FF2B5EF4-FFF2-40B4-BE49-F238E27FC236}">
                    <a16:creationId xmlns:a16="http://schemas.microsoft.com/office/drawing/2014/main" id="{F9252C7A-2160-4FFD-8E8E-81B114861D09}"/>
                  </a:ext>
                </a:extLst>
              </p:cNvPr>
              <p:cNvSpPr/>
              <p:nvPr userDrawn="1"/>
            </p:nvSpPr>
            <p:spPr>
              <a:xfrm>
                <a:off x="12757283" y="2684014"/>
                <a:ext cx="2817996" cy="43496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77" name="Rechte verbindingslijn 95">
                <a:extLst>
                  <a:ext uri="{FF2B5EF4-FFF2-40B4-BE49-F238E27FC236}">
                    <a16:creationId xmlns:a16="http://schemas.microsoft.com/office/drawing/2014/main" id="{6345A23F-3735-4BFF-99AC-740E23EEB82E}"/>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78" name="Groep 97">
                <a:extLst>
                  <a:ext uri="{FF2B5EF4-FFF2-40B4-BE49-F238E27FC236}">
                    <a16:creationId xmlns:a16="http://schemas.microsoft.com/office/drawing/2014/main" id="{2E184FD8-DEAF-4B40-98BA-BACED4BC8466}"/>
                  </a:ext>
                </a:extLst>
              </p:cNvPr>
              <p:cNvGrpSpPr/>
              <p:nvPr userDrawn="1"/>
            </p:nvGrpSpPr>
            <p:grpSpPr>
              <a:xfrm>
                <a:off x="13717196" y="3535184"/>
                <a:ext cx="1195723" cy="678267"/>
                <a:chOff x="12757284" y="3224292"/>
                <a:chExt cx="1195723" cy="678267"/>
              </a:xfrm>
            </p:grpSpPr>
            <p:sp>
              <p:nvSpPr>
                <p:cNvPr id="79" name="Rechthoek 98">
                  <a:extLst>
                    <a:ext uri="{FF2B5EF4-FFF2-40B4-BE49-F238E27FC236}">
                      <a16:creationId xmlns:a16="http://schemas.microsoft.com/office/drawing/2014/main" id="{DFE680E1-F827-464C-A0FF-49365352B4FC}"/>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80" name="Rechthoek 99">
                  <a:extLst>
                    <a:ext uri="{FF2B5EF4-FFF2-40B4-BE49-F238E27FC236}">
                      <a16:creationId xmlns:a16="http://schemas.microsoft.com/office/drawing/2014/main" id="{B55F42D8-6EC7-42AF-A50F-305B04EB5F61}"/>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81" name="Groep 100">
                  <a:extLst>
                    <a:ext uri="{FF2B5EF4-FFF2-40B4-BE49-F238E27FC236}">
                      <a16:creationId xmlns:a16="http://schemas.microsoft.com/office/drawing/2014/main" id="{F40CC316-2400-46D1-836E-0F2653A31184}"/>
                    </a:ext>
                  </a:extLst>
                </p:cNvPr>
                <p:cNvGrpSpPr/>
                <p:nvPr userDrawn="1"/>
              </p:nvGrpSpPr>
              <p:grpSpPr>
                <a:xfrm>
                  <a:off x="12839234" y="3289794"/>
                  <a:ext cx="155951" cy="131922"/>
                  <a:chOff x="12968836" y="3354170"/>
                  <a:chExt cx="404806" cy="342433"/>
                </a:xfrm>
              </p:grpSpPr>
              <p:sp>
                <p:nvSpPr>
                  <p:cNvPr id="94" name="Rechthoek: afgeronde hoeken 113">
                    <a:extLst>
                      <a:ext uri="{FF2B5EF4-FFF2-40B4-BE49-F238E27FC236}">
                        <a16:creationId xmlns:a16="http://schemas.microsoft.com/office/drawing/2014/main" id="{A84342A8-B722-48D9-BC38-652910DBC412}"/>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95" name="Rechthoek 114">
                    <a:extLst>
                      <a:ext uri="{FF2B5EF4-FFF2-40B4-BE49-F238E27FC236}">
                        <a16:creationId xmlns:a16="http://schemas.microsoft.com/office/drawing/2014/main" id="{A39CFCBF-D6DA-4608-9A3A-A9644B75899E}"/>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96" name="Rechthoek 115">
                    <a:extLst>
                      <a:ext uri="{FF2B5EF4-FFF2-40B4-BE49-F238E27FC236}">
                        <a16:creationId xmlns:a16="http://schemas.microsoft.com/office/drawing/2014/main" id="{64046BE6-0F50-412F-B3AD-7675AB8E33C4}"/>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97" name="Rechthoek 116">
                    <a:extLst>
                      <a:ext uri="{FF2B5EF4-FFF2-40B4-BE49-F238E27FC236}">
                        <a16:creationId xmlns:a16="http://schemas.microsoft.com/office/drawing/2014/main" id="{95C3CA37-2EC0-4AFA-8A4B-11CCB9090559}"/>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98" name="Rechthoek 117">
                    <a:extLst>
                      <a:ext uri="{FF2B5EF4-FFF2-40B4-BE49-F238E27FC236}">
                        <a16:creationId xmlns:a16="http://schemas.microsoft.com/office/drawing/2014/main" id="{15951059-5D2E-4034-B429-F6E8BDCFF970}"/>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99" name="Rechthoek 118">
                    <a:extLst>
                      <a:ext uri="{FF2B5EF4-FFF2-40B4-BE49-F238E27FC236}">
                        <a16:creationId xmlns:a16="http://schemas.microsoft.com/office/drawing/2014/main" id="{F626D22A-98BE-4253-9853-5F3BBEEF4ADD}"/>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82" name="Groep 101">
                  <a:extLst>
                    <a:ext uri="{FF2B5EF4-FFF2-40B4-BE49-F238E27FC236}">
                      <a16:creationId xmlns:a16="http://schemas.microsoft.com/office/drawing/2014/main" id="{4B61C50D-4526-42BA-8AA3-219483F7CBE7}"/>
                    </a:ext>
                  </a:extLst>
                </p:cNvPr>
                <p:cNvGrpSpPr/>
                <p:nvPr userDrawn="1"/>
              </p:nvGrpSpPr>
              <p:grpSpPr>
                <a:xfrm>
                  <a:off x="12819679" y="3589117"/>
                  <a:ext cx="166739" cy="218963"/>
                  <a:chOff x="12940828" y="3950597"/>
                  <a:chExt cx="432813" cy="568367"/>
                </a:xfrm>
              </p:grpSpPr>
              <p:grpSp>
                <p:nvGrpSpPr>
                  <p:cNvPr id="86" name="Groep 105">
                    <a:extLst>
                      <a:ext uri="{FF2B5EF4-FFF2-40B4-BE49-F238E27FC236}">
                        <a16:creationId xmlns:a16="http://schemas.microsoft.com/office/drawing/2014/main" id="{8A8002E2-40C3-4924-88F8-F0E5A41B097A}"/>
                      </a:ext>
                    </a:extLst>
                  </p:cNvPr>
                  <p:cNvGrpSpPr/>
                  <p:nvPr userDrawn="1"/>
                </p:nvGrpSpPr>
                <p:grpSpPr>
                  <a:xfrm>
                    <a:off x="13000382" y="4006891"/>
                    <a:ext cx="373259" cy="315747"/>
                    <a:chOff x="12968836" y="3354170"/>
                    <a:chExt cx="404806" cy="342433"/>
                  </a:xfrm>
                </p:grpSpPr>
                <p:sp>
                  <p:nvSpPr>
                    <p:cNvPr id="88" name="Rechthoek: afgeronde hoeken 107">
                      <a:extLst>
                        <a:ext uri="{FF2B5EF4-FFF2-40B4-BE49-F238E27FC236}">
                          <a16:creationId xmlns:a16="http://schemas.microsoft.com/office/drawing/2014/main" id="{905EDB8A-3DCA-48A0-89D3-EAD0CCAD70D7}"/>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89" name="Rechthoek 108">
                      <a:extLst>
                        <a:ext uri="{FF2B5EF4-FFF2-40B4-BE49-F238E27FC236}">
                          <a16:creationId xmlns:a16="http://schemas.microsoft.com/office/drawing/2014/main" id="{5A7F5BF5-CAD4-47EE-BC12-69CFFBC85D71}"/>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90" name="Rechthoek 109">
                      <a:extLst>
                        <a:ext uri="{FF2B5EF4-FFF2-40B4-BE49-F238E27FC236}">
                          <a16:creationId xmlns:a16="http://schemas.microsoft.com/office/drawing/2014/main" id="{12C3893F-FDF4-4DAD-9DB1-3AA7F746970E}"/>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91" name="Rechthoek 110">
                      <a:extLst>
                        <a:ext uri="{FF2B5EF4-FFF2-40B4-BE49-F238E27FC236}">
                          <a16:creationId xmlns:a16="http://schemas.microsoft.com/office/drawing/2014/main" id="{86CAC42A-72B7-4065-BE11-783B3AD72284}"/>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92" name="Rechthoek 111">
                      <a:extLst>
                        <a:ext uri="{FF2B5EF4-FFF2-40B4-BE49-F238E27FC236}">
                          <a16:creationId xmlns:a16="http://schemas.microsoft.com/office/drawing/2014/main" id="{EF3E197D-8754-48C0-BF72-FD184B7105F8}"/>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93" name="Rechthoek 112">
                      <a:extLst>
                        <a:ext uri="{FF2B5EF4-FFF2-40B4-BE49-F238E27FC236}">
                          <a16:creationId xmlns:a16="http://schemas.microsoft.com/office/drawing/2014/main" id="{50EF2CC8-95A6-4003-ABE0-84D45AB4F73D}"/>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sp>
                <p:nvSpPr>
                  <p:cNvPr id="87" name="Boog 106">
                    <a:extLst>
                      <a:ext uri="{FF2B5EF4-FFF2-40B4-BE49-F238E27FC236}">
                        <a16:creationId xmlns:a16="http://schemas.microsoft.com/office/drawing/2014/main" id="{CD8BAC0D-64B7-4A89-ADFB-C13B5E4C2FED}"/>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nl-NL" noProof="0"/>
                  </a:p>
                </p:txBody>
              </p:sp>
            </p:grpSp>
            <p:sp>
              <p:nvSpPr>
                <p:cNvPr id="83" name="Tekstvak 102">
                  <a:extLst>
                    <a:ext uri="{FF2B5EF4-FFF2-40B4-BE49-F238E27FC236}">
                      <a16:creationId xmlns:a16="http://schemas.microsoft.com/office/drawing/2014/main" id="{80934916-CB3E-4BC5-819B-8CA04FEC93F4}"/>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Lay-out</a:t>
                  </a:r>
                </a:p>
              </p:txBody>
            </p:sp>
            <p:sp>
              <p:nvSpPr>
                <p:cNvPr id="84" name="Tekstvak 103">
                  <a:extLst>
                    <a:ext uri="{FF2B5EF4-FFF2-40B4-BE49-F238E27FC236}">
                      <a16:creationId xmlns:a16="http://schemas.microsoft.com/office/drawing/2014/main" id="{D411ED25-A522-45AC-ACE6-DAB9B014DBB3}"/>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Reset slide</a:t>
                  </a:r>
                </a:p>
              </p:txBody>
            </p:sp>
            <p:pic>
              <p:nvPicPr>
                <p:cNvPr id="85" name="Picture 3">
                  <a:extLst>
                    <a:ext uri="{FF2B5EF4-FFF2-40B4-BE49-F238E27FC236}">
                      <a16:creationId xmlns:a16="http://schemas.microsoft.com/office/drawing/2014/main" id="{01204EF2-9D25-454A-A577-915690BDF1CD}"/>
                    </a:ext>
                  </a:extLst>
                </p:cNvPr>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spTree>
    <p:extLst>
      <p:ext uri="{BB962C8B-B14F-4D97-AF65-F5344CB8AC3E}">
        <p14:creationId xmlns:p14="http://schemas.microsoft.com/office/powerpoint/2010/main" val="1837576906"/>
      </p:ext>
    </p:extLst>
  </p:cSld>
  <p:clrMapOvr>
    <a:masterClrMapping/>
  </p:clrMapOvr>
  <p:extLst>
    <p:ext uri="{DCECCB84-F9BA-43D5-87BE-67443E8EF086}">
      <p15:sldGuideLst xmlns:p15="http://schemas.microsoft.com/office/powerpoint/2012/main">
        <p15:guide id="1" pos="3840">
          <p15:clr>
            <a:srgbClr val="FBAE40"/>
          </p15:clr>
        </p15:guide>
        <p15:guide id="2" pos="885">
          <p15:clr>
            <a:srgbClr val="FBAE40"/>
          </p15:clr>
        </p15:guide>
        <p15:guide id="3" orient="horz" pos="2160">
          <p15:clr>
            <a:srgbClr val="FBAE40"/>
          </p15:clr>
        </p15:guide>
        <p15:guide id="4" orient="horz" pos="3411">
          <p15:clr>
            <a:srgbClr val="FBAE40"/>
          </p15:clr>
        </p15:guide>
        <p15:guide id="5" orient="horz" pos="3793">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act with Picrute">
    <p:bg>
      <p:bgPr>
        <a:solidFill>
          <a:schemeClr val="bg1"/>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9AC0F70B-7682-4F68-B474-4062568770BC}"/>
              </a:ext>
            </a:extLst>
          </p:cNvPr>
          <p:cNvSpPr>
            <a:spLocks noGrp="1"/>
          </p:cNvSpPr>
          <p:nvPr>
            <p:ph type="pic" sz="quarter" idx="14"/>
          </p:nvPr>
        </p:nvSpPr>
        <p:spPr>
          <a:xfrm>
            <a:off x="0" y="0"/>
            <a:ext cx="12192000" cy="6858000"/>
          </a:xfrm>
          <a:solidFill>
            <a:srgbClr val="E6E6E6"/>
          </a:solidFill>
        </p:spPr>
        <p:txBody>
          <a:bodyPr/>
          <a:lstStyle>
            <a:lvl1pPr marL="0" indent="0" algn="ctr">
              <a:buNone/>
              <a:defRPr>
                <a:solidFill>
                  <a:schemeClr val="tx1">
                    <a:lumMod val="50000"/>
                    <a:lumOff val="50000"/>
                  </a:schemeClr>
                </a:solidFill>
              </a:defRPr>
            </a:lvl1pPr>
          </a:lstStyle>
          <a:p>
            <a:r>
              <a:rPr lang="en-US"/>
              <a:t>Click icon to add picture</a:t>
            </a:r>
            <a:endParaRPr lang="nl-NL" dirty="0"/>
          </a:p>
        </p:txBody>
      </p:sp>
      <p:sp>
        <p:nvSpPr>
          <p:cNvPr id="12" name="Text Placeholder 11">
            <a:extLst>
              <a:ext uri="{FF2B5EF4-FFF2-40B4-BE49-F238E27FC236}">
                <a16:creationId xmlns:a16="http://schemas.microsoft.com/office/drawing/2014/main" id="{EB281F69-55AA-4106-B680-53657F24624E}"/>
              </a:ext>
            </a:extLst>
          </p:cNvPr>
          <p:cNvSpPr>
            <a:spLocks noGrp="1"/>
          </p:cNvSpPr>
          <p:nvPr>
            <p:ph type="body" sz="quarter" idx="13"/>
          </p:nvPr>
        </p:nvSpPr>
        <p:spPr>
          <a:xfrm>
            <a:off x="0" y="5414963"/>
            <a:ext cx="12194382" cy="1443037"/>
          </a:xfrm>
          <a:custGeom>
            <a:avLst/>
            <a:gdLst>
              <a:gd name="connsiteX0" fmla="*/ 0 w 12194382"/>
              <a:gd name="connsiteY0" fmla="*/ 0 h 1443037"/>
              <a:gd name="connsiteX1" fmla="*/ 1237298 w 12194382"/>
              <a:gd name="connsiteY1" fmla="*/ 0 h 1443037"/>
              <a:gd name="connsiteX2" fmla="*/ 1406128 w 12194382"/>
              <a:gd name="connsiteY2" fmla="*/ 208931 h 1443037"/>
              <a:gd name="connsiteX3" fmla="*/ 1574959 w 12194382"/>
              <a:gd name="connsiteY3" fmla="*/ 0 h 1443037"/>
              <a:gd name="connsiteX4" fmla="*/ 12194382 w 12194382"/>
              <a:gd name="connsiteY4" fmla="*/ 2381 h 1443037"/>
              <a:gd name="connsiteX5" fmla="*/ 12192005 w 12194382"/>
              <a:gd name="connsiteY5" fmla="*/ 1443037 h 1443037"/>
              <a:gd name="connsiteX6" fmla="*/ 3777124 w 12194382"/>
              <a:gd name="connsiteY6" fmla="*/ 1443037 h 1443037"/>
              <a:gd name="connsiteX7" fmla="*/ 0 w 12194382"/>
              <a:gd name="connsiteY7" fmla="*/ 1441562 h 1443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4382" h="1443037">
                <a:moveTo>
                  <a:pt x="0" y="0"/>
                </a:moveTo>
                <a:lnTo>
                  <a:pt x="1237298" y="0"/>
                </a:lnTo>
                <a:cubicBezTo>
                  <a:pt x="1333786" y="20622"/>
                  <a:pt x="1406128" y="106299"/>
                  <a:pt x="1406128" y="208931"/>
                </a:cubicBezTo>
                <a:cubicBezTo>
                  <a:pt x="1406128" y="106299"/>
                  <a:pt x="1478518" y="20622"/>
                  <a:pt x="1574959" y="0"/>
                </a:cubicBezTo>
                <a:lnTo>
                  <a:pt x="12194382" y="2381"/>
                </a:lnTo>
                <a:lnTo>
                  <a:pt x="12192005" y="1443037"/>
                </a:lnTo>
                <a:lnTo>
                  <a:pt x="3777124" y="1443037"/>
                </a:lnTo>
                <a:lnTo>
                  <a:pt x="0" y="1441562"/>
                </a:lnTo>
                <a:close/>
              </a:path>
            </a:pathLst>
          </a:custGeom>
          <a:solidFill>
            <a:schemeClr val="tx2"/>
          </a:solidFill>
          <a:ln>
            <a:noFill/>
          </a:ln>
        </p:spPr>
        <p:txBody>
          <a:bodyPr wrap="square">
            <a:noAutofit/>
          </a:bodyPr>
          <a:lstStyle>
            <a:lvl1pPr marL="0" indent="0">
              <a:buNone/>
              <a:defRPr sz="100">
                <a:solidFill>
                  <a:schemeClr val="tx2"/>
                </a:solidFill>
              </a:defRPr>
            </a:lvl1pPr>
          </a:lstStyle>
          <a:p>
            <a:pPr lvl="0"/>
            <a:r>
              <a:rPr lang="en-US" noProof="1"/>
              <a:t>Click to edit Master text styles</a:t>
            </a:r>
          </a:p>
        </p:txBody>
      </p:sp>
      <p:sp>
        <p:nvSpPr>
          <p:cNvPr id="4" name="Date Placeholder 3">
            <a:extLst>
              <a:ext uri="{FF2B5EF4-FFF2-40B4-BE49-F238E27FC236}">
                <a16:creationId xmlns:a16="http://schemas.microsoft.com/office/drawing/2014/main" id="{191FC17C-3354-4F25-A0D0-1366DBCEEDD4}"/>
              </a:ext>
            </a:extLst>
          </p:cNvPr>
          <p:cNvSpPr>
            <a:spLocks noGrp="1"/>
          </p:cNvSpPr>
          <p:nvPr>
            <p:ph type="dt" sz="half" idx="10"/>
          </p:nvPr>
        </p:nvSpPr>
        <p:spPr>
          <a:xfrm>
            <a:off x="6275387" y="7020000"/>
            <a:ext cx="2563811" cy="216000"/>
          </a:xfrm>
        </p:spPr>
        <p:txBody>
          <a:bodyPr/>
          <a:lstStyle>
            <a:lvl1pPr>
              <a:defRPr>
                <a:solidFill>
                  <a:srgbClr val="E6E6E6"/>
                </a:solidFill>
              </a:defRPr>
            </a:lvl1pPr>
          </a:lstStyle>
          <a:p>
            <a:endParaRPr lang="nl-NL" dirty="0"/>
          </a:p>
        </p:txBody>
      </p:sp>
      <p:sp>
        <p:nvSpPr>
          <p:cNvPr id="5" name="Footer Placeholder 4">
            <a:extLst>
              <a:ext uri="{FF2B5EF4-FFF2-40B4-BE49-F238E27FC236}">
                <a16:creationId xmlns:a16="http://schemas.microsoft.com/office/drawing/2014/main" id="{4B3EFA5C-F3E5-4383-A02E-80BB061E654E}"/>
              </a:ext>
            </a:extLst>
          </p:cNvPr>
          <p:cNvSpPr>
            <a:spLocks noGrp="1"/>
          </p:cNvSpPr>
          <p:nvPr>
            <p:ph type="ftr" sz="quarter" idx="11"/>
          </p:nvPr>
        </p:nvSpPr>
        <p:spPr>
          <a:xfrm>
            <a:off x="1285874" y="7020000"/>
            <a:ext cx="4810125" cy="216000"/>
          </a:xfrm>
        </p:spPr>
        <p:txBody>
          <a:bodyPr/>
          <a:lstStyle>
            <a:lvl1pPr>
              <a:defRPr>
                <a:solidFill>
                  <a:srgbClr val="E6E6E6"/>
                </a:solidFill>
              </a:defRPr>
            </a:lvl1pPr>
          </a:lstStyle>
          <a:p>
            <a:r>
              <a:rPr lang="nl-NL"/>
              <a:t>Footer</a:t>
            </a:r>
          </a:p>
        </p:txBody>
      </p:sp>
      <p:sp>
        <p:nvSpPr>
          <p:cNvPr id="6" name="Slide Number Placeholder 5">
            <a:extLst>
              <a:ext uri="{FF2B5EF4-FFF2-40B4-BE49-F238E27FC236}">
                <a16:creationId xmlns:a16="http://schemas.microsoft.com/office/drawing/2014/main" id="{66345614-4842-4A62-AAD6-77117B4AEC45}"/>
              </a:ext>
            </a:extLst>
          </p:cNvPr>
          <p:cNvSpPr>
            <a:spLocks noGrp="1"/>
          </p:cNvSpPr>
          <p:nvPr>
            <p:ph type="sldNum" sz="quarter" idx="12"/>
          </p:nvPr>
        </p:nvSpPr>
        <p:spPr>
          <a:xfrm>
            <a:off x="0" y="7020000"/>
            <a:ext cx="874712" cy="216000"/>
          </a:xfrm>
        </p:spPr>
        <p:txBody>
          <a:bodyPr/>
          <a:lstStyle>
            <a:lvl1pPr>
              <a:defRPr>
                <a:solidFill>
                  <a:srgbClr val="E6E6E6"/>
                </a:solidFill>
              </a:defRPr>
            </a:lvl1pPr>
          </a:lstStyle>
          <a:p>
            <a:fld id="{24D67351-BC5A-44E5-A0D8-76BFC2E49676}" type="slidenum">
              <a:rPr lang="nl-NL" smtClean="0"/>
              <a:pPr/>
              <a:t>‹#›</a:t>
            </a:fld>
            <a:endParaRPr lang="nl-NL" dirty="0"/>
          </a:p>
        </p:txBody>
      </p:sp>
      <p:sp>
        <p:nvSpPr>
          <p:cNvPr id="2" name="Title 1">
            <a:extLst>
              <a:ext uri="{FF2B5EF4-FFF2-40B4-BE49-F238E27FC236}">
                <a16:creationId xmlns:a16="http://schemas.microsoft.com/office/drawing/2014/main" id="{11805DB6-0C58-4697-9D8B-112A720274AA}"/>
              </a:ext>
            </a:extLst>
          </p:cNvPr>
          <p:cNvSpPr>
            <a:spLocks noGrp="1"/>
          </p:cNvSpPr>
          <p:nvPr>
            <p:ph type="ctrTitle"/>
          </p:nvPr>
        </p:nvSpPr>
        <p:spPr>
          <a:xfrm>
            <a:off x="1404938" y="1078856"/>
            <a:ext cx="10236200" cy="1548000"/>
          </a:xfrm>
        </p:spPr>
        <p:txBody>
          <a:bodyPr anchor="b"/>
          <a:lstStyle>
            <a:lvl1pPr algn="l">
              <a:defRPr sz="5400">
                <a:solidFill>
                  <a:schemeClr val="bg1"/>
                </a:solidFill>
              </a:defRPr>
            </a:lvl1pPr>
          </a:lstStyle>
          <a:p>
            <a:r>
              <a:rPr lang="en-US"/>
              <a:t>Click to edit Master title style</a:t>
            </a:r>
            <a:endParaRPr lang="nl-NL" dirty="0"/>
          </a:p>
        </p:txBody>
      </p:sp>
      <p:sp>
        <p:nvSpPr>
          <p:cNvPr id="3" name="Subtitle 2">
            <a:extLst>
              <a:ext uri="{FF2B5EF4-FFF2-40B4-BE49-F238E27FC236}">
                <a16:creationId xmlns:a16="http://schemas.microsoft.com/office/drawing/2014/main" id="{F3962993-651D-4612-A78D-8ADED943132C}"/>
              </a:ext>
            </a:extLst>
          </p:cNvPr>
          <p:cNvSpPr>
            <a:spLocks noGrp="1"/>
          </p:cNvSpPr>
          <p:nvPr>
            <p:ph type="subTitle" idx="1"/>
          </p:nvPr>
        </p:nvSpPr>
        <p:spPr>
          <a:xfrm>
            <a:off x="1404938" y="2745000"/>
            <a:ext cx="10236200" cy="684000"/>
          </a:xfrm>
        </p:spPr>
        <p:txBody>
          <a:bodyPr/>
          <a:lstStyle>
            <a:lvl1pPr marL="0" indent="0" algn="l">
              <a:lnSpc>
                <a:spcPct val="90000"/>
              </a:lnSpc>
              <a:spcBef>
                <a:spcPts val="0"/>
              </a:spcBef>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Logo_Wit_Groot">
            <a:extLst>
              <a:ext uri="{FF2B5EF4-FFF2-40B4-BE49-F238E27FC236}">
                <a16:creationId xmlns:a16="http://schemas.microsoft.com/office/drawing/2014/main" id="{674EE9FC-FABF-4F6B-9456-ED39BA38A417}"/>
              </a:ext>
            </a:extLst>
          </p:cNvPr>
          <p:cNvSpPr>
            <a:spLocks noGrp="1"/>
          </p:cNvSpPr>
          <p:nvPr>
            <p:ph type="body" sz="quarter" idx="15"/>
          </p:nvPr>
        </p:nvSpPr>
        <p:spPr>
          <a:xfrm>
            <a:off x="9808738" y="5686620"/>
            <a:ext cx="1832400" cy="529200"/>
          </a:xfrm>
          <a:blipFill>
            <a:blip r:embed="rId2">
              <a:extLst>
                <a:ext uri="{96DAC541-7B7A-43D3-8B79-37D633B846F1}">
                  <asvg:svgBlip xmlns:asvg="http://schemas.microsoft.com/office/drawing/2016/SVG/main" r:embed="rId3"/>
                </a:ext>
              </a:extLst>
            </a:blip>
            <a:stretch>
              <a:fillRect/>
            </a:stretch>
          </a:blipFill>
        </p:spPr>
        <p:txBody>
          <a:bodyPr/>
          <a:lstStyle>
            <a:lvl1pPr marL="0" indent="0">
              <a:buNone/>
              <a:defRPr sz="100">
                <a:solidFill>
                  <a:schemeClr val="tx2"/>
                </a:solidFill>
              </a:defRPr>
            </a:lvl1pPr>
          </a:lstStyle>
          <a:p>
            <a:pPr lvl="0"/>
            <a:r>
              <a:rPr lang="en-US"/>
              <a:t>Click to edit Master text styles</a:t>
            </a:r>
          </a:p>
        </p:txBody>
      </p:sp>
      <p:sp>
        <p:nvSpPr>
          <p:cNvPr id="15" name="Tijdelijke aanduiding voor tekst 3">
            <a:extLst>
              <a:ext uri="{FF2B5EF4-FFF2-40B4-BE49-F238E27FC236}">
                <a16:creationId xmlns:a16="http://schemas.microsoft.com/office/drawing/2014/main" id="{1C78C8DD-0648-4466-9369-71775B7B815D}"/>
              </a:ext>
            </a:extLst>
          </p:cNvPr>
          <p:cNvSpPr>
            <a:spLocks noGrp="1"/>
          </p:cNvSpPr>
          <p:nvPr>
            <p:ph type="body" sz="quarter" idx="26" hasCustomPrompt="1"/>
          </p:nvPr>
        </p:nvSpPr>
        <p:spPr>
          <a:xfrm>
            <a:off x="9367838" y="6454800"/>
            <a:ext cx="2273300" cy="216000"/>
          </a:xfrm>
        </p:spPr>
        <p:txBody>
          <a:bodyPr anchor="b"/>
          <a:lstStyle>
            <a:lvl1pPr marL="0" indent="0" algn="r">
              <a:lnSpc>
                <a:spcPct val="100000"/>
              </a:lnSpc>
              <a:spcBef>
                <a:spcPts val="0"/>
              </a:spcBef>
              <a:buNone/>
              <a:defRPr lang="en-GB" sz="1000" kern="1200" dirty="0">
                <a:solidFill>
                  <a:schemeClr val="bg1"/>
                </a:solidFill>
                <a:latin typeface="+mn-lt"/>
                <a:ea typeface="+mn-ea"/>
                <a:cs typeface="+mn-cs"/>
              </a:defRPr>
            </a:lvl1pPr>
          </a:lstStyle>
          <a:p>
            <a:pPr lvl="0"/>
            <a:r>
              <a:rPr lang="en-US" noProof="1"/>
              <a:t>Web address</a:t>
            </a:r>
          </a:p>
        </p:txBody>
      </p:sp>
      <p:sp>
        <p:nvSpPr>
          <p:cNvPr id="17" name="Tijdelijke aanduiding voor tekst 3">
            <a:extLst>
              <a:ext uri="{FF2B5EF4-FFF2-40B4-BE49-F238E27FC236}">
                <a16:creationId xmlns:a16="http://schemas.microsoft.com/office/drawing/2014/main" id="{66203A8A-232E-4937-96CD-D979C5F63762}"/>
              </a:ext>
            </a:extLst>
          </p:cNvPr>
          <p:cNvSpPr>
            <a:spLocks noGrp="1"/>
          </p:cNvSpPr>
          <p:nvPr>
            <p:ph type="body" sz="quarter" idx="33" hasCustomPrompt="1"/>
          </p:nvPr>
        </p:nvSpPr>
        <p:spPr>
          <a:xfrm>
            <a:off x="1404939" y="5779144"/>
            <a:ext cx="4583112" cy="891656"/>
          </a:xfrm>
        </p:spPr>
        <p:txBody>
          <a:bodyPr/>
          <a:lstStyle>
            <a:lvl1pPr marL="0" indent="0">
              <a:lnSpc>
                <a:spcPct val="100000"/>
              </a:lnSpc>
              <a:spcBef>
                <a:spcPts val="0"/>
              </a:spcBef>
              <a:buNone/>
              <a:defRPr lang="en-GB" sz="1400" kern="1200" dirty="0">
                <a:solidFill>
                  <a:schemeClr val="bg1"/>
                </a:solidFill>
                <a:latin typeface="+mn-lt"/>
                <a:ea typeface="+mn-ea"/>
                <a:cs typeface="+mn-cs"/>
              </a:defRPr>
            </a:lvl1pPr>
          </a:lstStyle>
          <a:p>
            <a:r>
              <a:rPr lang="en-GB" dirty="0"/>
              <a:t>Name</a:t>
            </a:r>
            <a:br>
              <a:rPr lang="en-GB" dirty="0"/>
            </a:br>
            <a:r>
              <a:rPr lang="en-GB" dirty="0"/>
              <a:t>Function</a:t>
            </a:r>
            <a:br>
              <a:rPr lang="en-GB" dirty="0"/>
            </a:br>
            <a:r>
              <a:rPr lang="en-GB" dirty="0"/>
              <a:t>Phone</a:t>
            </a:r>
            <a:br>
              <a:rPr lang="en-GB" dirty="0"/>
            </a:br>
            <a:r>
              <a:rPr lang="en-GB" dirty="0"/>
              <a:t>E-mail</a:t>
            </a:r>
          </a:p>
        </p:txBody>
      </p:sp>
      <p:grpSp>
        <p:nvGrpSpPr>
          <p:cNvPr id="67" name="Group 66">
            <a:extLst>
              <a:ext uri="{FF2B5EF4-FFF2-40B4-BE49-F238E27FC236}">
                <a16:creationId xmlns:a16="http://schemas.microsoft.com/office/drawing/2014/main" id="{5E698176-EF70-42A6-B99A-3A07330B4A84}"/>
              </a:ext>
            </a:extLst>
          </p:cNvPr>
          <p:cNvGrpSpPr/>
          <p:nvPr userDrawn="1"/>
        </p:nvGrpSpPr>
        <p:grpSpPr>
          <a:xfrm>
            <a:off x="12391602" y="0"/>
            <a:ext cx="3183678" cy="6203482"/>
            <a:chOff x="12391602" y="0"/>
            <a:chExt cx="3183678" cy="6203482"/>
          </a:xfrm>
        </p:grpSpPr>
        <p:grpSp>
          <p:nvGrpSpPr>
            <p:cNvPr id="68" name="Group 67">
              <a:extLst>
                <a:ext uri="{FF2B5EF4-FFF2-40B4-BE49-F238E27FC236}">
                  <a16:creationId xmlns:a16="http://schemas.microsoft.com/office/drawing/2014/main" id="{A1492E57-2735-478C-B5E8-252906F277C1}"/>
                </a:ext>
              </a:extLst>
            </p:cNvPr>
            <p:cNvGrpSpPr/>
            <p:nvPr userDrawn="1"/>
          </p:nvGrpSpPr>
          <p:grpSpPr>
            <a:xfrm>
              <a:off x="12391602" y="0"/>
              <a:ext cx="3183678" cy="6203482"/>
              <a:chOff x="12391602" y="0"/>
              <a:chExt cx="3183678" cy="6203482"/>
            </a:xfrm>
          </p:grpSpPr>
          <p:pic>
            <p:nvPicPr>
              <p:cNvPr id="84" name="Picture 83">
                <a:extLst>
                  <a:ext uri="{FF2B5EF4-FFF2-40B4-BE49-F238E27FC236}">
                    <a16:creationId xmlns:a16="http://schemas.microsoft.com/office/drawing/2014/main" id="{3F8A9855-F8EA-49E2-B715-406ECEC55BEF}"/>
                  </a:ext>
                </a:extLst>
              </p:cNvPr>
              <p:cNvPicPr>
                <a:picLocks noChangeAspect="1"/>
              </p:cNvPicPr>
              <p:nvPr userDrawn="1"/>
            </p:nvPicPr>
            <p:blipFill>
              <a:blip r:embed="rId4"/>
              <a:stretch>
                <a:fillRect/>
              </a:stretch>
            </p:blipFill>
            <p:spPr>
              <a:xfrm>
                <a:off x="12653574" y="3233196"/>
                <a:ext cx="1462269" cy="824075"/>
              </a:xfrm>
              <a:prstGeom prst="rect">
                <a:avLst/>
              </a:prstGeom>
            </p:spPr>
          </p:pic>
          <p:grpSp>
            <p:nvGrpSpPr>
              <p:cNvPr id="85" name="Instruction">
                <a:extLst>
                  <a:ext uri="{FF2B5EF4-FFF2-40B4-BE49-F238E27FC236}">
                    <a16:creationId xmlns:a16="http://schemas.microsoft.com/office/drawing/2014/main" id="{96E2F4D6-0CDF-4E30-BE79-1DEFAB8DC829}"/>
                  </a:ext>
                </a:extLst>
              </p:cNvPr>
              <p:cNvGrpSpPr/>
              <p:nvPr userDrawn="1"/>
            </p:nvGrpSpPr>
            <p:grpSpPr>
              <a:xfrm>
                <a:off x="12391602" y="0"/>
                <a:ext cx="3183678" cy="6203482"/>
                <a:chOff x="12391601" y="0"/>
                <a:chExt cx="3183678" cy="6203482"/>
              </a:xfrm>
            </p:grpSpPr>
            <p:sp>
              <p:nvSpPr>
                <p:cNvPr id="86" name="Rechthoek 68">
                  <a:extLst>
                    <a:ext uri="{FF2B5EF4-FFF2-40B4-BE49-F238E27FC236}">
                      <a16:creationId xmlns:a16="http://schemas.microsoft.com/office/drawing/2014/main" id="{71A33087-BEEA-4C66-8B69-0193FD0279B4}"/>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image</a:t>
                  </a:r>
                </a:p>
              </p:txBody>
            </p:sp>
            <p:sp>
              <p:nvSpPr>
                <p:cNvPr id="87" name="Ovaal 69">
                  <a:extLst>
                    <a:ext uri="{FF2B5EF4-FFF2-40B4-BE49-F238E27FC236}">
                      <a16:creationId xmlns:a16="http://schemas.microsoft.com/office/drawing/2014/main" id="{E63801E7-2EC4-47E5-BF63-44D665093A9B}"/>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88" name="Rechte verbindingslijn 70">
                  <a:extLst>
                    <a:ext uri="{FF2B5EF4-FFF2-40B4-BE49-F238E27FC236}">
                      <a16:creationId xmlns:a16="http://schemas.microsoft.com/office/drawing/2014/main" id="{1D3ADD8A-EC83-4247-804B-49FE13943382}"/>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89" name="Rechte verbindingslijn 71">
                  <a:extLst>
                    <a:ext uri="{FF2B5EF4-FFF2-40B4-BE49-F238E27FC236}">
                      <a16:creationId xmlns:a16="http://schemas.microsoft.com/office/drawing/2014/main" id="{41D23FB5-E20A-44AF-A98D-DC8CC2C63297}"/>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90" name="Rechthoek 72">
                  <a:extLst>
                    <a:ext uri="{FF2B5EF4-FFF2-40B4-BE49-F238E27FC236}">
                      <a16:creationId xmlns:a16="http://schemas.microsoft.com/office/drawing/2014/main" id="{813E1837-F400-4F33-9577-7823C7763FB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p>
              </p:txBody>
            </p:sp>
            <p:cxnSp>
              <p:nvCxnSpPr>
                <p:cNvPr id="91" name="Rechte verbindingslijn 73">
                  <a:extLst>
                    <a:ext uri="{FF2B5EF4-FFF2-40B4-BE49-F238E27FC236}">
                      <a16:creationId xmlns:a16="http://schemas.microsoft.com/office/drawing/2014/main" id="{2F0D5700-4C95-43C2-85C8-C5D7109B7364}"/>
                    </a:ext>
                  </a:extLst>
                </p:cNvPr>
                <p:cNvCxnSpPr>
                  <a:cxnSpLocks/>
                </p:cNvCxnSpPr>
                <p:nvPr userDrawn="1"/>
              </p:nvCxnSpPr>
              <p:spPr>
                <a:xfrm>
                  <a:off x="12397261" y="4226357"/>
                  <a:ext cx="3178017" cy="0"/>
                </a:xfrm>
                <a:prstGeom prst="line">
                  <a:avLst/>
                </a:prstGeom>
                <a:noFill/>
                <a:ln w="3175" cap="flat" cmpd="sng" algn="ctr">
                  <a:solidFill>
                    <a:schemeClr val="accent1"/>
                  </a:solidFill>
                  <a:prstDash val="solid"/>
                </a:ln>
                <a:effectLst/>
              </p:spPr>
            </p:cxnSp>
            <p:sp>
              <p:nvSpPr>
                <p:cNvPr id="92" name="Ovaal 74">
                  <a:extLst>
                    <a:ext uri="{FF2B5EF4-FFF2-40B4-BE49-F238E27FC236}">
                      <a16:creationId xmlns:a16="http://schemas.microsoft.com/office/drawing/2014/main" id="{29B7EDF5-2456-4B21-9672-3FBCFF4AA16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93" name="Rechthoek 75">
                  <a:extLst>
                    <a:ext uri="{FF2B5EF4-FFF2-40B4-BE49-F238E27FC236}">
                      <a16:creationId xmlns:a16="http://schemas.microsoft.com/office/drawing/2014/main" id="{33FFEAF0-9406-4F85-9F73-43E900C251FF}"/>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94" name="Groep 76">
                  <a:extLst>
                    <a:ext uri="{FF2B5EF4-FFF2-40B4-BE49-F238E27FC236}">
                      <a16:creationId xmlns:a16="http://schemas.microsoft.com/office/drawing/2014/main" id="{847865FE-0A9F-4BE8-814E-C8853C2CE40F}"/>
                    </a:ext>
                  </a:extLst>
                </p:cNvPr>
                <p:cNvGrpSpPr/>
                <p:nvPr userDrawn="1"/>
              </p:nvGrpSpPr>
              <p:grpSpPr>
                <a:xfrm>
                  <a:off x="12757282" y="2184550"/>
                  <a:ext cx="825500" cy="209550"/>
                  <a:chOff x="13504624" y="2482850"/>
                  <a:chExt cx="825500" cy="209550"/>
                </a:xfrm>
              </p:grpSpPr>
              <p:sp>
                <p:nvSpPr>
                  <p:cNvPr id="128" name="Rechthoek 116">
                    <a:extLst>
                      <a:ext uri="{FF2B5EF4-FFF2-40B4-BE49-F238E27FC236}">
                        <a16:creationId xmlns:a16="http://schemas.microsoft.com/office/drawing/2014/main" id="{6F3360A8-161E-4DB6-836F-4DCEB6B1F4F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29" name="Rechte verbindingslijn 117">
                    <a:extLst>
                      <a:ext uri="{FF2B5EF4-FFF2-40B4-BE49-F238E27FC236}">
                        <a16:creationId xmlns:a16="http://schemas.microsoft.com/office/drawing/2014/main" id="{BA160BDC-42EE-4FF9-B196-EA74F9A56DB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30" name="Gelijkbenige driehoek 118">
                    <a:extLst>
                      <a:ext uri="{FF2B5EF4-FFF2-40B4-BE49-F238E27FC236}">
                        <a16:creationId xmlns:a16="http://schemas.microsoft.com/office/drawing/2014/main" id="{3AB4783C-B187-4B36-9C84-4B64C543F17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95" name="Groep 77">
                  <a:extLst>
                    <a:ext uri="{FF2B5EF4-FFF2-40B4-BE49-F238E27FC236}">
                      <a16:creationId xmlns:a16="http://schemas.microsoft.com/office/drawing/2014/main" id="{8E6B9C65-FD10-4EA2-8060-BF52919F3450}"/>
                    </a:ext>
                  </a:extLst>
                </p:cNvPr>
                <p:cNvGrpSpPr/>
                <p:nvPr userDrawn="1"/>
              </p:nvGrpSpPr>
              <p:grpSpPr>
                <a:xfrm>
                  <a:off x="12757282" y="1141626"/>
                  <a:ext cx="294789" cy="318834"/>
                  <a:chOff x="14466489" y="1001522"/>
                  <a:chExt cx="290627" cy="314333"/>
                </a:xfrm>
              </p:grpSpPr>
              <p:sp>
                <p:nvSpPr>
                  <p:cNvPr id="122" name="Rechthoek 110">
                    <a:extLst>
                      <a:ext uri="{FF2B5EF4-FFF2-40B4-BE49-F238E27FC236}">
                        <a16:creationId xmlns:a16="http://schemas.microsoft.com/office/drawing/2014/main" id="{405BF735-C569-45B3-A842-9D5FB326426F}"/>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23" name="Ovaal 111">
                    <a:extLst>
                      <a:ext uri="{FF2B5EF4-FFF2-40B4-BE49-F238E27FC236}">
                        <a16:creationId xmlns:a16="http://schemas.microsoft.com/office/drawing/2014/main" id="{B21CBAFF-E65B-4792-BE44-D87545A6F94D}"/>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24" name="Vrije vorm: vorm 112">
                    <a:extLst>
                      <a:ext uri="{FF2B5EF4-FFF2-40B4-BE49-F238E27FC236}">
                        <a16:creationId xmlns:a16="http://schemas.microsoft.com/office/drawing/2014/main" id="{F100CB18-A0CE-4344-92ED-7D87A43AE24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25" name="Rechthoek: afgeronde hoeken 113">
                    <a:extLst>
                      <a:ext uri="{FF2B5EF4-FFF2-40B4-BE49-F238E27FC236}">
                        <a16:creationId xmlns:a16="http://schemas.microsoft.com/office/drawing/2014/main" id="{2943432D-888B-49CD-9776-ECFB2B2A9C2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26" name="Rechte verbindingslijn 114">
                    <a:extLst>
                      <a:ext uri="{FF2B5EF4-FFF2-40B4-BE49-F238E27FC236}">
                        <a16:creationId xmlns:a16="http://schemas.microsoft.com/office/drawing/2014/main" id="{43CBBEBC-6FAB-46E1-A07D-1125118125A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27" name="Rechte verbindingslijn 115">
                    <a:extLst>
                      <a:ext uri="{FF2B5EF4-FFF2-40B4-BE49-F238E27FC236}">
                        <a16:creationId xmlns:a16="http://schemas.microsoft.com/office/drawing/2014/main" id="{41F15E5F-D86A-4A10-852B-B86E12251E21}"/>
                      </a:ext>
                    </a:extLst>
                  </p:cNvPr>
                  <p:cNvCxnSpPr>
                    <a:cxnSpLocks/>
                    <a:stCxn id="125"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96" name="Ovaal 78">
                  <a:extLst>
                    <a:ext uri="{FF2B5EF4-FFF2-40B4-BE49-F238E27FC236}">
                      <a16:creationId xmlns:a16="http://schemas.microsoft.com/office/drawing/2014/main" id="{A10A4CC1-4A3C-4AE6-9F63-ECC5DA127D10}"/>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97" name="Rechthoek 79">
                  <a:extLst>
                    <a:ext uri="{FF2B5EF4-FFF2-40B4-BE49-F238E27FC236}">
                      <a16:creationId xmlns:a16="http://schemas.microsoft.com/office/drawing/2014/main" id="{DA338C2D-CF24-49C5-B059-6DEC9544B376}"/>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98" name="Rechte verbindingslijn 80">
                  <a:extLst>
                    <a:ext uri="{FF2B5EF4-FFF2-40B4-BE49-F238E27FC236}">
                      <a16:creationId xmlns:a16="http://schemas.microsoft.com/office/drawing/2014/main" id="{73B3E637-BB67-44E5-9F28-4339D23CE1C3}"/>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99" name="Groep 88">
                  <a:extLst>
                    <a:ext uri="{FF2B5EF4-FFF2-40B4-BE49-F238E27FC236}">
                      <a16:creationId xmlns:a16="http://schemas.microsoft.com/office/drawing/2014/main" id="{6AA0CF42-0570-4477-97AE-DD5F962B3B29}"/>
                    </a:ext>
                  </a:extLst>
                </p:cNvPr>
                <p:cNvGrpSpPr/>
                <p:nvPr userDrawn="1"/>
              </p:nvGrpSpPr>
              <p:grpSpPr>
                <a:xfrm>
                  <a:off x="13614067" y="3535184"/>
                  <a:ext cx="1195723" cy="678267"/>
                  <a:chOff x="12757284" y="3224292"/>
                  <a:chExt cx="1195723" cy="678267"/>
                </a:xfrm>
              </p:grpSpPr>
              <p:sp>
                <p:nvSpPr>
                  <p:cNvPr id="101" name="Rechthoek 89">
                    <a:extLst>
                      <a:ext uri="{FF2B5EF4-FFF2-40B4-BE49-F238E27FC236}">
                        <a16:creationId xmlns:a16="http://schemas.microsoft.com/office/drawing/2014/main" id="{AF4AB38B-AD05-4C1E-A861-EF16B89D8914}"/>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02" name="Rechthoek 90">
                    <a:extLst>
                      <a:ext uri="{FF2B5EF4-FFF2-40B4-BE49-F238E27FC236}">
                        <a16:creationId xmlns:a16="http://schemas.microsoft.com/office/drawing/2014/main" id="{3714ED3B-501E-4A66-8DA3-938EA85A9AF7}"/>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03" name="Groep 91">
                    <a:extLst>
                      <a:ext uri="{FF2B5EF4-FFF2-40B4-BE49-F238E27FC236}">
                        <a16:creationId xmlns:a16="http://schemas.microsoft.com/office/drawing/2014/main" id="{B1AED5A4-6260-44E0-A8CF-7D71F2734752}"/>
                      </a:ext>
                    </a:extLst>
                  </p:cNvPr>
                  <p:cNvGrpSpPr/>
                  <p:nvPr userDrawn="1"/>
                </p:nvGrpSpPr>
                <p:grpSpPr>
                  <a:xfrm>
                    <a:off x="12839234" y="3289794"/>
                    <a:ext cx="155951" cy="131922"/>
                    <a:chOff x="12968836" y="3354170"/>
                    <a:chExt cx="404806" cy="342433"/>
                  </a:xfrm>
                </p:grpSpPr>
                <p:sp>
                  <p:nvSpPr>
                    <p:cNvPr id="116" name="Rechthoek: afgeronde hoeken 104">
                      <a:extLst>
                        <a:ext uri="{FF2B5EF4-FFF2-40B4-BE49-F238E27FC236}">
                          <a16:creationId xmlns:a16="http://schemas.microsoft.com/office/drawing/2014/main" id="{3AE57B4D-32AB-4F4C-9F20-94E98EAA1569}"/>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17" name="Rechthoek 105">
                      <a:extLst>
                        <a:ext uri="{FF2B5EF4-FFF2-40B4-BE49-F238E27FC236}">
                          <a16:creationId xmlns:a16="http://schemas.microsoft.com/office/drawing/2014/main" id="{71521757-1529-4DD1-AE3D-F6F94A97B1C9}"/>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8" name="Rechthoek 106">
                      <a:extLst>
                        <a:ext uri="{FF2B5EF4-FFF2-40B4-BE49-F238E27FC236}">
                          <a16:creationId xmlns:a16="http://schemas.microsoft.com/office/drawing/2014/main" id="{20404F58-164E-4220-BD47-7F4E5F0287D2}"/>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9" name="Rechthoek 107">
                      <a:extLst>
                        <a:ext uri="{FF2B5EF4-FFF2-40B4-BE49-F238E27FC236}">
                          <a16:creationId xmlns:a16="http://schemas.microsoft.com/office/drawing/2014/main" id="{108F68EB-9D52-476C-8F1F-17F9D0121920}"/>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20" name="Rechthoek 108">
                      <a:extLst>
                        <a:ext uri="{FF2B5EF4-FFF2-40B4-BE49-F238E27FC236}">
                          <a16:creationId xmlns:a16="http://schemas.microsoft.com/office/drawing/2014/main" id="{CFECBE23-00D9-48EC-919A-D4EA14EECFB6}"/>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21" name="Rechthoek 109">
                      <a:extLst>
                        <a:ext uri="{FF2B5EF4-FFF2-40B4-BE49-F238E27FC236}">
                          <a16:creationId xmlns:a16="http://schemas.microsoft.com/office/drawing/2014/main" id="{4ED1070D-AEDA-4B88-B268-AEF7E7964514}"/>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04" name="Groep 92">
                    <a:extLst>
                      <a:ext uri="{FF2B5EF4-FFF2-40B4-BE49-F238E27FC236}">
                        <a16:creationId xmlns:a16="http://schemas.microsoft.com/office/drawing/2014/main" id="{76D64D5A-9006-4730-8CC9-C72386252AC7}"/>
                      </a:ext>
                    </a:extLst>
                  </p:cNvPr>
                  <p:cNvGrpSpPr/>
                  <p:nvPr userDrawn="1"/>
                </p:nvGrpSpPr>
                <p:grpSpPr>
                  <a:xfrm>
                    <a:off x="12819679" y="3589117"/>
                    <a:ext cx="166739" cy="218963"/>
                    <a:chOff x="12940828" y="3950597"/>
                    <a:chExt cx="432813" cy="568367"/>
                  </a:xfrm>
                </p:grpSpPr>
                <p:grpSp>
                  <p:nvGrpSpPr>
                    <p:cNvPr id="108" name="Groep 96">
                      <a:extLst>
                        <a:ext uri="{FF2B5EF4-FFF2-40B4-BE49-F238E27FC236}">
                          <a16:creationId xmlns:a16="http://schemas.microsoft.com/office/drawing/2014/main" id="{7F0AC203-03D3-4248-B921-BB42BF09CC79}"/>
                        </a:ext>
                      </a:extLst>
                    </p:cNvPr>
                    <p:cNvGrpSpPr/>
                    <p:nvPr userDrawn="1"/>
                  </p:nvGrpSpPr>
                  <p:grpSpPr>
                    <a:xfrm>
                      <a:off x="13000382" y="4006891"/>
                      <a:ext cx="373259" cy="315747"/>
                      <a:chOff x="12968836" y="3354170"/>
                      <a:chExt cx="404806" cy="342433"/>
                    </a:xfrm>
                  </p:grpSpPr>
                  <p:sp>
                    <p:nvSpPr>
                      <p:cNvPr id="110" name="Rechthoek: afgeronde hoeken 98">
                        <a:extLst>
                          <a:ext uri="{FF2B5EF4-FFF2-40B4-BE49-F238E27FC236}">
                            <a16:creationId xmlns:a16="http://schemas.microsoft.com/office/drawing/2014/main" id="{BAB0B680-0AF8-47BF-AAAF-6203F393E24D}"/>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11" name="Rechthoek 99">
                        <a:extLst>
                          <a:ext uri="{FF2B5EF4-FFF2-40B4-BE49-F238E27FC236}">
                            <a16:creationId xmlns:a16="http://schemas.microsoft.com/office/drawing/2014/main" id="{2BEDDAFD-4270-416C-8F61-EDD72C2489DF}"/>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2" name="Rechthoek 100">
                        <a:extLst>
                          <a:ext uri="{FF2B5EF4-FFF2-40B4-BE49-F238E27FC236}">
                            <a16:creationId xmlns:a16="http://schemas.microsoft.com/office/drawing/2014/main" id="{E8DE26CE-8A37-423F-86E3-634B49AD39C4}"/>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3" name="Rechthoek 101">
                        <a:extLst>
                          <a:ext uri="{FF2B5EF4-FFF2-40B4-BE49-F238E27FC236}">
                            <a16:creationId xmlns:a16="http://schemas.microsoft.com/office/drawing/2014/main" id="{108DCB75-3FDA-4FF4-8C48-4AD0DD36CAAE}"/>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4" name="Rechthoek 102">
                        <a:extLst>
                          <a:ext uri="{FF2B5EF4-FFF2-40B4-BE49-F238E27FC236}">
                            <a16:creationId xmlns:a16="http://schemas.microsoft.com/office/drawing/2014/main" id="{9F35652A-4501-4757-9BA9-EB14B68C73D9}"/>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5" name="Rechthoek 103">
                        <a:extLst>
                          <a:ext uri="{FF2B5EF4-FFF2-40B4-BE49-F238E27FC236}">
                            <a16:creationId xmlns:a16="http://schemas.microsoft.com/office/drawing/2014/main" id="{B476E4B0-D139-403D-A0F7-9226EDA472E4}"/>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109" name="Boog 97">
                      <a:extLst>
                        <a:ext uri="{FF2B5EF4-FFF2-40B4-BE49-F238E27FC236}">
                          <a16:creationId xmlns:a16="http://schemas.microsoft.com/office/drawing/2014/main" id="{99A046A8-2665-4A3A-BCFF-A7F7F4F33F95}"/>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105" name="Tekstvak 93">
                    <a:extLst>
                      <a:ext uri="{FF2B5EF4-FFF2-40B4-BE49-F238E27FC236}">
                        <a16:creationId xmlns:a16="http://schemas.microsoft.com/office/drawing/2014/main" id="{0CD3B510-E2F8-41E5-AAF0-052AC7636CAE}"/>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Lay-out</a:t>
                    </a:r>
                  </a:p>
                </p:txBody>
              </p:sp>
              <p:sp>
                <p:nvSpPr>
                  <p:cNvPr id="106" name="Tekstvak 94">
                    <a:extLst>
                      <a:ext uri="{FF2B5EF4-FFF2-40B4-BE49-F238E27FC236}">
                        <a16:creationId xmlns:a16="http://schemas.microsoft.com/office/drawing/2014/main" id="{6E89AA05-5DF2-4BB2-80E0-899A1620A029}"/>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107" name="Picture 3">
                    <a:extLst>
                      <a:ext uri="{FF2B5EF4-FFF2-40B4-BE49-F238E27FC236}">
                        <a16:creationId xmlns:a16="http://schemas.microsoft.com/office/drawing/2014/main" id="{1EF09936-7105-4D31-97CC-170B4E567936}"/>
                      </a:ext>
                    </a:extLst>
                  </p:cNvPr>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100" name="Rechte verbindingslijn 73">
                  <a:extLst>
                    <a:ext uri="{FF2B5EF4-FFF2-40B4-BE49-F238E27FC236}">
                      <a16:creationId xmlns:a16="http://schemas.microsoft.com/office/drawing/2014/main" id="{511E1BE4-6C4A-4F96-9A51-DD8EDEC1C6C8}"/>
                    </a:ext>
                  </a:extLst>
                </p:cNvPr>
                <p:cNvCxnSpPr>
                  <a:cxnSpLocks/>
                </p:cNvCxnSpPr>
                <p:nvPr userDrawn="1"/>
              </p:nvCxnSpPr>
              <p:spPr>
                <a:xfrm>
                  <a:off x="12397260" y="6203482"/>
                  <a:ext cx="3178017" cy="0"/>
                </a:xfrm>
                <a:prstGeom prst="line">
                  <a:avLst/>
                </a:prstGeom>
                <a:noFill/>
                <a:ln w="3175" cap="flat" cmpd="sng" algn="ctr">
                  <a:solidFill>
                    <a:schemeClr val="accent1"/>
                  </a:solidFill>
                  <a:prstDash val="solid"/>
                </a:ln>
                <a:effectLst/>
              </p:spPr>
            </p:cxnSp>
          </p:grpSp>
        </p:grpSp>
        <p:sp>
          <p:nvSpPr>
            <p:cNvPr id="69" name="Ovaal 114">
              <a:extLst>
                <a:ext uri="{FF2B5EF4-FFF2-40B4-BE49-F238E27FC236}">
                  <a16:creationId xmlns:a16="http://schemas.microsoft.com/office/drawing/2014/main" id="{FF6ECE9A-8954-45B6-8530-41ABAF625CBE}"/>
                </a:ext>
              </a:extLst>
            </p:cNvPr>
            <p:cNvSpPr/>
            <p:nvPr userDrawn="1"/>
          </p:nvSpPr>
          <p:spPr>
            <a:xfrm>
              <a:off x="12391602" y="436420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70" name="Rechthoek 115">
              <a:extLst>
                <a:ext uri="{FF2B5EF4-FFF2-40B4-BE49-F238E27FC236}">
                  <a16:creationId xmlns:a16="http://schemas.microsoft.com/office/drawing/2014/main" id="{DE40DC0B-B844-43C7-BACC-8E2DF066B127}"/>
                </a:ext>
              </a:extLst>
            </p:cNvPr>
            <p:cNvSpPr/>
            <p:nvPr userDrawn="1"/>
          </p:nvSpPr>
          <p:spPr>
            <a:xfrm>
              <a:off x="12757284" y="443026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To scale or drag the image, go to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‘Picture Tools - Format’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Scale the image with the spheres and scale the image frame with the corners.</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71" name="Groep 117">
              <a:extLst>
                <a:ext uri="{FF2B5EF4-FFF2-40B4-BE49-F238E27FC236}">
                  <a16:creationId xmlns:a16="http://schemas.microsoft.com/office/drawing/2014/main" id="{85B072BF-6406-4EA2-94E0-BB1A9731D161}"/>
                </a:ext>
              </a:extLst>
            </p:cNvPr>
            <p:cNvGrpSpPr/>
            <p:nvPr userDrawn="1"/>
          </p:nvGrpSpPr>
          <p:grpSpPr>
            <a:xfrm>
              <a:off x="12696515" y="5697014"/>
              <a:ext cx="514284" cy="363309"/>
              <a:chOff x="12682980" y="3705268"/>
              <a:chExt cx="622284" cy="439605"/>
            </a:xfrm>
          </p:grpSpPr>
          <p:grpSp>
            <p:nvGrpSpPr>
              <p:cNvPr id="79" name="Groep 118">
                <a:extLst>
                  <a:ext uri="{FF2B5EF4-FFF2-40B4-BE49-F238E27FC236}">
                    <a16:creationId xmlns:a16="http://schemas.microsoft.com/office/drawing/2014/main" id="{768302C4-2688-4FC0-816D-E1B5B94E6AE0}"/>
                  </a:ext>
                </a:extLst>
              </p:cNvPr>
              <p:cNvGrpSpPr/>
              <p:nvPr userDrawn="1"/>
            </p:nvGrpSpPr>
            <p:grpSpPr>
              <a:xfrm>
                <a:off x="13050775" y="3705268"/>
                <a:ext cx="187931" cy="106831"/>
                <a:chOff x="13061402" y="3705268"/>
                <a:chExt cx="187931" cy="106831"/>
              </a:xfrm>
            </p:grpSpPr>
            <p:sp>
              <p:nvSpPr>
                <p:cNvPr id="82" name="Rechthoek 126">
                  <a:extLst>
                    <a:ext uri="{FF2B5EF4-FFF2-40B4-BE49-F238E27FC236}">
                      <a16:creationId xmlns:a16="http://schemas.microsoft.com/office/drawing/2014/main" id="{17CE75D6-216F-454A-9234-300AAF0F00F9}"/>
                    </a:ext>
                  </a:extLst>
                </p:cNvPr>
                <p:cNvSpPr/>
                <p:nvPr userDrawn="1"/>
              </p:nvSpPr>
              <p:spPr>
                <a:xfrm>
                  <a:off x="13103513" y="370526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83" name="Rechthoek 124">
                  <a:extLst>
                    <a:ext uri="{FF2B5EF4-FFF2-40B4-BE49-F238E27FC236}">
                      <a16:creationId xmlns:a16="http://schemas.microsoft.com/office/drawing/2014/main" id="{AF58DCD9-C97C-4A4E-97B1-051673742E0F}"/>
                    </a:ext>
                  </a:extLst>
                </p:cNvPr>
                <p:cNvSpPr/>
                <p:nvPr userDrawn="1"/>
              </p:nvSpPr>
              <p:spPr>
                <a:xfrm rot="10800000">
                  <a:off x="13061402" y="3783711"/>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80" name="Rechthoek 119">
                <a:extLst>
                  <a:ext uri="{FF2B5EF4-FFF2-40B4-BE49-F238E27FC236}">
                    <a16:creationId xmlns:a16="http://schemas.microsoft.com/office/drawing/2014/main" id="{00D216E9-B1C7-4761-B41B-7A229DC1CDFB}"/>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dirty="0">
                    <a:solidFill>
                      <a:schemeClr val="tx1"/>
                    </a:solidFill>
                    <a:latin typeface="Arial" panose="020B0604020202020204" pitchFamily="34" charset="0"/>
                    <a:cs typeface="Arial" panose="020B0604020202020204" pitchFamily="34" charset="0"/>
                  </a:rPr>
                  <a:t>Crop</a:t>
                </a:r>
              </a:p>
            </p:txBody>
          </p:sp>
          <p:sp>
            <p:nvSpPr>
              <p:cNvPr id="81" name="Gelijkbenige driehoek 120">
                <a:extLst>
                  <a:ext uri="{FF2B5EF4-FFF2-40B4-BE49-F238E27FC236}">
                    <a16:creationId xmlns:a16="http://schemas.microsoft.com/office/drawing/2014/main" id="{E6DA7884-6335-4D19-9558-B861279F442E}"/>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72" name="Rechthoek 131">
              <a:extLst>
                <a:ext uri="{FF2B5EF4-FFF2-40B4-BE49-F238E27FC236}">
                  <a16:creationId xmlns:a16="http://schemas.microsoft.com/office/drawing/2014/main" id="{BFBDC4BF-AB68-4D6E-AB0E-C51F138B00E7}"/>
                </a:ext>
              </a:extLst>
            </p:cNvPr>
            <p:cNvSpPr/>
            <p:nvPr userDrawn="1"/>
          </p:nvSpPr>
          <p:spPr>
            <a:xfrm>
              <a:off x="12776660" y="5454419"/>
              <a:ext cx="334363" cy="31853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73" name="Rechthoek 132">
              <a:extLst>
                <a:ext uri="{FF2B5EF4-FFF2-40B4-BE49-F238E27FC236}">
                  <a16:creationId xmlns:a16="http://schemas.microsoft.com/office/drawing/2014/main" id="{FD31A315-E378-49AA-BF54-B7F387E3AED7}"/>
                </a:ext>
              </a:extLst>
            </p:cNvPr>
            <p:cNvSpPr/>
            <p:nvPr userDrawn="1"/>
          </p:nvSpPr>
          <p:spPr>
            <a:xfrm>
              <a:off x="12769728" y="5447408"/>
              <a:ext cx="201152" cy="198213"/>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74" name="Ovaal 133">
              <a:extLst>
                <a:ext uri="{FF2B5EF4-FFF2-40B4-BE49-F238E27FC236}">
                  <a16:creationId xmlns:a16="http://schemas.microsoft.com/office/drawing/2014/main" id="{6B8CE55E-A983-4ED0-8CC0-AD573813C38F}"/>
                </a:ext>
              </a:extLst>
            </p:cNvPr>
            <p:cNvSpPr/>
            <p:nvPr userDrawn="1"/>
          </p:nvSpPr>
          <p:spPr>
            <a:xfrm>
              <a:off x="12892272" y="5472448"/>
              <a:ext cx="55501" cy="55501"/>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pic>
          <p:nvPicPr>
            <p:cNvPr id="75" name="Afbeelding 129">
              <a:extLst>
                <a:ext uri="{FF2B5EF4-FFF2-40B4-BE49-F238E27FC236}">
                  <a16:creationId xmlns:a16="http://schemas.microsoft.com/office/drawing/2014/main" id="{54411177-6301-42E3-B814-FC2F05C7DE5E}"/>
                </a:ext>
              </a:extLst>
            </p:cNvPr>
            <p:cNvPicPr>
              <a:picLocks noChangeAspect="1"/>
            </p:cNvPicPr>
            <p:nvPr userDrawn="1"/>
          </p:nvPicPr>
          <p:blipFill>
            <a:blip r:embed="rId6" cstate="email">
              <a:duotone>
                <a:prstClr val="black"/>
                <a:srgbClr val="4D82B8">
                  <a:tint val="45000"/>
                  <a:satMod val="400000"/>
                </a:srgbClr>
              </a:duotone>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a:ext>
              </a:extLst>
            </a:blip>
            <a:stretch>
              <a:fillRect/>
            </a:stretch>
          </p:blipFill>
          <p:spPr>
            <a:xfrm>
              <a:off x="12779254" y="5528046"/>
              <a:ext cx="133292" cy="107807"/>
            </a:xfrm>
            <a:prstGeom prst="rect">
              <a:avLst/>
            </a:prstGeom>
          </p:spPr>
        </p:pic>
        <p:pic>
          <p:nvPicPr>
            <p:cNvPr id="76" name="Afbeelding 130">
              <a:extLst>
                <a:ext uri="{FF2B5EF4-FFF2-40B4-BE49-F238E27FC236}">
                  <a16:creationId xmlns:a16="http://schemas.microsoft.com/office/drawing/2014/main" id="{0F6FB41D-918E-4569-9C2F-CAB8483C964F}"/>
                </a:ext>
              </a:extLst>
            </p:cNvPr>
            <p:cNvPicPr>
              <a:picLocks noChangeAspect="1"/>
            </p:cNvPicPr>
            <p:nvPr userDrawn="1"/>
          </p:nvPicPr>
          <p:blipFill>
            <a:blip r:embed="rId8" cstate="email">
              <a:duotone>
                <a:prstClr val="black"/>
                <a:srgbClr val="4D82B8">
                  <a:tint val="45000"/>
                  <a:satMod val="400000"/>
                </a:srgbClr>
              </a:duotone>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2831768" y="5550633"/>
              <a:ext cx="133292" cy="85667"/>
            </a:xfrm>
            <a:prstGeom prst="rect">
              <a:avLst/>
            </a:prstGeom>
          </p:spPr>
        </p:pic>
        <p:sp>
          <p:nvSpPr>
            <p:cNvPr id="77" name="Rechthoek 127">
              <a:extLst>
                <a:ext uri="{FF2B5EF4-FFF2-40B4-BE49-F238E27FC236}">
                  <a16:creationId xmlns:a16="http://schemas.microsoft.com/office/drawing/2014/main" id="{77BE9504-FBF0-4B1F-92B8-F27D6623B665}"/>
                </a:ext>
              </a:extLst>
            </p:cNvPr>
            <p:cNvSpPr/>
            <p:nvPr userDrawn="1"/>
          </p:nvSpPr>
          <p:spPr>
            <a:xfrm rot="5400000">
              <a:off x="12986754" y="5746072"/>
              <a:ext cx="120512" cy="23461"/>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78" name="Rechthoek 125">
              <a:extLst>
                <a:ext uri="{FF2B5EF4-FFF2-40B4-BE49-F238E27FC236}">
                  <a16:creationId xmlns:a16="http://schemas.microsoft.com/office/drawing/2014/main" id="{C4AB3FC9-9AAB-4634-929C-B65F4898A32B}"/>
                </a:ext>
              </a:extLst>
            </p:cNvPr>
            <p:cNvSpPr/>
            <p:nvPr userDrawn="1"/>
          </p:nvSpPr>
          <p:spPr>
            <a:xfrm rot="16200000">
              <a:off x="13049002" y="5712790"/>
              <a:ext cx="120512" cy="23461"/>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Tree>
    <p:extLst>
      <p:ext uri="{BB962C8B-B14F-4D97-AF65-F5344CB8AC3E}">
        <p14:creationId xmlns:p14="http://schemas.microsoft.com/office/powerpoint/2010/main" val="3788408793"/>
      </p:ext>
    </p:extLst>
  </p:cSld>
  <p:clrMapOvr>
    <a:masterClrMapping/>
  </p:clrMapOvr>
  <p:extLst>
    <p:ext uri="{DCECCB84-F9BA-43D5-87BE-67443E8EF086}">
      <p15:sldGuideLst xmlns:p15="http://schemas.microsoft.com/office/powerpoint/2012/main">
        <p15:guide id="1" pos="3772" userDrawn="1">
          <p15:clr>
            <a:srgbClr val="FBAE40"/>
          </p15:clr>
        </p15:guide>
        <p15:guide id="2" pos="885">
          <p15:clr>
            <a:srgbClr val="FBAE40"/>
          </p15:clr>
        </p15:guide>
        <p15:guide id="3" orient="horz" pos="2160">
          <p15:clr>
            <a:srgbClr val="FBAE40"/>
          </p15:clr>
        </p15:guide>
        <p15:guide id="4" orient="horz" pos="3411">
          <p15:clr>
            <a:srgbClr val="FBAE40"/>
          </p15:clr>
        </p15:guide>
        <p15:guide id="5" orient="horz" pos="3793">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ntact with Media">
    <p:bg>
      <p:bgPr>
        <a:solidFill>
          <a:schemeClr val="bg1"/>
        </a:solidFill>
        <a:effectLst/>
      </p:bgPr>
    </p:bg>
    <p:spTree>
      <p:nvGrpSpPr>
        <p:cNvPr id="1" name=""/>
        <p:cNvGrpSpPr/>
        <p:nvPr/>
      </p:nvGrpSpPr>
      <p:grpSpPr>
        <a:xfrm>
          <a:off x="0" y="0"/>
          <a:ext cx="0" cy="0"/>
          <a:chOff x="0" y="0"/>
          <a:chExt cx="0" cy="0"/>
        </a:xfrm>
      </p:grpSpPr>
      <p:sp>
        <p:nvSpPr>
          <p:cNvPr id="18" name="Media Placeholder 7">
            <a:extLst>
              <a:ext uri="{FF2B5EF4-FFF2-40B4-BE49-F238E27FC236}">
                <a16:creationId xmlns:a16="http://schemas.microsoft.com/office/drawing/2014/main" id="{7BD22EF3-1B09-4078-90BE-E9617CE8092F}"/>
              </a:ext>
            </a:extLst>
          </p:cNvPr>
          <p:cNvSpPr>
            <a:spLocks noGrp="1"/>
          </p:cNvSpPr>
          <p:nvPr>
            <p:ph type="media" sz="quarter" idx="34"/>
          </p:nvPr>
        </p:nvSpPr>
        <p:spPr>
          <a:xfrm>
            <a:off x="0" y="0"/>
            <a:ext cx="12192000" cy="6857555"/>
          </a:xfrm>
          <a:solidFill>
            <a:srgbClr val="E6E6E6"/>
          </a:solidFill>
        </p:spPr>
        <p:txBody>
          <a:bodyPr/>
          <a:lstStyle>
            <a:lvl1pPr marL="0" indent="0" algn="ctr">
              <a:buNone/>
              <a:defRPr/>
            </a:lvl1pPr>
          </a:lstStyle>
          <a:p>
            <a:r>
              <a:rPr lang="en-US"/>
              <a:t>Click icon to add media</a:t>
            </a:r>
            <a:endParaRPr lang="nl-NL"/>
          </a:p>
        </p:txBody>
      </p:sp>
      <p:sp>
        <p:nvSpPr>
          <p:cNvPr id="12" name="Text Placeholder 11">
            <a:extLst>
              <a:ext uri="{FF2B5EF4-FFF2-40B4-BE49-F238E27FC236}">
                <a16:creationId xmlns:a16="http://schemas.microsoft.com/office/drawing/2014/main" id="{EB281F69-55AA-4106-B680-53657F24624E}"/>
              </a:ext>
            </a:extLst>
          </p:cNvPr>
          <p:cNvSpPr>
            <a:spLocks noGrp="1"/>
          </p:cNvSpPr>
          <p:nvPr>
            <p:ph type="body" sz="quarter" idx="13"/>
          </p:nvPr>
        </p:nvSpPr>
        <p:spPr>
          <a:xfrm>
            <a:off x="0" y="5414963"/>
            <a:ext cx="12194382" cy="1443037"/>
          </a:xfrm>
          <a:custGeom>
            <a:avLst/>
            <a:gdLst>
              <a:gd name="connsiteX0" fmla="*/ 0 w 12194382"/>
              <a:gd name="connsiteY0" fmla="*/ 0 h 1443037"/>
              <a:gd name="connsiteX1" fmla="*/ 1237298 w 12194382"/>
              <a:gd name="connsiteY1" fmla="*/ 0 h 1443037"/>
              <a:gd name="connsiteX2" fmla="*/ 1406128 w 12194382"/>
              <a:gd name="connsiteY2" fmla="*/ 208931 h 1443037"/>
              <a:gd name="connsiteX3" fmla="*/ 1574959 w 12194382"/>
              <a:gd name="connsiteY3" fmla="*/ 0 h 1443037"/>
              <a:gd name="connsiteX4" fmla="*/ 12194382 w 12194382"/>
              <a:gd name="connsiteY4" fmla="*/ 2381 h 1443037"/>
              <a:gd name="connsiteX5" fmla="*/ 12192005 w 12194382"/>
              <a:gd name="connsiteY5" fmla="*/ 1443037 h 1443037"/>
              <a:gd name="connsiteX6" fmla="*/ 3777124 w 12194382"/>
              <a:gd name="connsiteY6" fmla="*/ 1443037 h 1443037"/>
              <a:gd name="connsiteX7" fmla="*/ 0 w 12194382"/>
              <a:gd name="connsiteY7" fmla="*/ 1441562 h 1443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4382" h="1443037">
                <a:moveTo>
                  <a:pt x="0" y="0"/>
                </a:moveTo>
                <a:lnTo>
                  <a:pt x="1237298" y="0"/>
                </a:lnTo>
                <a:cubicBezTo>
                  <a:pt x="1333786" y="20622"/>
                  <a:pt x="1406128" y="106299"/>
                  <a:pt x="1406128" y="208931"/>
                </a:cubicBezTo>
                <a:cubicBezTo>
                  <a:pt x="1406128" y="106299"/>
                  <a:pt x="1478518" y="20622"/>
                  <a:pt x="1574959" y="0"/>
                </a:cubicBezTo>
                <a:lnTo>
                  <a:pt x="12194382" y="2381"/>
                </a:lnTo>
                <a:lnTo>
                  <a:pt x="12192005" y="1443037"/>
                </a:lnTo>
                <a:lnTo>
                  <a:pt x="3777124" y="1443037"/>
                </a:lnTo>
                <a:lnTo>
                  <a:pt x="0" y="1441562"/>
                </a:lnTo>
                <a:close/>
              </a:path>
            </a:pathLst>
          </a:custGeom>
          <a:solidFill>
            <a:schemeClr val="tx2"/>
          </a:solidFill>
          <a:ln>
            <a:noFill/>
          </a:ln>
        </p:spPr>
        <p:txBody>
          <a:bodyPr wrap="square">
            <a:noAutofit/>
          </a:bodyPr>
          <a:lstStyle>
            <a:lvl1pPr marL="0" indent="0">
              <a:buNone/>
              <a:defRPr sz="100">
                <a:solidFill>
                  <a:schemeClr val="tx2"/>
                </a:solidFill>
              </a:defRPr>
            </a:lvl1pPr>
          </a:lstStyle>
          <a:p>
            <a:pPr lvl="0"/>
            <a:r>
              <a:rPr lang="en-US" noProof="1"/>
              <a:t>Click to edit Master text styles</a:t>
            </a:r>
          </a:p>
        </p:txBody>
      </p:sp>
      <p:sp>
        <p:nvSpPr>
          <p:cNvPr id="4" name="Date Placeholder 3">
            <a:extLst>
              <a:ext uri="{FF2B5EF4-FFF2-40B4-BE49-F238E27FC236}">
                <a16:creationId xmlns:a16="http://schemas.microsoft.com/office/drawing/2014/main" id="{191FC17C-3354-4F25-A0D0-1366DBCEEDD4}"/>
              </a:ext>
            </a:extLst>
          </p:cNvPr>
          <p:cNvSpPr>
            <a:spLocks noGrp="1"/>
          </p:cNvSpPr>
          <p:nvPr>
            <p:ph type="dt" sz="half" idx="10"/>
          </p:nvPr>
        </p:nvSpPr>
        <p:spPr>
          <a:xfrm>
            <a:off x="6275387" y="7020000"/>
            <a:ext cx="2563811" cy="216000"/>
          </a:xfrm>
        </p:spPr>
        <p:txBody>
          <a:bodyPr/>
          <a:lstStyle>
            <a:lvl1pPr>
              <a:defRPr>
                <a:solidFill>
                  <a:srgbClr val="E6E6E6"/>
                </a:solidFill>
              </a:defRPr>
            </a:lvl1pPr>
          </a:lstStyle>
          <a:p>
            <a:endParaRPr lang="nl-NL"/>
          </a:p>
        </p:txBody>
      </p:sp>
      <p:sp>
        <p:nvSpPr>
          <p:cNvPr id="5" name="Footer Placeholder 4">
            <a:extLst>
              <a:ext uri="{FF2B5EF4-FFF2-40B4-BE49-F238E27FC236}">
                <a16:creationId xmlns:a16="http://schemas.microsoft.com/office/drawing/2014/main" id="{4B3EFA5C-F3E5-4383-A02E-80BB061E654E}"/>
              </a:ext>
            </a:extLst>
          </p:cNvPr>
          <p:cNvSpPr>
            <a:spLocks noGrp="1"/>
          </p:cNvSpPr>
          <p:nvPr>
            <p:ph type="ftr" sz="quarter" idx="11"/>
          </p:nvPr>
        </p:nvSpPr>
        <p:spPr>
          <a:xfrm>
            <a:off x="1285874" y="7020000"/>
            <a:ext cx="4810125" cy="216000"/>
          </a:xfrm>
        </p:spPr>
        <p:txBody>
          <a:bodyPr/>
          <a:lstStyle>
            <a:lvl1pPr>
              <a:defRPr>
                <a:solidFill>
                  <a:srgbClr val="E6E6E6"/>
                </a:solidFill>
              </a:defRPr>
            </a:lvl1pPr>
          </a:lstStyle>
          <a:p>
            <a:r>
              <a:rPr lang="nl-NL"/>
              <a:t>Footer</a:t>
            </a:r>
          </a:p>
        </p:txBody>
      </p:sp>
      <p:sp>
        <p:nvSpPr>
          <p:cNvPr id="6" name="Slide Number Placeholder 5">
            <a:extLst>
              <a:ext uri="{FF2B5EF4-FFF2-40B4-BE49-F238E27FC236}">
                <a16:creationId xmlns:a16="http://schemas.microsoft.com/office/drawing/2014/main" id="{66345614-4842-4A62-AAD6-77117B4AEC45}"/>
              </a:ext>
            </a:extLst>
          </p:cNvPr>
          <p:cNvSpPr>
            <a:spLocks noGrp="1"/>
          </p:cNvSpPr>
          <p:nvPr>
            <p:ph type="sldNum" sz="quarter" idx="12"/>
          </p:nvPr>
        </p:nvSpPr>
        <p:spPr>
          <a:xfrm>
            <a:off x="0" y="7020000"/>
            <a:ext cx="874712" cy="216000"/>
          </a:xfrm>
        </p:spPr>
        <p:txBody>
          <a:bodyPr/>
          <a:lstStyle>
            <a:lvl1pPr>
              <a:defRPr>
                <a:solidFill>
                  <a:srgbClr val="E6E6E6"/>
                </a:solidFill>
              </a:defRPr>
            </a:lvl1pPr>
          </a:lstStyle>
          <a:p>
            <a:fld id="{24D67351-BC5A-44E5-A0D8-76BFC2E49676}" type="slidenum">
              <a:rPr lang="nl-NL" smtClean="0"/>
              <a:pPr/>
              <a:t>‹#›</a:t>
            </a:fld>
            <a:endParaRPr lang="nl-NL" dirty="0"/>
          </a:p>
        </p:txBody>
      </p:sp>
      <p:sp>
        <p:nvSpPr>
          <p:cNvPr id="2" name="Title 1">
            <a:extLst>
              <a:ext uri="{FF2B5EF4-FFF2-40B4-BE49-F238E27FC236}">
                <a16:creationId xmlns:a16="http://schemas.microsoft.com/office/drawing/2014/main" id="{11805DB6-0C58-4697-9D8B-112A720274AA}"/>
              </a:ext>
            </a:extLst>
          </p:cNvPr>
          <p:cNvSpPr>
            <a:spLocks noGrp="1"/>
          </p:cNvSpPr>
          <p:nvPr>
            <p:ph type="ctrTitle"/>
          </p:nvPr>
        </p:nvSpPr>
        <p:spPr>
          <a:xfrm>
            <a:off x="1404938" y="1078856"/>
            <a:ext cx="10236200" cy="1548000"/>
          </a:xfrm>
        </p:spPr>
        <p:txBody>
          <a:bodyPr anchor="b"/>
          <a:lstStyle>
            <a:lvl1pPr algn="l">
              <a:defRPr sz="5400">
                <a:solidFill>
                  <a:schemeClr val="bg1"/>
                </a:solidFill>
              </a:defRPr>
            </a:lvl1pPr>
          </a:lstStyle>
          <a:p>
            <a:r>
              <a:rPr lang="en-US"/>
              <a:t>Click to edit Master title style</a:t>
            </a:r>
            <a:endParaRPr lang="nl-NL" dirty="0"/>
          </a:p>
        </p:txBody>
      </p:sp>
      <p:sp>
        <p:nvSpPr>
          <p:cNvPr id="3" name="Subtitle 2">
            <a:extLst>
              <a:ext uri="{FF2B5EF4-FFF2-40B4-BE49-F238E27FC236}">
                <a16:creationId xmlns:a16="http://schemas.microsoft.com/office/drawing/2014/main" id="{F3962993-651D-4612-A78D-8ADED943132C}"/>
              </a:ext>
            </a:extLst>
          </p:cNvPr>
          <p:cNvSpPr>
            <a:spLocks noGrp="1"/>
          </p:cNvSpPr>
          <p:nvPr>
            <p:ph type="subTitle" idx="1"/>
          </p:nvPr>
        </p:nvSpPr>
        <p:spPr>
          <a:xfrm>
            <a:off x="1404938" y="2745000"/>
            <a:ext cx="10236200" cy="684000"/>
          </a:xfrm>
        </p:spPr>
        <p:txBody>
          <a:bodyPr/>
          <a:lstStyle>
            <a:lvl1pPr marL="0" indent="0" algn="l">
              <a:lnSpc>
                <a:spcPct val="90000"/>
              </a:lnSpc>
              <a:spcBef>
                <a:spcPts val="0"/>
              </a:spcBef>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Logo_Wit_Groot">
            <a:extLst>
              <a:ext uri="{FF2B5EF4-FFF2-40B4-BE49-F238E27FC236}">
                <a16:creationId xmlns:a16="http://schemas.microsoft.com/office/drawing/2014/main" id="{674EE9FC-FABF-4F6B-9456-ED39BA38A417}"/>
              </a:ext>
            </a:extLst>
          </p:cNvPr>
          <p:cNvSpPr>
            <a:spLocks noGrp="1"/>
          </p:cNvSpPr>
          <p:nvPr>
            <p:ph type="body" sz="quarter" idx="15"/>
          </p:nvPr>
        </p:nvSpPr>
        <p:spPr>
          <a:xfrm>
            <a:off x="9808738" y="5686620"/>
            <a:ext cx="1832400" cy="529200"/>
          </a:xfrm>
          <a:blipFill>
            <a:blip r:embed="rId2">
              <a:extLst>
                <a:ext uri="{96DAC541-7B7A-43D3-8B79-37D633B846F1}">
                  <asvg:svgBlip xmlns:asvg="http://schemas.microsoft.com/office/drawing/2016/SVG/main" r:embed="rId3"/>
                </a:ext>
              </a:extLst>
            </a:blip>
            <a:stretch>
              <a:fillRect/>
            </a:stretch>
          </a:blipFill>
        </p:spPr>
        <p:txBody>
          <a:bodyPr/>
          <a:lstStyle>
            <a:lvl1pPr marL="0" indent="0">
              <a:buNone/>
              <a:defRPr sz="100">
                <a:solidFill>
                  <a:schemeClr val="tx2"/>
                </a:solidFill>
              </a:defRPr>
            </a:lvl1pPr>
          </a:lstStyle>
          <a:p>
            <a:pPr lvl="0"/>
            <a:r>
              <a:rPr lang="en-US"/>
              <a:t>Click to edit Master text styles</a:t>
            </a:r>
          </a:p>
        </p:txBody>
      </p:sp>
      <p:sp>
        <p:nvSpPr>
          <p:cNvPr id="17" name="Tijdelijke aanduiding voor tekst 3">
            <a:extLst>
              <a:ext uri="{FF2B5EF4-FFF2-40B4-BE49-F238E27FC236}">
                <a16:creationId xmlns:a16="http://schemas.microsoft.com/office/drawing/2014/main" id="{66203A8A-232E-4937-96CD-D979C5F63762}"/>
              </a:ext>
            </a:extLst>
          </p:cNvPr>
          <p:cNvSpPr>
            <a:spLocks noGrp="1"/>
          </p:cNvSpPr>
          <p:nvPr>
            <p:ph type="body" sz="quarter" idx="33" hasCustomPrompt="1"/>
          </p:nvPr>
        </p:nvSpPr>
        <p:spPr>
          <a:xfrm>
            <a:off x="1404938" y="5779144"/>
            <a:ext cx="4583112" cy="889944"/>
          </a:xfrm>
        </p:spPr>
        <p:txBody>
          <a:bodyPr/>
          <a:lstStyle>
            <a:lvl1pPr marL="0" indent="0">
              <a:lnSpc>
                <a:spcPct val="100000"/>
              </a:lnSpc>
              <a:spcBef>
                <a:spcPts val="0"/>
              </a:spcBef>
              <a:buNone/>
              <a:defRPr lang="en-GB" sz="1400" kern="1200" dirty="0">
                <a:solidFill>
                  <a:schemeClr val="bg1"/>
                </a:solidFill>
                <a:latin typeface="+mn-lt"/>
                <a:ea typeface="+mn-ea"/>
                <a:cs typeface="+mn-cs"/>
              </a:defRPr>
            </a:lvl1pPr>
          </a:lstStyle>
          <a:p>
            <a:r>
              <a:rPr lang="en-GB" dirty="0"/>
              <a:t>Name</a:t>
            </a:r>
            <a:br>
              <a:rPr lang="en-GB" dirty="0"/>
            </a:br>
            <a:r>
              <a:rPr lang="en-GB" dirty="0"/>
              <a:t>Function</a:t>
            </a:r>
            <a:br>
              <a:rPr lang="en-GB" dirty="0"/>
            </a:br>
            <a:r>
              <a:rPr lang="en-GB" dirty="0"/>
              <a:t>Phone</a:t>
            </a:r>
            <a:br>
              <a:rPr lang="en-GB" dirty="0"/>
            </a:br>
            <a:r>
              <a:rPr lang="en-GB" dirty="0"/>
              <a:t>E-mail</a:t>
            </a:r>
          </a:p>
        </p:txBody>
      </p:sp>
      <p:grpSp>
        <p:nvGrpSpPr>
          <p:cNvPr id="68" name="Group 67">
            <a:extLst>
              <a:ext uri="{FF2B5EF4-FFF2-40B4-BE49-F238E27FC236}">
                <a16:creationId xmlns:a16="http://schemas.microsoft.com/office/drawing/2014/main" id="{BF2EE550-CBC5-420E-A5CA-3F35D63ABB31}"/>
              </a:ext>
            </a:extLst>
          </p:cNvPr>
          <p:cNvGrpSpPr/>
          <p:nvPr userDrawn="1"/>
        </p:nvGrpSpPr>
        <p:grpSpPr>
          <a:xfrm>
            <a:off x="12389714" y="0"/>
            <a:ext cx="3183678" cy="4321947"/>
            <a:chOff x="12389714" y="0"/>
            <a:chExt cx="3183678" cy="4321947"/>
          </a:xfrm>
        </p:grpSpPr>
        <p:pic>
          <p:nvPicPr>
            <p:cNvPr id="69" name="Picture 68">
              <a:extLst>
                <a:ext uri="{FF2B5EF4-FFF2-40B4-BE49-F238E27FC236}">
                  <a16:creationId xmlns:a16="http://schemas.microsoft.com/office/drawing/2014/main" id="{7B579DF0-AB90-4209-90E6-C9E40AFA5CAC}"/>
                </a:ext>
              </a:extLst>
            </p:cNvPr>
            <p:cNvPicPr>
              <a:picLocks noChangeAspect="1"/>
            </p:cNvPicPr>
            <p:nvPr userDrawn="1"/>
          </p:nvPicPr>
          <p:blipFill>
            <a:blip r:embed="rId4"/>
            <a:stretch>
              <a:fillRect/>
            </a:stretch>
          </p:blipFill>
          <p:spPr>
            <a:xfrm>
              <a:off x="12653574" y="3233196"/>
              <a:ext cx="1462269" cy="824075"/>
            </a:xfrm>
            <a:prstGeom prst="rect">
              <a:avLst/>
            </a:prstGeom>
          </p:spPr>
        </p:pic>
        <p:grpSp>
          <p:nvGrpSpPr>
            <p:cNvPr id="70" name="Instruction">
              <a:extLst>
                <a:ext uri="{FF2B5EF4-FFF2-40B4-BE49-F238E27FC236}">
                  <a16:creationId xmlns:a16="http://schemas.microsoft.com/office/drawing/2014/main" id="{1BA62BBE-8A7C-4ED4-907C-AAA16E3D6E9F}"/>
                </a:ext>
              </a:extLst>
            </p:cNvPr>
            <p:cNvGrpSpPr/>
            <p:nvPr userDrawn="1"/>
          </p:nvGrpSpPr>
          <p:grpSpPr>
            <a:xfrm>
              <a:off x="12389714" y="0"/>
              <a:ext cx="3183678" cy="4321947"/>
              <a:chOff x="12391601" y="0"/>
              <a:chExt cx="3183678" cy="4321947"/>
            </a:xfrm>
          </p:grpSpPr>
          <p:grpSp>
            <p:nvGrpSpPr>
              <p:cNvPr id="71" name="Video icoon">
                <a:extLst>
                  <a:ext uri="{FF2B5EF4-FFF2-40B4-BE49-F238E27FC236}">
                    <a16:creationId xmlns:a16="http://schemas.microsoft.com/office/drawing/2014/main" id="{370AE607-47F2-4DBD-A68E-2AB65F62FE23}"/>
                  </a:ext>
                </a:extLst>
              </p:cNvPr>
              <p:cNvGrpSpPr/>
              <p:nvPr userDrawn="1"/>
            </p:nvGrpSpPr>
            <p:grpSpPr>
              <a:xfrm>
                <a:off x="12757282" y="1122460"/>
                <a:ext cx="326087" cy="328143"/>
                <a:chOff x="8066315" y="1676399"/>
                <a:chExt cx="1371600" cy="1380253"/>
              </a:xfrm>
            </p:grpSpPr>
            <p:sp>
              <p:nvSpPr>
                <p:cNvPr id="109" name="Rechthoek 127">
                  <a:extLst>
                    <a:ext uri="{FF2B5EF4-FFF2-40B4-BE49-F238E27FC236}">
                      <a16:creationId xmlns:a16="http://schemas.microsoft.com/office/drawing/2014/main" id="{024301CF-9E69-46B5-9A72-44BA07639F24}"/>
                    </a:ext>
                  </a:extLst>
                </p:cNvPr>
                <p:cNvSpPr/>
                <p:nvPr userDrawn="1"/>
              </p:nvSpPr>
              <p:spPr>
                <a:xfrm>
                  <a:off x="8066315" y="1687285"/>
                  <a:ext cx="1360714" cy="1360715"/>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0" name="Vrije vorm 112">
                  <a:extLst>
                    <a:ext uri="{FF2B5EF4-FFF2-40B4-BE49-F238E27FC236}">
                      <a16:creationId xmlns:a16="http://schemas.microsoft.com/office/drawing/2014/main" id="{4214140E-5774-4705-803D-C1984D6B86DA}"/>
                    </a:ext>
                  </a:extLst>
                </p:cNvPr>
                <p:cNvSpPr/>
                <p:nvPr userDrawn="1"/>
              </p:nvSpPr>
              <p:spPr>
                <a:xfrm>
                  <a:off x="8077201" y="1676399"/>
                  <a:ext cx="1360714" cy="206830"/>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1" name="Vrije vorm 113">
                  <a:extLst>
                    <a:ext uri="{FF2B5EF4-FFF2-40B4-BE49-F238E27FC236}">
                      <a16:creationId xmlns:a16="http://schemas.microsoft.com/office/drawing/2014/main" id="{E9C23116-FAA9-4DB1-BE49-333810228AE7}"/>
                    </a:ext>
                  </a:extLst>
                </p:cNvPr>
                <p:cNvSpPr/>
                <p:nvPr userDrawn="1"/>
              </p:nvSpPr>
              <p:spPr>
                <a:xfrm>
                  <a:off x="8071337" y="2849822"/>
                  <a:ext cx="1360714" cy="206830"/>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72" name="Rechthoek 84">
                <a:extLst>
                  <a:ext uri="{FF2B5EF4-FFF2-40B4-BE49-F238E27FC236}">
                    <a16:creationId xmlns:a16="http://schemas.microsoft.com/office/drawing/2014/main" id="{97B9DB21-E3D2-4472-8A98-4A3554CBE37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dirty="0" err="1">
                    <a:ln>
                      <a:noFill/>
                    </a:ln>
                    <a:solidFill>
                      <a:schemeClr val="accent1"/>
                    </a:solidFill>
                    <a:effectLst/>
                    <a:uLnTx/>
                    <a:uFillTx/>
                    <a:latin typeface="+mj-lt"/>
                    <a:cs typeface="Segoe UI Light" panose="020B0502040204020203" pitchFamily="34" charset="0"/>
                  </a:rPr>
                  <a:t>Insert</a:t>
                </a:r>
                <a:r>
                  <a:rPr kumimoji="0" lang="nl-NL"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/change video</a:t>
                </a:r>
              </a:p>
            </p:txBody>
          </p:sp>
          <p:sp>
            <p:nvSpPr>
              <p:cNvPr id="73" name="Ovaal 85">
                <a:extLst>
                  <a:ext uri="{FF2B5EF4-FFF2-40B4-BE49-F238E27FC236}">
                    <a16:creationId xmlns:a16="http://schemas.microsoft.com/office/drawing/2014/main" id="{F9CDEEA4-7F12-463A-BD2F-1F62D139A4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4" name="Rechte verbindingslijn 86">
                <a:extLst>
                  <a:ext uri="{FF2B5EF4-FFF2-40B4-BE49-F238E27FC236}">
                    <a16:creationId xmlns:a16="http://schemas.microsoft.com/office/drawing/2014/main" id="{2627B043-67B6-49D3-B527-D2B47923F2F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5" name="Rechte verbindingslijn 87">
                <a:extLst>
                  <a:ext uri="{FF2B5EF4-FFF2-40B4-BE49-F238E27FC236}">
                    <a16:creationId xmlns:a16="http://schemas.microsoft.com/office/drawing/2014/main" id="{4BCA6567-D58A-46BC-BEAD-36F0396E421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6" name="Rechthoek 88">
                <a:extLst>
                  <a:ext uri="{FF2B5EF4-FFF2-40B4-BE49-F238E27FC236}">
                    <a16:creationId xmlns:a16="http://schemas.microsoft.com/office/drawing/2014/main" id="{83717C21-F709-4E1B-8C7D-65EB6ACDEEE8}"/>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image/video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video.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77" name="Rechte verbindingslijn 123">
                <a:extLst>
                  <a:ext uri="{FF2B5EF4-FFF2-40B4-BE49-F238E27FC236}">
                    <a16:creationId xmlns:a16="http://schemas.microsoft.com/office/drawing/2014/main" id="{14A7C588-8CA0-46A9-8148-A8FEAC54D76B}"/>
                  </a:ext>
                </a:extLst>
              </p:cNvPr>
              <p:cNvCxnSpPr>
                <a:cxnSpLocks/>
              </p:cNvCxnSpPr>
              <p:nvPr userDrawn="1"/>
            </p:nvCxnSpPr>
            <p:spPr>
              <a:xfrm>
                <a:off x="12397261" y="4321947"/>
                <a:ext cx="3178017" cy="0"/>
              </a:xfrm>
              <a:prstGeom prst="line">
                <a:avLst/>
              </a:prstGeom>
              <a:noFill/>
              <a:ln w="3175" cap="flat" cmpd="sng" algn="ctr">
                <a:solidFill>
                  <a:schemeClr val="accent1"/>
                </a:solidFill>
                <a:prstDash val="solid"/>
              </a:ln>
              <a:effectLst/>
            </p:spPr>
          </p:cxnSp>
          <p:sp>
            <p:nvSpPr>
              <p:cNvPr id="78" name="Ovaal 90">
                <a:extLst>
                  <a:ext uri="{FF2B5EF4-FFF2-40B4-BE49-F238E27FC236}">
                    <a16:creationId xmlns:a16="http://schemas.microsoft.com/office/drawing/2014/main" id="{ED203A6E-6196-4543-9763-DB1330026DC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9" name="Rechthoek 91">
                <a:extLst>
                  <a:ext uri="{FF2B5EF4-FFF2-40B4-BE49-F238E27FC236}">
                    <a16:creationId xmlns:a16="http://schemas.microsoft.com/office/drawing/2014/main" id="{51109D00-7A47-4AA9-8410-1AEDB6F33772}"/>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video</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80" name="Groep 92">
                <a:extLst>
                  <a:ext uri="{FF2B5EF4-FFF2-40B4-BE49-F238E27FC236}">
                    <a16:creationId xmlns:a16="http://schemas.microsoft.com/office/drawing/2014/main" id="{873B7983-8A3B-4700-B608-B6001AAC22FB}"/>
                  </a:ext>
                </a:extLst>
              </p:cNvPr>
              <p:cNvGrpSpPr/>
              <p:nvPr userDrawn="1"/>
            </p:nvGrpSpPr>
            <p:grpSpPr>
              <a:xfrm>
                <a:off x="12757282" y="2184550"/>
                <a:ext cx="825500" cy="209550"/>
                <a:chOff x="13504624" y="2482850"/>
                <a:chExt cx="825500" cy="209550"/>
              </a:xfrm>
            </p:grpSpPr>
            <p:sp>
              <p:nvSpPr>
                <p:cNvPr id="106" name="Rechthoek 119">
                  <a:extLst>
                    <a:ext uri="{FF2B5EF4-FFF2-40B4-BE49-F238E27FC236}">
                      <a16:creationId xmlns:a16="http://schemas.microsoft.com/office/drawing/2014/main" id="{6194A40E-8139-43B3-A6F4-EFB7A8FE2143}"/>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GB" sz="800" b="0" noProof="0">
                      <a:solidFill>
                        <a:schemeClr val="tx1"/>
                      </a:solidFill>
                      <a:latin typeface="Arial" panose="020B0604020202020204" pitchFamily="34" charset="0"/>
                      <a:cs typeface="Arial" panose="020B0604020202020204" pitchFamily="34" charset="0"/>
                    </a:rPr>
                    <a:t>Insert</a:t>
                  </a:r>
                </a:p>
              </p:txBody>
            </p:sp>
            <p:cxnSp>
              <p:nvCxnSpPr>
                <p:cNvPr id="107" name="Rechte verbindingslijn 120">
                  <a:extLst>
                    <a:ext uri="{FF2B5EF4-FFF2-40B4-BE49-F238E27FC236}">
                      <a16:creationId xmlns:a16="http://schemas.microsoft.com/office/drawing/2014/main" id="{80D4D64C-A491-413C-A6B4-3E9C7218DF1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08" name="Gelijkbenige driehoek 121">
                  <a:extLst>
                    <a:ext uri="{FF2B5EF4-FFF2-40B4-BE49-F238E27FC236}">
                      <a16:creationId xmlns:a16="http://schemas.microsoft.com/office/drawing/2014/main" id="{1D29F7E2-49AF-4935-BD55-083A49BC688E}"/>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sp>
            <p:nvSpPr>
              <p:cNvPr id="81" name="Ovaal 93">
                <a:extLst>
                  <a:ext uri="{FF2B5EF4-FFF2-40B4-BE49-F238E27FC236}">
                    <a16:creationId xmlns:a16="http://schemas.microsoft.com/office/drawing/2014/main" id="{F53056B5-F156-47EA-BD31-FBEC3BADE2CD}"/>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82" name="Rechthoek 94">
                <a:extLst>
                  <a:ext uri="{FF2B5EF4-FFF2-40B4-BE49-F238E27FC236}">
                    <a16:creationId xmlns:a16="http://schemas.microsoft.com/office/drawing/2014/main" id="{252608E9-822B-4A08-A7BE-8D6A6EF4B361}"/>
                  </a:ext>
                </a:extLst>
              </p:cNvPr>
              <p:cNvSpPr/>
              <p:nvPr userDrawn="1"/>
            </p:nvSpPr>
            <p:spPr>
              <a:xfrm>
                <a:off x="12757283" y="2684014"/>
                <a:ext cx="2817996" cy="43496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83" name="Rechte verbindingslijn 95">
                <a:extLst>
                  <a:ext uri="{FF2B5EF4-FFF2-40B4-BE49-F238E27FC236}">
                    <a16:creationId xmlns:a16="http://schemas.microsoft.com/office/drawing/2014/main" id="{D905074C-0E3E-48F6-968A-681F1589417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4" name="Groep 97">
                <a:extLst>
                  <a:ext uri="{FF2B5EF4-FFF2-40B4-BE49-F238E27FC236}">
                    <a16:creationId xmlns:a16="http://schemas.microsoft.com/office/drawing/2014/main" id="{07E3FA63-A4D4-4C5D-9E26-EDF81EF89EE9}"/>
                  </a:ext>
                </a:extLst>
              </p:cNvPr>
              <p:cNvGrpSpPr/>
              <p:nvPr userDrawn="1"/>
            </p:nvGrpSpPr>
            <p:grpSpPr>
              <a:xfrm>
                <a:off x="13717196" y="3535184"/>
                <a:ext cx="1195723" cy="678267"/>
                <a:chOff x="12757284" y="3224292"/>
                <a:chExt cx="1195723" cy="678267"/>
              </a:xfrm>
            </p:grpSpPr>
            <p:sp>
              <p:nvSpPr>
                <p:cNvPr id="85" name="Rechthoek 98">
                  <a:extLst>
                    <a:ext uri="{FF2B5EF4-FFF2-40B4-BE49-F238E27FC236}">
                      <a16:creationId xmlns:a16="http://schemas.microsoft.com/office/drawing/2014/main" id="{9277C66E-336F-4919-BCE0-4302BD7AFD7E}"/>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86" name="Rechthoek 99">
                  <a:extLst>
                    <a:ext uri="{FF2B5EF4-FFF2-40B4-BE49-F238E27FC236}">
                      <a16:creationId xmlns:a16="http://schemas.microsoft.com/office/drawing/2014/main" id="{D753774B-48C7-4C91-8BF8-68DA27F26B59}"/>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87" name="Groep 100">
                  <a:extLst>
                    <a:ext uri="{FF2B5EF4-FFF2-40B4-BE49-F238E27FC236}">
                      <a16:creationId xmlns:a16="http://schemas.microsoft.com/office/drawing/2014/main" id="{A1760EE8-FAB0-4244-BECF-8B01F247A33B}"/>
                    </a:ext>
                  </a:extLst>
                </p:cNvPr>
                <p:cNvGrpSpPr/>
                <p:nvPr userDrawn="1"/>
              </p:nvGrpSpPr>
              <p:grpSpPr>
                <a:xfrm>
                  <a:off x="12839234" y="3289794"/>
                  <a:ext cx="155951" cy="131922"/>
                  <a:chOff x="12968836" y="3354170"/>
                  <a:chExt cx="404806" cy="342433"/>
                </a:xfrm>
              </p:grpSpPr>
              <p:sp>
                <p:nvSpPr>
                  <p:cNvPr id="100" name="Rechthoek: afgeronde hoeken 113">
                    <a:extLst>
                      <a:ext uri="{FF2B5EF4-FFF2-40B4-BE49-F238E27FC236}">
                        <a16:creationId xmlns:a16="http://schemas.microsoft.com/office/drawing/2014/main" id="{2EE2AB69-A3ED-44DF-A0CE-2B0B86DD811B}"/>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1" name="Rechthoek 114">
                    <a:extLst>
                      <a:ext uri="{FF2B5EF4-FFF2-40B4-BE49-F238E27FC236}">
                        <a16:creationId xmlns:a16="http://schemas.microsoft.com/office/drawing/2014/main" id="{CE7C6581-E3AF-43D2-BFAD-A30FC7294FDB}"/>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2" name="Rechthoek 115">
                    <a:extLst>
                      <a:ext uri="{FF2B5EF4-FFF2-40B4-BE49-F238E27FC236}">
                        <a16:creationId xmlns:a16="http://schemas.microsoft.com/office/drawing/2014/main" id="{F3C9E831-8D39-45F5-8ECC-2C2FC06E3DF9}"/>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3" name="Rechthoek 116">
                    <a:extLst>
                      <a:ext uri="{FF2B5EF4-FFF2-40B4-BE49-F238E27FC236}">
                        <a16:creationId xmlns:a16="http://schemas.microsoft.com/office/drawing/2014/main" id="{FB56E867-8798-43F2-B855-A02346E42839}"/>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4" name="Rechthoek 117">
                    <a:extLst>
                      <a:ext uri="{FF2B5EF4-FFF2-40B4-BE49-F238E27FC236}">
                        <a16:creationId xmlns:a16="http://schemas.microsoft.com/office/drawing/2014/main" id="{BFDB91EC-978F-4B9D-9C8D-688C36A4436D}"/>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5" name="Rechthoek 118">
                    <a:extLst>
                      <a:ext uri="{FF2B5EF4-FFF2-40B4-BE49-F238E27FC236}">
                        <a16:creationId xmlns:a16="http://schemas.microsoft.com/office/drawing/2014/main" id="{AE55375C-A002-435B-8806-E25B544B9EE5}"/>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88" name="Groep 101">
                  <a:extLst>
                    <a:ext uri="{FF2B5EF4-FFF2-40B4-BE49-F238E27FC236}">
                      <a16:creationId xmlns:a16="http://schemas.microsoft.com/office/drawing/2014/main" id="{1B108FE9-6339-4514-958E-831DB0178744}"/>
                    </a:ext>
                  </a:extLst>
                </p:cNvPr>
                <p:cNvGrpSpPr/>
                <p:nvPr userDrawn="1"/>
              </p:nvGrpSpPr>
              <p:grpSpPr>
                <a:xfrm>
                  <a:off x="12819679" y="3589117"/>
                  <a:ext cx="166739" cy="218963"/>
                  <a:chOff x="12940828" y="3950597"/>
                  <a:chExt cx="432813" cy="568367"/>
                </a:xfrm>
              </p:grpSpPr>
              <p:grpSp>
                <p:nvGrpSpPr>
                  <p:cNvPr id="92" name="Groep 105">
                    <a:extLst>
                      <a:ext uri="{FF2B5EF4-FFF2-40B4-BE49-F238E27FC236}">
                        <a16:creationId xmlns:a16="http://schemas.microsoft.com/office/drawing/2014/main" id="{13F4E6C3-63C0-4499-B2FF-13D4B7C9F3D9}"/>
                      </a:ext>
                    </a:extLst>
                  </p:cNvPr>
                  <p:cNvGrpSpPr/>
                  <p:nvPr userDrawn="1"/>
                </p:nvGrpSpPr>
                <p:grpSpPr>
                  <a:xfrm>
                    <a:off x="13000382" y="4006891"/>
                    <a:ext cx="373259" cy="315747"/>
                    <a:chOff x="12968836" y="3354170"/>
                    <a:chExt cx="404806" cy="342433"/>
                  </a:xfrm>
                </p:grpSpPr>
                <p:sp>
                  <p:nvSpPr>
                    <p:cNvPr id="94" name="Rechthoek: afgeronde hoeken 107">
                      <a:extLst>
                        <a:ext uri="{FF2B5EF4-FFF2-40B4-BE49-F238E27FC236}">
                          <a16:creationId xmlns:a16="http://schemas.microsoft.com/office/drawing/2014/main" id="{59E2A075-9022-48A1-B529-5677E4537275}"/>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95" name="Rechthoek 108">
                      <a:extLst>
                        <a:ext uri="{FF2B5EF4-FFF2-40B4-BE49-F238E27FC236}">
                          <a16:creationId xmlns:a16="http://schemas.microsoft.com/office/drawing/2014/main" id="{8BB546AE-6218-4057-BAF6-0A90CB2A2A31}"/>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96" name="Rechthoek 109">
                      <a:extLst>
                        <a:ext uri="{FF2B5EF4-FFF2-40B4-BE49-F238E27FC236}">
                          <a16:creationId xmlns:a16="http://schemas.microsoft.com/office/drawing/2014/main" id="{2BD29280-48AE-4D45-A614-9D05BFA1E6BE}"/>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97" name="Rechthoek 110">
                      <a:extLst>
                        <a:ext uri="{FF2B5EF4-FFF2-40B4-BE49-F238E27FC236}">
                          <a16:creationId xmlns:a16="http://schemas.microsoft.com/office/drawing/2014/main" id="{AE3408A4-ED46-403E-B2AD-54DC3BC0669E}"/>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98" name="Rechthoek 111">
                      <a:extLst>
                        <a:ext uri="{FF2B5EF4-FFF2-40B4-BE49-F238E27FC236}">
                          <a16:creationId xmlns:a16="http://schemas.microsoft.com/office/drawing/2014/main" id="{F542A999-C5C4-4013-ACE8-8174735DF2E2}"/>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99" name="Rechthoek 112">
                      <a:extLst>
                        <a:ext uri="{FF2B5EF4-FFF2-40B4-BE49-F238E27FC236}">
                          <a16:creationId xmlns:a16="http://schemas.microsoft.com/office/drawing/2014/main" id="{BCB58A01-C3FA-4B25-A45C-0E235A239226}"/>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sp>
                <p:nvSpPr>
                  <p:cNvPr id="93" name="Boog 106">
                    <a:extLst>
                      <a:ext uri="{FF2B5EF4-FFF2-40B4-BE49-F238E27FC236}">
                        <a16:creationId xmlns:a16="http://schemas.microsoft.com/office/drawing/2014/main" id="{2F7ACCC1-69CC-4052-A157-8E48CA458752}"/>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nl-NL" noProof="0"/>
                  </a:p>
                </p:txBody>
              </p:sp>
            </p:grpSp>
            <p:sp>
              <p:nvSpPr>
                <p:cNvPr id="89" name="Tekstvak 102">
                  <a:extLst>
                    <a:ext uri="{FF2B5EF4-FFF2-40B4-BE49-F238E27FC236}">
                      <a16:creationId xmlns:a16="http://schemas.microsoft.com/office/drawing/2014/main" id="{BCFA8F8A-4997-44C7-8E15-AC928C8A4C0A}"/>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Lay-out</a:t>
                  </a:r>
                </a:p>
              </p:txBody>
            </p:sp>
            <p:sp>
              <p:nvSpPr>
                <p:cNvPr id="90" name="Tekstvak 103">
                  <a:extLst>
                    <a:ext uri="{FF2B5EF4-FFF2-40B4-BE49-F238E27FC236}">
                      <a16:creationId xmlns:a16="http://schemas.microsoft.com/office/drawing/2014/main" id="{A5DBD474-82C4-4F65-8453-8D5C9026F58E}"/>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Reset slide</a:t>
                  </a:r>
                </a:p>
              </p:txBody>
            </p:sp>
            <p:pic>
              <p:nvPicPr>
                <p:cNvPr id="91" name="Picture 3">
                  <a:extLst>
                    <a:ext uri="{FF2B5EF4-FFF2-40B4-BE49-F238E27FC236}">
                      <a16:creationId xmlns:a16="http://schemas.microsoft.com/office/drawing/2014/main" id="{3295F7A3-F5F2-41BE-B3FC-3C529DDD157D}"/>
                    </a:ext>
                  </a:extLst>
                </p:cNvPr>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sp>
        <p:nvSpPr>
          <p:cNvPr id="59" name="Tijdelijke aanduiding voor tekst 3">
            <a:extLst>
              <a:ext uri="{FF2B5EF4-FFF2-40B4-BE49-F238E27FC236}">
                <a16:creationId xmlns:a16="http://schemas.microsoft.com/office/drawing/2014/main" id="{55B42E98-E9A1-468E-8C2F-3F2AA8565037}"/>
              </a:ext>
            </a:extLst>
          </p:cNvPr>
          <p:cNvSpPr>
            <a:spLocks noGrp="1"/>
          </p:cNvSpPr>
          <p:nvPr>
            <p:ph type="body" sz="quarter" idx="26" hasCustomPrompt="1"/>
          </p:nvPr>
        </p:nvSpPr>
        <p:spPr>
          <a:xfrm>
            <a:off x="9367838" y="6454800"/>
            <a:ext cx="2273300" cy="216000"/>
          </a:xfrm>
        </p:spPr>
        <p:txBody>
          <a:bodyPr anchor="b"/>
          <a:lstStyle>
            <a:lvl1pPr marL="0" indent="0" algn="r">
              <a:lnSpc>
                <a:spcPct val="100000"/>
              </a:lnSpc>
              <a:spcBef>
                <a:spcPts val="0"/>
              </a:spcBef>
              <a:buNone/>
              <a:defRPr lang="en-GB" sz="1000" kern="1200" dirty="0">
                <a:solidFill>
                  <a:schemeClr val="bg1"/>
                </a:solidFill>
                <a:latin typeface="+mn-lt"/>
                <a:ea typeface="+mn-ea"/>
                <a:cs typeface="+mn-cs"/>
              </a:defRPr>
            </a:lvl1pPr>
          </a:lstStyle>
          <a:p>
            <a:pPr lvl="0"/>
            <a:r>
              <a:rPr lang="en-US" noProof="1"/>
              <a:t>Web address</a:t>
            </a:r>
          </a:p>
        </p:txBody>
      </p:sp>
    </p:spTree>
    <p:extLst>
      <p:ext uri="{BB962C8B-B14F-4D97-AF65-F5344CB8AC3E}">
        <p14:creationId xmlns:p14="http://schemas.microsoft.com/office/powerpoint/2010/main" val="1150271138"/>
      </p:ext>
    </p:extLst>
  </p:cSld>
  <p:clrMapOvr>
    <a:masterClrMapping/>
  </p:clrMapOvr>
  <p:extLst>
    <p:ext uri="{DCECCB84-F9BA-43D5-87BE-67443E8EF086}">
      <p15:sldGuideLst xmlns:p15="http://schemas.microsoft.com/office/powerpoint/2012/main">
        <p15:guide id="1" pos="3772">
          <p15:clr>
            <a:srgbClr val="FBAE40"/>
          </p15:clr>
        </p15:guide>
        <p15:guide id="2" pos="885">
          <p15:clr>
            <a:srgbClr val="FBAE40"/>
          </p15:clr>
        </p15:guide>
        <p15:guide id="3" orient="horz" pos="2160">
          <p15:clr>
            <a:srgbClr val="FBAE40"/>
          </p15:clr>
        </p15:guide>
        <p15:guide id="4" orient="horz" pos="3411">
          <p15:clr>
            <a:srgbClr val="FBAE40"/>
          </p15:clr>
        </p15:guide>
        <p15:guide id="5" orient="horz" pos="3793">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AA536A-A671-439A-989B-8EED12F0AC55}"/>
              </a:ext>
            </a:extLst>
          </p:cNvPr>
          <p:cNvSpPr>
            <a:spLocks noGrp="1"/>
          </p:cNvSpPr>
          <p:nvPr>
            <p:ph type="dt" sz="half" idx="10"/>
          </p:nvPr>
        </p:nvSpPr>
        <p:spPr>
          <a:xfrm>
            <a:off x="6275387" y="7020000"/>
            <a:ext cx="2563811" cy="216000"/>
          </a:xfrm>
        </p:spPr>
        <p:txBody>
          <a:bodyPr/>
          <a:lstStyle>
            <a:lvl1pPr>
              <a:defRPr>
                <a:solidFill>
                  <a:srgbClr val="E6E6E6"/>
                </a:solidFill>
              </a:defRPr>
            </a:lvl1pPr>
          </a:lstStyle>
          <a:p>
            <a:endParaRPr lang="nl-NL"/>
          </a:p>
        </p:txBody>
      </p:sp>
      <p:sp>
        <p:nvSpPr>
          <p:cNvPr id="3" name="Footer Placeholder 2">
            <a:extLst>
              <a:ext uri="{FF2B5EF4-FFF2-40B4-BE49-F238E27FC236}">
                <a16:creationId xmlns:a16="http://schemas.microsoft.com/office/drawing/2014/main" id="{72A2A97B-E210-481E-88AC-B8F334F7AAD8}"/>
              </a:ext>
            </a:extLst>
          </p:cNvPr>
          <p:cNvSpPr>
            <a:spLocks noGrp="1"/>
          </p:cNvSpPr>
          <p:nvPr>
            <p:ph type="ftr" sz="quarter" idx="11"/>
          </p:nvPr>
        </p:nvSpPr>
        <p:spPr>
          <a:xfrm>
            <a:off x="1285874" y="7020000"/>
            <a:ext cx="4810125" cy="216000"/>
          </a:xfrm>
        </p:spPr>
        <p:txBody>
          <a:bodyPr/>
          <a:lstStyle>
            <a:lvl1pPr>
              <a:defRPr>
                <a:solidFill>
                  <a:srgbClr val="E6E6E6"/>
                </a:solidFill>
              </a:defRPr>
            </a:lvl1pPr>
          </a:lstStyle>
          <a:p>
            <a:r>
              <a:rPr lang="nl-NL"/>
              <a:t>Footer</a:t>
            </a:r>
          </a:p>
        </p:txBody>
      </p:sp>
      <p:sp>
        <p:nvSpPr>
          <p:cNvPr id="4" name="Slide Number Placeholder 3">
            <a:extLst>
              <a:ext uri="{FF2B5EF4-FFF2-40B4-BE49-F238E27FC236}">
                <a16:creationId xmlns:a16="http://schemas.microsoft.com/office/drawing/2014/main" id="{4C88CEB1-9423-4D6F-A694-631A838E8111}"/>
              </a:ext>
            </a:extLst>
          </p:cNvPr>
          <p:cNvSpPr>
            <a:spLocks noGrp="1"/>
          </p:cNvSpPr>
          <p:nvPr>
            <p:ph type="sldNum" sz="quarter" idx="12"/>
          </p:nvPr>
        </p:nvSpPr>
        <p:spPr>
          <a:xfrm>
            <a:off x="0" y="7020000"/>
            <a:ext cx="874712" cy="216000"/>
          </a:xfrm>
        </p:spPr>
        <p:txBody>
          <a:bodyPr/>
          <a:lstStyle>
            <a:lvl1pPr>
              <a:defRPr>
                <a:solidFill>
                  <a:srgbClr val="E6E6E6"/>
                </a:solidFill>
              </a:defRPr>
            </a:lvl1pPr>
          </a:lstStyle>
          <a:p>
            <a:fld id="{24D67351-BC5A-44E5-A0D8-76BFC2E49676}" type="slidenum">
              <a:rPr lang="nl-NL" smtClean="0"/>
              <a:pPr/>
              <a:t>‹#›</a:t>
            </a:fld>
            <a:endParaRPr lang="nl-NL"/>
          </a:p>
        </p:txBody>
      </p:sp>
    </p:spTree>
    <p:extLst>
      <p:ext uri="{BB962C8B-B14F-4D97-AF65-F5344CB8AC3E}">
        <p14:creationId xmlns:p14="http://schemas.microsoft.com/office/powerpoint/2010/main" val="3201966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slide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A40B0-71F2-4059-A8D5-2066E9B36479}"/>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6794836A-2F60-4264-9DB8-43383C283A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Date Placeholder 3">
            <a:extLst>
              <a:ext uri="{FF2B5EF4-FFF2-40B4-BE49-F238E27FC236}">
                <a16:creationId xmlns:a16="http://schemas.microsoft.com/office/drawing/2014/main" id="{C2B01C8F-8F80-42C3-B19A-10FFFA0AED89}"/>
              </a:ext>
            </a:extLst>
          </p:cNvPr>
          <p:cNvSpPr>
            <a:spLocks noGrp="1"/>
          </p:cNvSpPr>
          <p:nvPr>
            <p:ph type="dt" sz="half" idx="10"/>
          </p:nvPr>
        </p:nvSpPr>
        <p:spPr/>
        <p:txBody>
          <a:bodyPr/>
          <a:lstStyle/>
          <a:p>
            <a:endParaRPr lang="nl-NL"/>
          </a:p>
        </p:txBody>
      </p:sp>
      <p:sp>
        <p:nvSpPr>
          <p:cNvPr id="5" name="Footer Placeholder 4">
            <a:extLst>
              <a:ext uri="{FF2B5EF4-FFF2-40B4-BE49-F238E27FC236}">
                <a16:creationId xmlns:a16="http://schemas.microsoft.com/office/drawing/2014/main" id="{D8D53275-BF75-4307-975E-F03171916C68}"/>
              </a:ext>
            </a:extLst>
          </p:cNvPr>
          <p:cNvSpPr>
            <a:spLocks noGrp="1"/>
          </p:cNvSpPr>
          <p:nvPr>
            <p:ph type="ftr" sz="quarter" idx="11"/>
          </p:nvPr>
        </p:nvSpPr>
        <p:spPr/>
        <p:txBody>
          <a:bodyPr/>
          <a:lstStyle/>
          <a:p>
            <a:r>
              <a:rPr lang="nl-NL"/>
              <a:t>Footer</a:t>
            </a:r>
          </a:p>
        </p:txBody>
      </p:sp>
      <p:sp>
        <p:nvSpPr>
          <p:cNvPr id="6" name="Slide Number Placeholder 5">
            <a:extLst>
              <a:ext uri="{FF2B5EF4-FFF2-40B4-BE49-F238E27FC236}">
                <a16:creationId xmlns:a16="http://schemas.microsoft.com/office/drawing/2014/main" id="{9C263271-407E-4E88-935B-DC1DE45E7F74}"/>
              </a:ext>
            </a:extLst>
          </p:cNvPr>
          <p:cNvSpPr>
            <a:spLocks noGrp="1"/>
          </p:cNvSpPr>
          <p:nvPr>
            <p:ph type="sldNum" sz="quarter" idx="12"/>
          </p:nvPr>
        </p:nvSpPr>
        <p:spPr/>
        <p:txBody>
          <a:bodyPr/>
          <a:lstStyle/>
          <a:p>
            <a:fld id="{24D67351-BC5A-44E5-A0D8-76BFC2E49676}" type="slidenum">
              <a:rPr lang="nl-NL" smtClean="0"/>
              <a:t>‹#›</a:t>
            </a:fld>
            <a:endParaRPr lang="nl-NL"/>
          </a:p>
        </p:txBody>
      </p:sp>
      <p:sp>
        <p:nvSpPr>
          <p:cNvPr id="7" name="Logo_Groen_Zwart">
            <a:extLst>
              <a:ext uri="{FF2B5EF4-FFF2-40B4-BE49-F238E27FC236}">
                <a16:creationId xmlns:a16="http://schemas.microsoft.com/office/drawing/2014/main" id="{FE65AE05-ECFA-4E3E-87FE-B46E844A848C}"/>
              </a:ext>
            </a:extLst>
          </p:cNvPr>
          <p:cNvSpPr>
            <a:spLocks noGrp="1"/>
          </p:cNvSpPr>
          <p:nvPr>
            <p:ph type="body" sz="quarter" idx="15"/>
          </p:nvPr>
        </p:nvSpPr>
        <p:spPr>
          <a:xfrm>
            <a:off x="10665538" y="6492688"/>
            <a:ext cx="975600" cy="176400"/>
          </a:xfrm>
          <a:blipFill>
            <a:blip r:embed="rId2">
              <a:extLst>
                <a:ext uri="{96DAC541-7B7A-43D3-8B79-37D633B846F1}">
                  <asvg:svgBlip xmlns:asvg="http://schemas.microsoft.com/office/drawing/2016/SVG/main" r:embed="rId3"/>
                </a:ext>
              </a:extLst>
            </a:blip>
            <a:stretch>
              <a:fillRect/>
            </a:stretch>
          </a:blipFill>
        </p:spPr>
        <p:txBody>
          <a:bodyPr/>
          <a:lstStyle>
            <a:lvl1pPr marL="0" indent="0">
              <a:buNone/>
              <a:defRPr sz="100">
                <a:solidFill>
                  <a:schemeClr val="tx2"/>
                </a:solidFill>
              </a:defRPr>
            </a:lvl1pPr>
          </a:lstStyle>
          <a:p>
            <a:pPr lvl="0"/>
            <a:r>
              <a:rPr lang="en-US"/>
              <a:t>Click to edit Master text styles</a:t>
            </a:r>
          </a:p>
        </p:txBody>
      </p:sp>
      <p:grpSp>
        <p:nvGrpSpPr>
          <p:cNvPr id="8" name="Instruction">
            <a:extLst>
              <a:ext uri="{FF2B5EF4-FFF2-40B4-BE49-F238E27FC236}">
                <a16:creationId xmlns:a16="http://schemas.microsoft.com/office/drawing/2014/main" id="{B7C1A598-AE18-498F-BB04-E9C40AD03A5D}"/>
              </a:ext>
            </a:extLst>
          </p:cNvPr>
          <p:cNvGrpSpPr/>
          <p:nvPr userDrawn="1"/>
        </p:nvGrpSpPr>
        <p:grpSpPr>
          <a:xfrm>
            <a:off x="-3399447" y="0"/>
            <a:ext cx="3201327" cy="3615445"/>
            <a:chOff x="-3437547" y="1434"/>
            <a:chExt cx="3201327" cy="3615445"/>
          </a:xfrm>
        </p:grpSpPr>
        <p:cxnSp>
          <p:nvCxnSpPr>
            <p:cNvPr id="9" name="Rechte verbindingslijn 11">
              <a:extLst>
                <a:ext uri="{FF2B5EF4-FFF2-40B4-BE49-F238E27FC236}">
                  <a16:creationId xmlns:a16="http://schemas.microsoft.com/office/drawing/2014/main" id="{96234AA1-9A6C-4D98-AB28-D67C61FBACB4}"/>
                </a:ext>
              </a:extLst>
            </p:cNvPr>
            <p:cNvCxnSpPr>
              <a:cxnSpLocks/>
            </p:cNvCxnSpPr>
            <p:nvPr userDrawn="1"/>
          </p:nvCxnSpPr>
          <p:spPr>
            <a:xfrm>
              <a:off x="-3419346" y="3616879"/>
              <a:ext cx="3176013" cy="0"/>
            </a:xfrm>
            <a:prstGeom prst="line">
              <a:avLst/>
            </a:prstGeom>
            <a:noFill/>
            <a:ln w="3175" cap="flat" cmpd="sng" algn="ctr">
              <a:solidFill>
                <a:schemeClr val="accent1"/>
              </a:solidFill>
              <a:prstDash val="solid"/>
            </a:ln>
            <a:effectLst/>
          </p:spPr>
        </p:cxnSp>
        <p:sp>
          <p:nvSpPr>
            <p:cNvPr id="19" name="Rechthoek 21">
              <a:extLst>
                <a:ext uri="{FF2B5EF4-FFF2-40B4-BE49-F238E27FC236}">
                  <a16:creationId xmlns:a16="http://schemas.microsoft.com/office/drawing/2014/main" id="{92F6122E-F2C2-4540-A043-B7D9E128D756}"/>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Using text levels</a:t>
              </a:r>
            </a:p>
          </p:txBody>
        </p:sp>
        <p:sp>
          <p:nvSpPr>
            <p:cNvPr id="20" name="Ovaal 22">
              <a:extLst>
                <a:ext uri="{FF2B5EF4-FFF2-40B4-BE49-F238E27FC236}">
                  <a16:creationId xmlns:a16="http://schemas.microsoft.com/office/drawing/2014/main" id="{C16E2CDE-2D8D-4ED1-A5FB-127F1D98667F}"/>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1" name="Rechte verbindingslijn 23">
              <a:extLst>
                <a:ext uri="{FF2B5EF4-FFF2-40B4-BE49-F238E27FC236}">
                  <a16:creationId xmlns:a16="http://schemas.microsoft.com/office/drawing/2014/main" id="{1A817E28-9214-4920-AD8C-C23EA4071E05}"/>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2" name="Groep 24">
              <a:extLst>
                <a:ext uri="{FF2B5EF4-FFF2-40B4-BE49-F238E27FC236}">
                  <a16:creationId xmlns:a16="http://schemas.microsoft.com/office/drawing/2014/main" id="{822C7F67-49F2-4308-9875-231AE66F8194}"/>
                </a:ext>
              </a:extLst>
            </p:cNvPr>
            <p:cNvGrpSpPr/>
            <p:nvPr userDrawn="1"/>
          </p:nvGrpSpPr>
          <p:grpSpPr>
            <a:xfrm>
              <a:off x="-3437547" y="349413"/>
              <a:ext cx="2933825" cy="558875"/>
              <a:chOff x="-3419346" y="368233"/>
              <a:chExt cx="3904920" cy="743862"/>
            </a:xfrm>
          </p:grpSpPr>
          <p:sp>
            <p:nvSpPr>
              <p:cNvPr id="34" name="Rechthoek 36">
                <a:extLst>
                  <a:ext uri="{FF2B5EF4-FFF2-40B4-BE49-F238E27FC236}">
                    <a16:creationId xmlns:a16="http://schemas.microsoft.com/office/drawing/2014/main" id="{1BC74D99-58B3-4531-BF40-4691332312FD}"/>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chemeClr val="tx2"/>
                    </a:solidFill>
                    <a:latin typeface="Arial" panose="020B0604020202020204" pitchFamily="34" charset="0"/>
                    <a:cs typeface="Arial" panose="020B0604020202020204" pitchFamily="34" charset="0"/>
                  </a:rPr>
                  <a:t>Home</a:t>
                </a:r>
              </a:p>
            </p:txBody>
          </p:sp>
          <p:cxnSp>
            <p:nvCxnSpPr>
              <p:cNvPr id="35" name="Rechte verbindingslijn 37">
                <a:extLst>
                  <a:ext uri="{FF2B5EF4-FFF2-40B4-BE49-F238E27FC236}">
                    <a16:creationId xmlns:a16="http://schemas.microsoft.com/office/drawing/2014/main" id="{3D7CF5B9-75C9-4428-AA31-6EAA37891689}"/>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Rechte verbindingslijn 38">
                <a:extLst>
                  <a:ext uri="{FF2B5EF4-FFF2-40B4-BE49-F238E27FC236}">
                    <a16:creationId xmlns:a16="http://schemas.microsoft.com/office/drawing/2014/main" id="{888CC11F-DC09-4701-BC1D-1A16C0B864B5}"/>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Rechthoek 39">
                <a:extLst>
                  <a:ext uri="{FF2B5EF4-FFF2-40B4-BE49-F238E27FC236}">
                    <a16:creationId xmlns:a16="http://schemas.microsoft.com/office/drawing/2014/main" id="{19382271-2A0E-4C90-91A2-E5BCA26A532C}"/>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8" name="Groep 40">
                <a:extLst>
                  <a:ext uri="{FF2B5EF4-FFF2-40B4-BE49-F238E27FC236}">
                    <a16:creationId xmlns:a16="http://schemas.microsoft.com/office/drawing/2014/main" id="{BE202754-9584-4837-9C66-96798E703AC8}"/>
                  </a:ext>
                </a:extLst>
              </p:cNvPr>
              <p:cNvGrpSpPr/>
              <p:nvPr userDrawn="1"/>
            </p:nvGrpSpPr>
            <p:grpSpPr>
              <a:xfrm>
                <a:off x="-3002834" y="720303"/>
                <a:ext cx="182598" cy="143759"/>
                <a:chOff x="-3310843" y="700986"/>
                <a:chExt cx="182598" cy="143759"/>
              </a:xfrm>
            </p:grpSpPr>
            <p:grpSp>
              <p:nvGrpSpPr>
                <p:cNvPr id="77" name="Groep 79">
                  <a:extLst>
                    <a:ext uri="{FF2B5EF4-FFF2-40B4-BE49-F238E27FC236}">
                      <a16:creationId xmlns:a16="http://schemas.microsoft.com/office/drawing/2014/main" id="{623F10CE-E21F-4162-B442-83B4998ADE9F}"/>
                    </a:ext>
                  </a:extLst>
                </p:cNvPr>
                <p:cNvGrpSpPr/>
                <p:nvPr userDrawn="1"/>
              </p:nvGrpSpPr>
              <p:grpSpPr>
                <a:xfrm>
                  <a:off x="-3310843" y="700986"/>
                  <a:ext cx="182598" cy="143759"/>
                  <a:chOff x="-3310843" y="700986"/>
                  <a:chExt cx="182598" cy="143759"/>
                </a:xfrm>
              </p:grpSpPr>
              <p:cxnSp>
                <p:nvCxnSpPr>
                  <p:cNvPr id="81" name="Rechte verbindingslijn 83">
                    <a:extLst>
                      <a:ext uri="{FF2B5EF4-FFF2-40B4-BE49-F238E27FC236}">
                        <a16:creationId xmlns:a16="http://schemas.microsoft.com/office/drawing/2014/main" id="{96B42132-7240-4924-884C-AE5CFDA1FBD0}"/>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82" name="Rechte verbindingslijn 84">
                    <a:extLst>
                      <a:ext uri="{FF2B5EF4-FFF2-40B4-BE49-F238E27FC236}">
                        <a16:creationId xmlns:a16="http://schemas.microsoft.com/office/drawing/2014/main" id="{49F3077D-75CE-4707-8D45-FA818B2FD420}"/>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83" name="Rechte verbindingslijn 85">
                    <a:extLst>
                      <a:ext uri="{FF2B5EF4-FFF2-40B4-BE49-F238E27FC236}">
                        <a16:creationId xmlns:a16="http://schemas.microsoft.com/office/drawing/2014/main" id="{65AC6AAC-B386-4CCE-8D00-4B676DFEE90F}"/>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84" name="Rechte verbindingslijn 86">
                    <a:extLst>
                      <a:ext uri="{FF2B5EF4-FFF2-40B4-BE49-F238E27FC236}">
                        <a16:creationId xmlns:a16="http://schemas.microsoft.com/office/drawing/2014/main" id="{1947B705-F2AC-4A9E-ABE1-46602477219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85" name="Rechte verbindingslijn 87">
                    <a:extLst>
                      <a:ext uri="{FF2B5EF4-FFF2-40B4-BE49-F238E27FC236}">
                        <a16:creationId xmlns:a16="http://schemas.microsoft.com/office/drawing/2014/main" id="{38E7B1FD-D7A9-4CB1-96B7-024766E1A132}"/>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78" name="Groep 80">
                  <a:extLst>
                    <a:ext uri="{FF2B5EF4-FFF2-40B4-BE49-F238E27FC236}">
                      <a16:creationId xmlns:a16="http://schemas.microsoft.com/office/drawing/2014/main" id="{E93E4B7D-8465-4EA8-A1DF-59F67E4CEDEF}"/>
                    </a:ext>
                  </a:extLst>
                </p:cNvPr>
                <p:cNvGrpSpPr/>
                <p:nvPr userDrawn="1"/>
              </p:nvGrpSpPr>
              <p:grpSpPr>
                <a:xfrm flipH="1">
                  <a:off x="-3310774" y="735854"/>
                  <a:ext cx="88801" cy="72568"/>
                  <a:chOff x="-2091059" y="1395403"/>
                  <a:chExt cx="157316" cy="128558"/>
                </a:xfrm>
              </p:grpSpPr>
              <p:sp>
                <p:nvSpPr>
                  <p:cNvPr id="79" name="Rechthoek 81">
                    <a:extLst>
                      <a:ext uri="{FF2B5EF4-FFF2-40B4-BE49-F238E27FC236}">
                        <a16:creationId xmlns:a16="http://schemas.microsoft.com/office/drawing/2014/main" id="{21C890A3-18D5-426A-8C00-099CAC0C1DD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80" name="Pijl: punthaak 82">
                    <a:extLst>
                      <a:ext uri="{FF2B5EF4-FFF2-40B4-BE49-F238E27FC236}">
                        <a16:creationId xmlns:a16="http://schemas.microsoft.com/office/drawing/2014/main" id="{36CDB9A9-69A4-4989-9B89-D7DBA2D1BE0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39" name="Groep 41">
                <a:extLst>
                  <a:ext uri="{FF2B5EF4-FFF2-40B4-BE49-F238E27FC236}">
                    <a16:creationId xmlns:a16="http://schemas.microsoft.com/office/drawing/2014/main" id="{06DE2DCF-D105-48C0-9A2E-2A7F62D1DF54}"/>
                  </a:ext>
                </a:extLst>
              </p:cNvPr>
              <p:cNvGrpSpPr/>
              <p:nvPr userDrawn="1"/>
            </p:nvGrpSpPr>
            <p:grpSpPr>
              <a:xfrm>
                <a:off x="-3326107" y="720303"/>
                <a:ext cx="182598" cy="143759"/>
                <a:chOff x="-3634116" y="700986"/>
                <a:chExt cx="182598" cy="143759"/>
              </a:xfrm>
            </p:grpSpPr>
            <p:grpSp>
              <p:nvGrpSpPr>
                <p:cNvPr id="68" name="Groep 70">
                  <a:extLst>
                    <a:ext uri="{FF2B5EF4-FFF2-40B4-BE49-F238E27FC236}">
                      <a16:creationId xmlns:a16="http://schemas.microsoft.com/office/drawing/2014/main" id="{083D02E3-7720-41B2-A4B0-00D684EE6856}"/>
                    </a:ext>
                  </a:extLst>
                </p:cNvPr>
                <p:cNvGrpSpPr/>
                <p:nvPr userDrawn="1"/>
              </p:nvGrpSpPr>
              <p:grpSpPr>
                <a:xfrm>
                  <a:off x="-3634116" y="700986"/>
                  <a:ext cx="182598" cy="143759"/>
                  <a:chOff x="-3634116" y="700986"/>
                  <a:chExt cx="182598" cy="143759"/>
                </a:xfrm>
              </p:grpSpPr>
              <p:cxnSp>
                <p:nvCxnSpPr>
                  <p:cNvPr id="72" name="Rechte verbindingslijn 74">
                    <a:extLst>
                      <a:ext uri="{FF2B5EF4-FFF2-40B4-BE49-F238E27FC236}">
                        <a16:creationId xmlns:a16="http://schemas.microsoft.com/office/drawing/2014/main" id="{8B173817-F7E9-4B68-B0E3-B111E8D4739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73" name="Rechte verbindingslijn 75">
                    <a:extLst>
                      <a:ext uri="{FF2B5EF4-FFF2-40B4-BE49-F238E27FC236}">
                        <a16:creationId xmlns:a16="http://schemas.microsoft.com/office/drawing/2014/main" id="{E59DBEF1-8619-441E-855A-71D3BA92C953}"/>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74" name="Rechte verbindingslijn 76">
                    <a:extLst>
                      <a:ext uri="{FF2B5EF4-FFF2-40B4-BE49-F238E27FC236}">
                        <a16:creationId xmlns:a16="http://schemas.microsoft.com/office/drawing/2014/main" id="{E463787A-105B-4F56-B004-501FA7882276}"/>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75" name="Rechte verbindingslijn 77">
                    <a:extLst>
                      <a:ext uri="{FF2B5EF4-FFF2-40B4-BE49-F238E27FC236}">
                        <a16:creationId xmlns:a16="http://schemas.microsoft.com/office/drawing/2014/main" id="{C83E386B-A0AF-4B14-9163-DEDC1DDB7374}"/>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76" name="Rechte verbindingslijn 78">
                    <a:extLst>
                      <a:ext uri="{FF2B5EF4-FFF2-40B4-BE49-F238E27FC236}">
                        <a16:creationId xmlns:a16="http://schemas.microsoft.com/office/drawing/2014/main" id="{B5E6D8ED-ED09-4023-9201-2DD810DC676E}"/>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69" name="Groep 71">
                  <a:extLst>
                    <a:ext uri="{FF2B5EF4-FFF2-40B4-BE49-F238E27FC236}">
                      <a16:creationId xmlns:a16="http://schemas.microsoft.com/office/drawing/2014/main" id="{1D645E2B-968E-45B1-947D-C3C3D5337734}"/>
                    </a:ext>
                  </a:extLst>
                </p:cNvPr>
                <p:cNvGrpSpPr/>
                <p:nvPr userDrawn="1"/>
              </p:nvGrpSpPr>
              <p:grpSpPr>
                <a:xfrm>
                  <a:off x="-3634047" y="735854"/>
                  <a:ext cx="88801" cy="72568"/>
                  <a:chOff x="-2091059" y="1395403"/>
                  <a:chExt cx="157316" cy="128558"/>
                </a:xfrm>
              </p:grpSpPr>
              <p:sp>
                <p:nvSpPr>
                  <p:cNvPr id="70" name="Rechthoek 72">
                    <a:extLst>
                      <a:ext uri="{FF2B5EF4-FFF2-40B4-BE49-F238E27FC236}">
                        <a16:creationId xmlns:a16="http://schemas.microsoft.com/office/drawing/2014/main" id="{C2F864FF-E9BC-4584-9A79-0B5E47CCA2D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71" name="Pijl: punthaak 73">
                    <a:extLst>
                      <a:ext uri="{FF2B5EF4-FFF2-40B4-BE49-F238E27FC236}">
                        <a16:creationId xmlns:a16="http://schemas.microsoft.com/office/drawing/2014/main" id="{1485AE86-90BE-413A-8E45-C7685569838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40" name="Rechte verbindingslijn 42">
                <a:extLst>
                  <a:ext uri="{FF2B5EF4-FFF2-40B4-BE49-F238E27FC236}">
                    <a16:creationId xmlns:a16="http://schemas.microsoft.com/office/drawing/2014/main" id="{198D8D6F-4331-49D4-A56C-DA0DE860CFFD}"/>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41" name="Rechte verbindingslijn 43">
                <a:extLst>
                  <a:ext uri="{FF2B5EF4-FFF2-40B4-BE49-F238E27FC236}">
                    <a16:creationId xmlns:a16="http://schemas.microsoft.com/office/drawing/2014/main" id="{7EC3E08A-DBC6-4228-812A-D7E716D3E81E}"/>
                  </a:ext>
                </a:extLst>
              </p:cNvPr>
              <p:cNvCxnSpPr>
                <a:cxnSpLocks/>
              </p:cNvCxnSpPr>
              <p:nvPr userDrawn="1"/>
            </p:nvCxnSpPr>
            <p:spPr>
              <a:xfrm>
                <a:off x="-2724656" y="827739"/>
                <a:ext cx="303097" cy="122604"/>
              </a:xfrm>
              <a:prstGeom prst="line">
                <a:avLst/>
              </a:prstGeom>
              <a:noFill/>
              <a:ln w="19050" cap="rnd" cmpd="sng" algn="ctr">
                <a:solidFill>
                  <a:schemeClr val="accent1"/>
                </a:solidFill>
                <a:prstDash val="solid"/>
                <a:headEnd type="oval"/>
              </a:ln>
              <a:effectLst/>
            </p:spPr>
          </p:cxnSp>
          <p:grpSp>
            <p:nvGrpSpPr>
              <p:cNvPr id="42" name="Groep 44">
                <a:extLst>
                  <a:ext uri="{FF2B5EF4-FFF2-40B4-BE49-F238E27FC236}">
                    <a16:creationId xmlns:a16="http://schemas.microsoft.com/office/drawing/2014/main" id="{BD4AF8EE-5795-4B84-91A9-9F41267BE772}"/>
                  </a:ext>
                </a:extLst>
              </p:cNvPr>
              <p:cNvGrpSpPr/>
              <p:nvPr userDrawn="1"/>
            </p:nvGrpSpPr>
            <p:grpSpPr>
              <a:xfrm>
                <a:off x="-2425037" y="370226"/>
                <a:ext cx="357690" cy="330595"/>
                <a:chOff x="-2721817" y="347336"/>
                <a:chExt cx="432805" cy="400021"/>
              </a:xfrm>
            </p:grpSpPr>
            <p:sp>
              <p:nvSpPr>
                <p:cNvPr id="57" name="Rechthoek 59">
                  <a:extLst>
                    <a:ext uri="{FF2B5EF4-FFF2-40B4-BE49-F238E27FC236}">
                      <a16:creationId xmlns:a16="http://schemas.microsoft.com/office/drawing/2014/main" id="{75625D92-8433-42C2-A8B4-4FBC13667E98}"/>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58" name="Groep 60">
                  <a:extLst>
                    <a:ext uri="{FF2B5EF4-FFF2-40B4-BE49-F238E27FC236}">
                      <a16:creationId xmlns:a16="http://schemas.microsoft.com/office/drawing/2014/main" id="{A9FBD780-C74A-49A5-9BEF-E42ECB6E5DCF}"/>
                    </a:ext>
                  </a:extLst>
                </p:cNvPr>
                <p:cNvGrpSpPr/>
                <p:nvPr userDrawn="1"/>
              </p:nvGrpSpPr>
              <p:grpSpPr>
                <a:xfrm>
                  <a:off x="-2652453" y="431583"/>
                  <a:ext cx="294076" cy="231526"/>
                  <a:chOff x="-3634116" y="700986"/>
                  <a:chExt cx="182598" cy="143759"/>
                </a:xfrm>
              </p:grpSpPr>
              <p:grpSp>
                <p:nvGrpSpPr>
                  <p:cNvPr id="59" name="Groep 61">
                    <a:extLst>
                      <a:ext uri="{FF2B5EF4-FFF2-40B4-BE49-F238E27FC236}">
                        <a16:creationId xmlns:a16="http://schemas.microsoft.com/office/drawing/2014/main" id="{DB512041-6382-4D4F-8ABA-1BB7E6DDF54D}"/>
                      </a:ext>
                    </a:extLst>
                  </p:cNvPr>
                  <p:cNvGrpSpPr/>
                  <p:nvPr userDrawn="1"/>
                </p:nvGrpSpPr>
                <p:grpSpPr>
                  <a:xfrm>
                    <a:off x="-3634116" y="700986"/>
                    <a:ext cx="182598" cy="143759"/>
                    <a:chOff x="-3634116" y="700986"/>
                    <a:chExt cx="182598" cy="143759"/>
                  </a:xfrm>
                </p:grpSpPr>
                <p:cxnSp>
                  <p:nvCxnSpPr>
                    <p:cNvPr id="63" name="Rechte verbindingslijn 65">
                      <a:extLst>
                        <a:ext uri="{FF2B5EF4-FFF2-40B4-BE49-F238E27FC236}">
                          <a16:creationId xmlns:a16="http://schemas.microsoft.com/office/drawing/2014/main" id="{5D6EB847-C1DD-4CFA-B5C9-9E0771AA98D8}"/>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64" name="Rechte verbindingslijn 66">
                      <a:extLst>
                        <a:ext uri="{FF2B5EF4-FFF2-40B4-BE49-F238E27FC236}">
                          <a16:creationId xmlns:a16="http://schemas.microsoft.com/office/drawing/2014/main" id="{DD9DAED1-927D-4531-8AE4-16CF6E6987B7}"/>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65" name="Rechte verbindingslijn 67">
                      <a:extLst>
                        <a:ext uri="{FF2B5EF4-FFF2-40B4-BE49-F238E27FC236}">
                          <a16:creationId xmlns:a16="http://schemas.microsoft.com/office/drawing/2014/main" id="{C5D64992-CEA9-4AB6-B417-B06F26F5841E}"/>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66" name="Rechte verbindingslijn 68">
                      <a:extLst>
                        <a:ext uri="{FF2B5EF4-FFF2-40B4-BE49-F238E27FC236}">
                          <a16:creationId xmlns:a16="http://schemas.microsoft.com/office/drawing/2014/main" id="{F27FA727-732B-4446-A4EA-6C64D90A9885}"/>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67" name="Rechte verbindingslijn 69">
                      <a:extLst>
                        <a:ext uri="{FF2B5EF4-FFF2-40B4-BE49-F238E27FC236}">
                          <a16:creationId xmlns:a16="http://schemas.microsoft.com/office/drawing/2014/main" id="{B3446CA4-67FC-40F4-8D2A-9FC5A20E8CAC}"/>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60" name="Groep 62">
                    <a:extLst>
                      <a:ext uri="{FF2B5EF4-FFF2-40B4-BE49-F238E27FC236}">
                        <a16:creationId xmlns:a16="http://schemas.microsoft.com/office/drawing/2014/main" id="{C88165DA-E373-4C7F-8965-2D0BFC2273ED}"/>
                      </a:ext>
                    </a:extLst>
                  </p:cNvPr>
                  <p:cNvGrpSpPr/>
                  <p:nvPr userDrawn="1"/>
                </p:nvGrpSpPr>
                <p:grpSpPr>
                  <a:xfrm>
                    <a:off x="-3634047" y="735854"/>
                    <a:ext cx="88801" cy="72568"/>
                    <a:chOff x="-2091059" y="1395403"/>
                    <a:chExt cx="157316" cy="128558"/>
                  </a:xfrm>
                </p:grpSpPr>
                <p:sp>
                  <p:nvSpPr>
                    <p:cNvPr id="61" name="Rechthoek 63">
                      <a:extLst>
                        <a:ext uri="{FF2B5EF4-FFF2-40B4-BE49-F238E27FC236}">
                          <a16:creationId xmlns:a16="http://schemas.microsoft.com/office/drawing/2014/main" id="{CE6979A6-498B-4CAD-B6EC-3EFBDCDBB4D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62" name="Pijl: punthaak 64">
                      <a:extLst>
                        <a:ext uri="{FF2B5EF4-FFF2-40B4-BE49-F238E27FC236}">
                          <a16:creationId xmlns:a16="http://schemas.microsoft.com/office/drawing/2014/main" id="{769B5A5C-5A11-486D-85F5-1A4E016701C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43" name="Groep 45">
                <a:extLst>
                  <a:ext uri="{FF2B5EF4-FFF2-40B4-BE49-F238E27FC236}">
                    <a16:creationId xmlns:a16="http://schemas.microsoft.com/office/drawing/2014/main" id="{555FD035-0672-4D5F-BC48-AC2C751C0123}"/>
                  </a:ext>
                </a:extLst>
              </p:cNvPr>
              <p:cNvGrpSpPr/>
              <p:nvPr userDrawn="1"/>
            </p:nvGrpSpPr>
            <p:grpSpPr>
              <a:xfrm>
                <a:off x="-2425037" y="781500"/>
                <a:ext cx="357690" cy="330595"/>
                <a:chOff x="-2721817" y="782525"/>
                <a:chExt cx="432805" cy="400021"/>
              </a:xfrm>
            </p:grpSpPr>
            <p:sp>
              <p:nvSpPr>
                <p:cNvPr id="46" name="Rechthoek 48">
                  <a:extLst>
                    <a:ext uri="{FF2B5EF4-FFF2-40B4-BE49-F238E27FC236}">
                      <a16:creationId xmlns:a16="http://schemas.microsoft.com/office/drawing/2014/main" id="{C2D46CD8-BA1E-4726-AE99-C7532389F378}"/>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47" name="Groep 49">
                  <a:extLst>
                    <a:ext uri="{FF2B5EF4-FFF2-40B4-BE49-F238E27FC236}">
                      <a16:creationId xmlns:a16="http://schemas.microsoft.com/office/drawing/2014/main" id="{E3776819-C5BB-417D-9958-65A7B213D2CB}"/>
                    </a:ext>
                  </a:extLst>
                </p:cNvPr>
                <p:cNvGrpSpPr/>
                <p:nvPr userDrawn="1"/>
              </p:nvGrpSpPr>
              <p:grpSpPr>
                <a:xfrm>
                  <a:off x="-2652453" y="866772"/>
                  <a:ext cx="294076" cy="231526"/>
                  <a:chOff x="-3310843" y="700986"/>
                  <a:chExt cx="182598" cy="143759"/>
                </a:xfrm>
              </p:grpSpPr>
              <p:grpSp>
                <p:nvGrpSpPr>
                  <p:cNvPr id="48" name="Groep 50">
                    <a:extLst>
                      <a:ext uri="{FF2B5EF4-FFF2-40B4-BE49-F238E27FC236}">
                        <a16:creationId xmlns:a16="http://schemas.microsoft.com/office/drawing/2014/main" id="{BE29EF9A-26E0-4743-B740-3DE6427F7BDE}"/>
                      </a:ext>
                    </a:extLst>
                  </p:cNvPr>
                  <p:cNvGrpSpPr/>
                  <p:nvPr userDrawn="1"/>
                </p:nvGrpSpPr>
                <p:grpSpPr>
                  <a:xfrm>
                    <a:off x="-3310843" y="700986"/>
                    <a:ext cx="182598" cy="143759"/>
                    <a:chOff x="-3310843" y="700986"/>
                    <a:chExt cx="182598" cy="143759"/>
                  </a:xfrm>
                </p:grpSpPr>
                <p:cxnSp>
                  <p:nvCxnSpPr>
                    <p:cNvPr id="52" name="Rechte verbindingslijn 54">
                      <a:extLst>
                        <a:ext uri="{FF2B5EF4-FFF2-40B4-BE49-F238E27FC236}">
                          <a16:creationId xmlns:a16="http://schemas.microsoft.com/office/drawing/2014/main" id="{D7A1295A-BD47-4008-B2FA-C28DF2D75CAA}"/>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53" name="Rechte verbindingslijn 55">
                      <a:extLst>
                        <a:ext uri="{FF2B5EF4-FFF2-40B4-BE49-F238E27FC236}">
                          <a16:creationId xmlns:a16="http://schemas.microsoft.com/office/drawing/2014/main" id="{E7277621-D979-47D9-94EF-126234FF65A6}"/>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54" name="Rechte verbindingslijn 56">
                      <a:extLst>
                        <a:ext uri="{FF2B5EF4-FFF2-40B4-BE49-F238E27FC236}">
                          <a16:creationId xmlns:a16="http://schemas.microsoft.com/office/drawing/2014/main" id="{63B0B7B2-8458-4FF6-B3F7-16551E54E6A6}"/>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55" name="Rechte verbindingslijn 57">
                      <a:extLst>
                        <a:ext uri="{FF2B5EF4-FFF2-40B4-BE49-F238E27FC236}">
                          <a16:creationId xmlns:a16="http://schemas.microsoft.com/office/drawing/2014/main" id="{BC193104-7110-4B98-B7EE-CC113007BE5D}"/>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56" name="Rechte verbindingslijn 58">
                      <a:extLst>
                        <a:ext uri="{FF2B5EF4-FFF2-40B4-BE49-F238E27FC236}">
                          <a16:creationId xmlns:a16="http://schemas.microsoft.com/office/drawing/2014/main" id="{25444828-F791-43C9-8AFA-9DE41292DDE0}"/>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49" name="Groep 51">
                    <a:extLst>
                      <a:ext uri="{FF2B5EF4-FFF2-40B4-BE49-F238E27FC236}">
                        <a16:creationId xmlns:a16="http://schemas.microsoft.com/office/drawing/2014/main" id="{95C6CA3D-CDD8-4E56-9E41-A25BE8EC34A6}"/>
                      </a:ext>
                    </a:extLst>
                  </p:cNvPr>
                  <p:cNvGrpSpPr/>
                  <p:nvPr userDrawn="1"/>
                </p:nvGrpSpPr>
                <p:grpSpPr>
                  <a:xfrm flipH="1">
                    <a:off x="-3310774" y="735854"/>
                    <a:ext cx="88801" cy="72568"/>
                    <a:chOff x="-2091059" y="1395403"/>
                    <a:chExt cx="157316" cy="128558"/>
                  </a:xfrm>
                </p:grpSpPr>
                <p:sp>
                  <p:nvSpPr>
                    <p:cNvPr id="50" name="Rechthoek 52">
                      <a:extLst>
                        <a:ext uri="{FF2B5EF4-FFF2-40B4-BE49-F238E27FC236}">
                          <a16:creationId xmlns:a16="http://schemas.microsoft.com/office/drawing/2014/main" id="{42587867-E622-41F9-B6DE-93CD4D386EA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51" name="Pijl: punthaak 53">
                      <a:extLst>
                        <a:ext uri="{FF2B5EF4-FFF2-40B4-BE49-F238E27FC236}">
                          <a16:creationId xmlns:a16="http://schemas.microsoft.com/office/drawing/2014/main" id="{8DC92C06-E08F-411D-93A2-4041F924320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44" name="Rechthoek 46">
                <a:extLst>
                  <a:ext uri="{FF2B5EF4-FFF2-40B4-BE49-F238E27FC236}">
                    <a16:creationId xmlns:a16="http://schemas.microsoft.com/office/drawing/2014/main" id="{F53F49F0-7CE9-4EA0-9EFA-3E7681A7DB08}"/>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45" name="Rechthoek 47">
                <a:extLst>
                  <a:ext uri="{FF2B5EF4-FFF2-40B4-BE49-F238E27FC236}">
                    <a16:creationId xmlns:a16="http://schemas.microsoft.com/office/drawing/2014/main" id="{19B91E5F-E992-4017-A9A7-0E57AC261D6C}"/>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23" name="Rechte verbindingslijn 25">
              <a:extLst>
                <a:ext uri="{FF2B5EF4-FFF2-40B4-BE49-F238E27FC236}">
                  <a16:creationId xmlns:a16="http://schemas.microsoft.com/office/drawing/2014/main" id="{618341EF-B6B4-4D0C-BDFA-DB399BDE4D6E}"/>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4" name="Rechthoek 26">
              <a:extLst>
                <a:ext uri="{FF2B5EF4-FFF2-40B4-BE49-F238E27FC236}">
                  <a16:creationId xmlns:a16="http://schemas.microsoft.com/office/drawing/2014/main" id="{3DDD9C75-357D-4794-8121-B32FAB34B9EB}"/>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285750" marR="0" lvl="0" indent="-285750" algn="l" defTabSz="719138" rtl="0" eaLnBrk="1" fontAlgn="auto" latinLnBrk="0" hangingPunct="1">
                <a:lnSpc>
                  <a:spcPct val="80000"/>
                </a:lnSpc>
                <a:spcBef>
                  <a:spcPts val="400"/>
                </a:spcBef>
                <a:spcAft>
                  <a:spcPts val="400"/>
                </a:spcAft>
                <a:buClr>
                  <a:schemeClr val="accent1"/>
                </a:buClr>
                <a:buSzPct val="120000"/>
                <a:buFont typeface="Arial" panose="020B0604020202020204" pitchFamily="34" charset="0"/>
                <a:buChar char="•"/>
                <a:tabLst/>
                <a:defRPr/>
              </a:pPr>
              <a:r>
                <a:rPr lang="en-US" sz="2800" kern="1200" noProof="0" dirty="0">
                  <a:solidFill>
                    <a:schemeClr val="tx1">
                      <a:lumMod val="65000"/>
                      <a:lumOff val="35000"/>
                    </a:schemeClr>
                  </a:solidFill>
                  <a:latin typeface="+mn-lt"/>
                  <a:ea typeface="+mn-ea"/>
                  <a:cs typeface="+mn-cs"/>
                </a:rPr>
                <a:t>Bullet</a:t>
              </a:r>
            </a:p>
          </p:txBody>
        </p:sp>
        <p:sp>
          <p:nvSpPr>
            <p:cNvPr id="25" name="Ovaal 27">
              <a:extLst>
                <a:ext uri="{FF2B5EF4-FFF2-40B4-BE49-F238E27FC236}">
                  <a16:creationId xmlns:a16="http://schemas.microsoft.com/office/drawing/2014/main" id="{F2D384FE-FFFD-4908-8DB9-48C4C69E89EB}"/>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6" name="Rechthoek 28">
              <a:extLst>
                <a:ext uri="{FF2B5EF4-FFF2-40B4-BE49-F238E27FC236}">
                  <a16:creationId xmlns:a16="http://schemas.microsoft.com/office/drawing/2014/main" id="{0C02A692-AE97-4266-98F6-230DE331E0BC}"/>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576000" marR="0" lvl="0" indent="-288000" algn="l" defTabSz="719138"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2400" kern="1200" noProof="0" dirty="0">
                  <a:solidFill>
                    <a:schemeClr val="tx1">
                      <a:lumMod val="65000"/>
                      <a:lumOff val="35000"/>
                    </a:schemeClr>
                  </a:solidFill>
                  <a:latin typeface="+mn-lt"/>
                  <a:ea typeface="+mn-ea"/>
                  <a:cs typeface="+mn-cs"/>
                </a:rPr>
                <a:t>Sub #1</a:t>
              </a:r>
            </a:p>
          </p:txBody>
        </p:sp>
        <p:sp>
          <p:nvSpPr>
            <p:cNvPr id="27" name="Ovaal 29">
              <a:extLst>
                <a:ext uri="{FF2B5EF4-FFF2-40B4-BE49-F238E27FC236}">
                  <a16:creationId xmlns:a16="http://schemas.microsoft.com/office/drawing/2014/main" id="{44DFD440-4097-4363-B5D3-710FD05BDBA1}"/>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8" name="Rechthoek 30">
              <a:extLst>
                <a:ext uri="{FF2B5EF4-FFF2-40B4-BE49-F238E27FC236}">
                  <a16:creationId xmlns:a16="http://schemas.microsoft.com/office/drawing/2014/main" id="{6DFC3D6E-AA84-4CBD-AFFE-F9A0B40D9A5E}"/>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864000" marR="0" lvl="0" indent="-288000" algn="l" defTabSz="719138"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2000" kern="1200" noProof="0" dirty="0">
                  <a:solidFill>
                    <a:schemeClr val="tx1">
                      <a:lumMod val="65000"/>
                      <a:lumOff val="35000"/>
                    </a:schemeClr>
                  </a:solidFill>
                  <a:latin typeface="+mn-lt"/>
                  <a:ea typeface="+mn-ea"/>
                  <a:cs typeface="+mn-cs"/>
                </a:rPr>
                <a:t>Sub #2</a:t>
              </a:r>
            </a:p>
          </p:txBody>
        </p:sp>
        <p:sp>
          <p:nvSpPr>
            <p:cNvPr id="29" name="Ovaal 31">
              <a:extLst>
                <a:ext uri="{FF2B5EF4-FFF2-40B4-BE49-F238E27FC236}">
                  <a16:creationId xmlns:a16="http://schemas.microsoft.com/office/drawing/2014/main" id="{9AC5E47D-92F8-4066-8996-69DD0ABCE61C}"/>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30" name="Rechthoek 32">
              <a:extLst>
                <a:ext uri="{FF2B5EF4-FFF2-40B4-BE49-F238E27FC236}">
                  <a16:creationId xmlns:a16="http://schemas.microsoft.com/office/drawing/2014/main" id="{D2B3DEAD-7E73-4288-BA03-FB5FCF8DEBB6}"/>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1152000" marR="0" lvl="0" indent="-288000" algn="l" defTabSz="719138"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2000" kern="1200" noProof="0" dirty="0">
                  <a:solidFill>
                    <a:schemeClr val="tx1">
                      <a:lumMod val="65000"/>
                      <a:lumOff val="35000"/>
                    </a:schemeClr>
                  </a:solidFill>
                  <a:latin typeface="+mn-lt"/>
                  <a:ea typeface="+mn-ea"/>
                  <a:cs typeface="+mn-cs"/>
                </a:rPr>
                <a:t>Sub #3</a:t>
              </a:r>
            </a:p>
          </p:txBody>
        </p:sp>
        <p:sp>
          <p:nvSpPr>
            <p:cNvPr id="31" name="Ovaal 33">
              <a:extLst>
                <a:ext uri="{FF2B5EF4-FFF2-40B4-BE49-F238E27FC236}">
                  <a16:creationId xmlns:a16="http://schemas.microsoft.com/office/drawing/2014/main" id="{306B24BE-C3EC-4372-BD7D-8570E2708051}"/>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32" name="Rechthoek 34">
              <a:extLst>
                <a:ext uri="{FF2B5EF4-FFF2-40B4-BE49-F238E27FC236}">
                  <a16:creationId xmlns:a16="http://schemas.microsoft.com/office/drawing/2014/main" id="{DC2298FA-DBB2-4BAF-98A0-519E33267D37}"/>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440000" marR="0" lvl="0" indent="-288000" algn="l" defTabSz="719138"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2000" kern="1200" noProof="0" dirty="0">
                  <a:solidFill>
                    <a:schemeClr val="tx1">
                      <a:lumMod val="65000"/>
                      <a:lumOff val="35000"/>
                    </a:schemeClr>
                  </a:solidFill>
                  <a:latin typeface="+mn-lt"/>
                  <a:ea typeface="+mn-ea"/>
                  <a:cs typeface="+mn-cs"/>
                </a:rPr>
                <a:t>Sub #4</a:t>
              </a:r>
            </a:p>
          </p:txBody>
        </p:sp>
        <p:sp>
          <p:nvSpPr>
            <p:cNvPr id="33" name="Rechthoek 35">
              <a:extLst>
                <a:ext uri="{FF2B5EF4-FFF2-40B4-BE49-F238E27FC236}">
                  <a16:creationId xmlns:a16="http://schemas.microsoft.com/office/drawing/2014/main" id="{0C0CCA3B-4564-4CCF-922F-3F5B7DDAEE45}"/>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grpSp>
    </p:spTree>
    <p:extLst>
      <p:ext uri="{BB962C8B-B14F-4D97-AF65-F5344CB8AC3E}">
        <p14:creationId xmlns:p14="http://schemas.microsoft.com/office/powerpoint/2010/main" val="3246469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Media">
    <p:bg>
      <p:bgPr>
        <a:solidFill>
          <a:schemeClr val="bg1"/>
        </a:solidFill>
        <a:effectLst/>
      </p:bgPr>
    </p:bg>
    <p:spTree>
      <p:nvGrpSpPr>
        <p:cNvPr id="1" name=""/>
        <p:cNvGrpSpPr/>
        <p:nvPr/>
      </p:nvGrpSpPr>
      <p:grpSpPr>
        <a:xfrm>
          <a:off x="0" y="0"/>
          <a:ext cx="0" cy="0"/>
          <a:chOff x="0" y="0"/>
          <a:chExt cx="0" cy="0"/>
        </a:xfrm>
      </p:grpSpPr>
      <p:sp>
        <p:nvSpPr>
          <p:cNvPr id="13" name="Media Placeholder 7">
            <a:extLst>
              <a:ext uri="{FF2B5EF4-FFF2-40B4-BE49-F238E27FC236}">
                <a16:creationId xmlns:a16="http://schemas.microsoft.com/office/drawing/2014/main" id="{1A070884-8EAA-4DA8-9DB1-E4928E0943A2}"/>
              </a:ext>
            </a:extLst>
          </p:cNvPr>
          <p:cNvSpPr>
            <a:spLocks noGrp="1"/>
          </p:cNvSpPr>
          <p:nvPr>
            <p:ph type="media" sz="quarter" idx="19"/>
          </p:nvPr>
        </p:nvSpPr>
        <p:spPr>
          <a:xfrm>
            <a:off x="0" y="0"/>
            <a:ext cx="12192000" cy="6857555"/>
          </a:xfrm>
          <a:solidFill>
            <a:srgbClr val="E6E6E6"/>
          </a:solidFill>
        </p:spPr>
        <p:txBody>
          <a:bodyPr/>
          <a:lstStyle>
            <a:lvl1pPr marL="0" indent="0" algn="ctr">
              <a:buNone/>
              <a:defRPr/>
            </a:lvl1pPr>
          </a:lstStyle>
          <a:p>
            <a:r>
              <a:rPr lang="en-US"/>
              <a:t>Click icon to add media</a:t>
            </a:r>
            <a:endParaRPr lang="nl-NL"/>
          </a:p>
        </p:txBody>
      </p:sp>
      <p:sp>
        <p:nvSpPr>
          <p:cNvPr id="12" name="Text Placeholder 11">
            <a:extLst>
              <a:ext uri="{FF2B5EF4-FFF2-40B4-BE49-F238E27FC236}">
                <a16:creationId xmlns:a16="http://schemas.microsoft.com/office/drawing/2014/main" id="{EB281F69-55AA-4106-B680-53657F24624E}"/>
              </a:ext>
            </a:extLst>
          </p:cNvPr>
          <p:cNvSpPr>
            <a:spLocks noGrp="1"/>
          </p:cNvSpPr>
          <p:nvPr>
            <p:ph type="body" sz="quarter" idx="13"/>
          </p:nvPr>
        </p:nvSpPr>
        <p:spPr>
          <a:xfrm>
            <a:off x="0" y="5414963"/>
            <a:ext cx="12194382" cy="1443037"/>
          </a:xfrm>
          <a:custGeom>
            <a:avLst/>
            <a:gdLst>
              <a:gd name="connsiteX0" fmla="*/ 0 w 12194382"/>
              <a:gd name="connsiteY0" fmla="*/ 0 h 1443037"/>
              <a:gd name="connsiteX1" fmla="*/ 1237298 w 12194382"/>
              <a:gd name="connsiteY1" fmla="*/ 0 h 1443037"/>
              <a:gd name="connsiteX2" fmla="*/ 1406128 w 12194382"/>
              <a:gd name="connsiteY2" fmla="*/ 208931 h 1443037"/>
              <a:gd name="connsiteX3" fmla="*/ 1574959 w 12194382"/>
              <a:gd name="connsiteY3" fmla="*/ 0 h 1443037"/>
              <a:gd name="connsiteX4" fmla="*/ 12194382 w 12194382"/>
              <a:gd name="connsiteY4" fmla="*/ 2381 h 1443037"/>
              <a:gd name="connsiteX5" fmla="*/ 12192005 w 12194382"/>
              <a:gd name="connsiteY5" fmla="*/ 1443037 h 1443037"/>
              <a:gd name="connsiteX6" fmla="*/ 3777124 w 12194382"/>
              <a:gd name="connsiteY6" fmla="*/ 1443037 h 1443037"/>
              <a:gd name="connsiteX7" fmla="*/ 0 w 12194382"/>
              <a:gd name="connsiteY7" fmla="*/ 1441562 h 1443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4382" h="1443037">
                <a:moveTo>
                  <a:pt x="0" y="0"/>
                </a:moveTo>
                <a:lnTo>
                  <a:pt x="1237298" y="0"/>
                </a:lnTo>
                <a:cubicBezTo>
                  <a:pt x="1333786" y="20622"/>
                  <a:pt x="1406128" y="106299"/>
                  <a:pt x="1406128" y="208931"/>
                </a:cubicBezTo>
                <a:cubicBezTo>
                  <a:pt x="1406128" y="106299"/>
                  <a:pt x="1478518" y="20622"/>
                  <a:pt x="1574959" y="0"/>
                </a:cubicBezTo>
                <a:lnTo>
                  <a:pt x="12194382" y="2381"/>
                </a:lnTo>
                <a:lnTo>
                  <a:pt x="12192005" y="1443037"/>
                </a:lnTo>
                <a:lnTo>
                  <a:pt x="3777124" y="1443037"/>
                </a:lnTo>
                <a:lnTo>
                  <a:pt x="0" y="1441562"/>
                </a:lnTo>
                <a:close/>
              </a:path>
            </a:pathLst>
          </a:custGeom>
          <a:solidFill>
            <a:schemeClr val="tx2"/>
          </a:solidFill>
          <a:ln>
            <a:noFill/>
          </a:ln>
        </p:spPr>
        <p:txBody>
          <a:bodyPr wrap="square">
            <a:noAutofit/>
          </a:bodyPr>
          <a:lstStyle>
            <a:lvl1pPr marL="0" indent="0">
              <a:buNone/>
              <a:defRPr sz="100">
                <a:solidFill>
                  <a:schemeClr val="tx2"/>
                </a:solidFill>
              </a:defRPr>
            </a:lvl1pPr>
          </a:lstStyle>
          <a:p>
            <a:pPr lvl="0"/>
            <a:r>
              <a:rPr lang="en-US" noProof="1"/>
              <a:t>Click to edit Master text styles</a:t>
            </a:r>
          </a:p>
        </p:txBody>
      </p:sp>
      <p:sp>
        <p:nvSpPr>
          <p:cNvPr id="4" name="Date Placeholder 3">
            <a:extLst>
              <a:ext uri="{FF2B5EF4-FFF2-40B4-BE49-F238E27FC236}">
                <a16:creationId xmlns:a16="http://schemas.microsoft.com/office/drawing/2014/main" id="{191FC17C-3354-4F25-A0D0-1366DBCEEDD4}"/>
              </a:ext>
            </a:extLst>
          </p:cNvPr>
          <p:cNvSpPr>
            <a:spLocks noGrp="1"/>
          </p:cNvSpPr>
          <p:nvPr>
            <p:ph type="dt" sz="half" idx="10"/>
          </p:nvPr>
        </p:nvSpPr>
        <p:spPr>
          <a:xfrm>
            <a:off x="6275387" y="7020000"/>
            <a:ext cx="2563811" cy="216000"/>
          </a:xfrm>
        </p:spPr>
        <p:txBody>
          <a:bodyPr/>
          <a:lstStyle>
            <a:lvl1pPr>
              <a:defRPr>
                <a:solidFill>
                  <a:srgbClr val="E6E6E6"/>
                </a:solidFill>
              </a:defRPr>
            </a:lvl1pPr>
          </a:lstStyle>
          <a:p>
            <a:endParaRPr lang="nl-NL"/>
          </a:p>
        </p:txBody>
      </p:sp>
      <p:sp>
        <p:nvSpPr>
          <p:cNvPr id="5" name="Footer Placeholder 4">
            <a:extLst>
              <a:ext uri="{FF2B5EF4-FFF2-40B4-BE49-F238E27FC236}">
                <a16:creationId xmlns:a16="http://schemas.microsoft.com/office/drawing/2014/main" id="{4B3EFA5C-F3E5-4383-A02E-80BB061E654E}"/>
              </a:ext>
            </a:extLst>
          </p:cNvPr>
          <p:cNvSpPr>
            <a:spLocks noGrp="1"/>
          </p:cNvSpPr>
          <p:nvPr>
            <p:ph type="ftr" sz="quarter" idx="11"/>
          </p:nvPr>
        </p:nvSpPr>
        <p:spPr>
          <a:xfrm>
            <a:off x="1404938" y="7020000"/>
            <a:ext cx="4691061" cy="216000"/>
          </a:xfrm>
        </p:spPr>
        <p:txBody>
          <a:bodyPr/>
          <a:lstStyle>
            <a:lvl1pPr>
              <a:defRPr>
                <a:solidFill>
                  <a:srgbClr val="E6E6E6"/>
                </a:solidFill>
              </a:defRPr>
            </a:lvl1pPr>
          </a:lstStyle>
          <a:p>
            <a:r>
              <a:rPr lang="nl-NL"/>
              <a:t>Footer</a:t>
            </a:r>
          </a:p>
        </p:txBody>
      </p:sp>
      <p:sp>
        <p:nvSpPr>
          <p:cNvPr id="6" name="Slide Number Placeholder 5">
            <a:extLst>
              <a:ext uri="{FF2B5EF4-FFF2-40B4-BE49-F238E27FC236}">
                <a16:creationId xmlns:a16="http://schemas.microsoft.com/office/drawing/2014/main" id="{66345614-4842-4A62-AAD6-77117B4AEC45}"/>
              </a:ext>
            </a:extLst>
          </p:cNvPr>
          <p:cNvSpPr>
            <a:spLocks noGrp="1"/>
          </p:cNvSpPr>
          <p:nvPr>
            <p:ph type="sldNum" sz="quarter" idx="12"/>
          </p:nvPr>
        </p:nvSpPr>
        <p:spPr>
          <a:xfrm>
            <a:off x="0" y="7020000"/>
            <a:ext cx="874712" cy="216000"/>
          </a:xfrm>
        </p:spPr>
        <p:txBody>
          <a:bodyPr/>
          <a:lstStyle>
            <a:lvl1pPr>
              <a:defRPr>
                <a:solidFill>
                  <a:srgbClr val="E6E6E6"/>
                </a:solidFill>
              </a:defRPr>
            </a:lvl1pPr>
          </a:lstStyle>
          <a:p>
            <a:fld id="{24D67351-BC5A-44E5-A0D8-76BFC2E49676}" type="slidenum">
              <a:rPr lang="nl-NL" smtClean="0"/>
              <a:pPr/>
              <a:t>‹#›</a:t>
            </a:fld>
            <a:endParaRPr lang="nl-NL" dirty="0"/>
          </a:p>
        </p:txBody>
      </p:sp>
      <p:sp>
        <p:nvSpPr>
          <p:cNvPr id="2" name="Title 1">
            <a:extLst>
              <a:ext uri="{FF2B5EF4-FFF2-40B4-BE49-F238E27FC236}">
                <a16:creationId xmlns:a16="http://schemas.microsoft.com/office/drawing/2014/main" id="{11805DB6-0C58-4697-9D8B-112A720274AA}"/>
              </a:ext>
            </a:extLst>
          </p:cNvPr>
          <p:cNvSpPr>
            <a:spLocks noGrp="1"/>
          </p:cNvSpPr>
          <p:nvPr>
            <p:ph type="ctrTitle"/>
          </p:nvPr>
        </p:nvSpPr>
        <p:spPr>
          <a:xfrm>
            <a:off x="1404938" y="1078856"/>
            <a:ext cx="10236200" cy="1548000"/>
          </a:xfrm>
        </p:spPr>
        <p:txBody>
          <a:bodyPr anchor="b"/>
          <a:lstStyle>
            <a:lvl1pPr algn="l">
              <a:defRPr sz="5400">
                <a:solidFill>
                  <a:schemeClr val="bg1"/>
                </a:solidFill>
              </a:defRPr>
            </a:lvl1pPr>
          </a:lstStyle>
          <a:p>
            <a:r>
              <a:rPr lang="en-US"/>
              <a:t>Click to edit Master title style</a:t>
            </a:r>
            <a:endParaRPr lang="nl-NL" dirty="0"/>
          </a:p>
        </p:txBody>
      </p:sp>
      <p:sp>
        <p:nvSpPr>
          <p:cNvPr id="3" name="Subtitle 2">
            <a:extLst>
              <a:ext uri="{FF2B5EF4-FFF2-40B4-BE49-F238E27FC236}">
                <a16:creationId xmlns:a16="http://schemas.microsoft.com/office/drawing/2014/main" id="{F3962993-651D-4612-A78D-8ADED943132C}"/>
              </a:ext>
            </a:extLst>
          </p:cNvPr>
          <p:cNvSpPr>
            <a:spLocks noGrp="1"/>
          </p:cNvSpPr>
          <p:nvPr>
            <p:ph type="subTitle" idx="1"/>
          </p:nvPr>
        </p:nvSpPr>
        <p:spPr>
          <a:xfrm>
            <a:off x="1404938" y="2745000"/>
            <a:ext cx="10236200" cy="684000"/>
          </a:xfrm>
        </p:spPr>
        <p:txBody>
          <a:bodyPr/>
          <a:lstStyle>
            <a:lvl1pPr marL="0" indent="0" algn="l">
              <a:lnSpc>
                <a:spcPct val="90000"/>
              </a:lnSpc>
              <a:spcBef>
                <a:spcPts val="0"/>
              </a:spcBef>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Logo_Wit_Groot">
            <a:extLst>
              <a:ext uri="{FF2B5EF4-FFF2-40B4-BE49-F238E27FC236}">
                <a16:creationId xmlns:a16="http://schemas.microsoft.com/office/drawing/2014/main" id="{674EE9FC-FABF-4F6B-9456-ED39BA38A417}"/>
              </a:ext>
            </a:extLst>
          </p:cNvPr>
          <p:cNvSpPr>
            <a:spLocks noGrp="1"/>
          </p:cNvSpPr>
          <p:nvPr>
            <p:ph type="body" sz="quarter" idx="15"/>
          </p:nvPr>
        </p:nvSpPr>
        <p:spPr>
          <a:xfrm>
            <a:off x="9808738" y="5686620"/>
            <a:ext cx="1832400" cy="529200"/>
          </a:xfrm>
          <a:blipFill>
            <a:blip r:embed="rId2">
              <a:extLst>
                <a:ext uri="{96DAC541-7B7A-43D3-8B79-37D633B846F1}">
                  <asvg:svgBlip xmlns:asvg="http://schemas.microsoft.com/office/drawing/2016/SVG/main" r:embed="rId3"/>
                </a:ext>
              </a:extLst>
            </a:blip>
            <a:stretch>
              <a:fillRect/>
            </a:stretch>
          </a:blipFill>
        </p:spPr>
        <p:txBody>
          <a:bodyPr/>
          <a:lstStyle>
            <a:lvl1pPr marL="0" indent="0">
              <a:buNone/>
              <a:defRPr sz="100">
                <a:solidFill>
                  <a:schemeClr val="tx2"/>
                </a:solidFill>
              </a:defRPr>
            </a:lvl1pPr>
          </a:lstStyle>
          <a:p>
            <a:pPr lvl="0"/>
            <a:r>
              <a:rPr lang="en-US"/>
              <a:t>Click to edit Master text styles</a:t>
            </a:r>
          </a:p>
        </p:txBody>
      </p:sp>
      <p:sp>
        <p:nvSpPr>
          <p:cNvPr id="19" name="Text Placeholder 18">
            <a:extLst>
              <a:ext uri="{FF2B5EF4-FFF2-40B4-BE49-F238E27FC236}">
                <a16:creationId xmlns:a16="http://schemas.microsoft.com/office/drawing/2014/main" id="{D74BD115-929D-4295-A0FB-B05D6EF47342}"/>
              </a:ext>
            </a:extLst>
          </p:cNvPr>
          <p:cNvSpPr>
            <a:spLocks noGrp="1"/>
          </p:cNvSpPr>
          <p:nvPr>
            <p:ph type="body" sz="quarter" idx="16" hasCustomPrompt="1"/>
          </p:nvPr>
        </p:nvSpPr>
        <p:spPr>
          <a:xfrm>
            <a:off x="6275388" y="6454800"/>
            <a:ext cx="5365750" cy="216000"/>
          </a:xfrm>
        </p:spPr>
        <p:txBody>
          <a:bodyPr anchor="b"/>
          <a:lstStyle>
            <a:lvl1pPr marL="0" indent="0" algn="r">
              <a:buNone/>
              <a:defRPr sz="1000">
                <a:solidFill>
                  <a:schemeClr val="bg1"/>
                </a:solidFill>
              </a:defRPr>
            </a:lvl1pPr>
          </a:lstStyle>
          <a:p>
            <a:pPr lvl="0"/>
            <a:r>
              <a:rPr lang="nl-NL" dirty="0"/>
              <a:t>Date | </a:t>
            </a:r>
            <a:r>
              <a:rPr lang="nl-NL" dirty="0" err="1"/>
              <a:t>Place</a:t>
            </a:r>
            <a:r>
              <a:rPr lang="nl-NL" dirty="0"/>
              <a:t> | Version</a:t>
            </a:r>
          </a:p>
        </p:txBody>
      </p:sp>
      <p:sp>
        <p:nvSpPr>
          <p:cNvPr id="20" name="Text Placeholder 18">
            <a:extLst>
              <a:ext uri="{FF2B5EF4-FFF2-40B4-BE49-F238E27FC236}">
                <a16:creationId xmlns:a16="http://schemas.microsoft.com/office/drawing/2014/main" id="{DB7A65A6-651F-4788-A4CF-C2D5FE0F358A}"/>
              </a:ext>
            </a:extLst>
          </p:cNvPr>
          <p:cNvSpPr>
            <a:spLocks noGrp="1"/>
          </p:cNvSpPr>
          <p:nvPr>
            <p:ph type="body" sz="quarter" idx="17" hasCustomPrompt="1"/>
          </p:nvPr>
        </p:nvSpPr>
        <p:spPr>
          <a:xfrm>
            <a:off x="1404938" y="5841105"/>
            <a:ext cx="4691061" cy="216000"/>
          </a:xfrm>
        </p:spPr>
        <p:txBody>
          <a:bodyPr anchor="b"/>
          <a:lstStyle>
            <a:lvl1pPr marL="0" indent="0" algn="l">
              <a:buNone/>
              <a:defRPr sz="1400" b="1">
                <a:solidFill>
                  <a:schemeClr val="bg1"/>
                </a:solidFill>
              </a:defRPr>
            </a:lvl1pPr>
          </a:lstStyle>
          <a:p>
            <a:pPr lvl="0"/>
            <a:r>
              <a:rPr lang="nl-NL" dirty="0"/>
              <a:t>Name</a:t>
            </a:r>
          </a:p>
        </p:txBody>
      </p:sp>
      <p:sp>
        <p:nvSpPr>
          <p:cNvPr id="21" name="Text Placeholder 18">
            <a:extLst>
              <a:ext uri="{FF2B5EF4-FFF2-40B4-BE49-F238E27FC236}">
                <a16:creationId xmlns:a16="http://schemas.microsoft.com/office/drawing/2014/main" id="{2BA449CC-15F6-4A45-AC1B-FDD68E3FAB33}"/>
              </a:ext>
            </a:extLst>
          </p:cNvPr>
          <p:cNvSpPr>
            <a:spLocks noGrp="1"/>
          </p:cNvSpPr>
          <p:nvPr>
            <p:ph type="body" sz="quarter" idx="18" hasCustomPrompt="1"/>
          </p:nvPr>
        </p:nvSpPr>
        <p:spPr>
          <a:xfrm>
            <a:off x="1404939" y="6057104"/>
            <a:ext cx="4691061" cy="611983"/>
          </a:xfrm>
        </p:spPr>
        <p:txBody>
          <a:bodyPr anchor="t"/>
          <a:lstStyle>
            <a:lvl1pPr marL="0" indent="0" algn="l">
              <a:lnSpc>
                <a:spcPct val="100000"/>
              </a:lnSpc>
              <a:spcBef>
                <a:spcPts val="0"/>
              </a:spcBef>
              <a:buNone/>
              <a:defRPr sz="1000">
                <a:solidFill>
                  <a:schemeClr val="bg1"/>
                </a:solidFill>
              </a:defRPr>
            </a:lvl1pPr>
          </a:lstStyle>
          <a:p>
            <a:pPr lvl="0"/>
            <a:r>
              <a:rPr lang="nl-NL" dirty="0" err="1"/>
              <a:t>Function</a:t>
            </a:r>
            <a:br>
              <a:rPr lang="nl-NL" dirty="0"/>
            </a:br>
            <a:r>
              <a:rPr lang="nl-NL" dirty="0"/>
              <a:t>Business Unit</a:t>
            </a:r>
          </a:p>
          <a:p>
            <a:pPr lvl="0"/>
            <a:endParaRPr lang="nl-NL" dirty="0"/>
          </a:p>
        </p:txBody>
      </p:sp>
      <p:grpSp>
        <p:nvGrpSpPr>
          <p:cNvPr id="8" name="Group 7">
            <a:extLst>
              <a:ext uri="{FF2B5EF4-FFF2-40B4-BE49-F238E27FC236}">
                <a16:creationId xmlns:a16="http://schemas.microsoft.com/office/drawing/2014/main" id="{DAA65026-D8E8-4F4E-B01F-6B155F67FF7B}"/>
              </a:ext>
            </a:extLst>
          </p:cNvPr>
          <p:cNvGrpSpPr/>
          <p:nvPr userDrawn="1"/>
        </p:nvGrpSpPr>
        <p:grpSpPr>
          <a:xfrm>
            <a:off x="12389714" y="0"/>
            <a:ext cx="3183678" cy="4321947"/>
            <a:chOff x="12389714" y="0"/>
            <a:chExt cx="3183678" cy="4321947"/>
          </a:xfrm>
        </p:grpSpPr>
        <p:pic>
          <p:nvPicPr>
            <p:cNvPr id="166" name="Picture 165">
              <a:extLst>
                <a:ext uri="{FF2B5EF4-FFF2-40B4-BE49-F238E27FC236}">
                  <a16:creationId xmlns:a16="http://schemas.microsoft.com/office/drawing/2014/main" id="{71017E8D-15AE-4C21-BEF4-7B920AD5B3C8}"/>
                </a:ext>
              </a:extLst>
            </p:cNvPr>
            <p:cNvPicPr>
              <a:picLocks noChangeAspect="1"/>
            </p:cNvPicPr>
            <p:nvPr userDrawn="1"/>
          </p:nvPicPr>
          <p:blipFill>
            <a:blip r:embed="rId4"/>
            <a:stretch>
              <a:fillRect/>
            </a:stretch>
          </p:blipFill>
          <p:spPr>
            <a:xfrm>
              <a:off x="12653574" y="3233196"/>
              <a:ext cx="1462269" cy="824075"/>
            </a:xfrm>
            <a:prstGeom prst="rect">
              <a:avLst/>
            </a:prstGeom>
          </p:spPr>
        </p:pic>
        <p:grpSp>
          <p:nvGrpSpPr>
            <p:cNvPr id="118" name="Instruction">
              <a:extLst>
                <a:ext uri="{FF2B5EF4-FFF2-40B4-BE49-F238E27FC236}">
                  <a16:creationId xmlns:a16="http://schemas.microsoft.com/office/drawing/2014/main" id="{E18A7354-D771-461B-8EAB-D59E6421FE2D}"/>
                </a:ext>
              </a:extLst>
            </p:cNvPr>
            <p:cNvGrpSpPr/>
            <p:nvPr userDrawn="1"/>
          </p:nvGrpSpPr>
          <p:grpSpPr>
            <a:xfrm>
              <a:off x="12389714" y="0"/>
              <a:ext cx="3183678" cy="4321947"/>
              <a:chOff x="12391601" y="0"/>
              <a:chExt cx="3183678" cy="4321947"/>
            </a:xfrm>
          </p:grpSpPr>
          <p:grpSp>
            <p:nvGrpSpPr>
              <p:cNvPr id="119" name="Video icoon">
                <a:extLst>
                  <a:ext uri="{FF2B5EF4-FFF2-40B4-BE49-F238E27FC236}">
                    <a16:creationId xmlns:a16="http://schemas.microsoft.com/office/drawing/2014/main" id="{5DB1D15F-054B-4CD8-8200-209D494F0967}"/>
                  </a:ext>
                </a:extLst>
              </p:cNvPr>
              <p:cNvGrpSpPr/>
              <p:nvPr userDrawn="1"/>
            </p:nvGrpSpPr>
            <p:grpSpPr>
              <a:xfrm>
                <a:off x="12757282" y="1122460"/>
                <a:ext cx="326087" cy="328143"/>
                <a:chOff x="8066315" y="1676399"/>
                <a:chExt cx="1371600" cy="1380253"/>
              </a:xfrm>
            </p:grpSpPr>
            <p:sp>
              <p:nvSpPr>
                <p:cNvPr id="163" name="Rechthoek 127">
                  <a:extLst>
                    <a:ext uri="{FF2B5EF4-FFF2-40B4-BE49-F238E27FC236}">
                      <a16:creationId xmlns:a16="http://schemas.microsoft.com/office/drawing/2014/main" id="{3B5184B1-C8A2-46B0-8EB8-C979162AEA27}"/>
                    </a:ext>
                  </a:extLst>
                </p:cNvPr>
                <p:cNvSpPr/>
                <p:nvPr userDrawn="1"/>
              </p:nvSpPr>
              <p:spPr>
                <a:xfrm>
                  <a:off x="8066315" y="1687285"/>
                  <a:ext cx="1360714" cy="1360715"/>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4" name="Vrije vorm 112">
                  <a:extLst>
                    <a:ext uri="{FF2B5EF4-FFF2-40B4-BE49-F238E27FC236}">
                      <a16:creationId xmlns:a16="http://schemas.microsoft.com/office/drawing/2014/main" id="{97EC6A77-30F2-45B3-AE1B-C38D049D9E2A}"/>
                    </a:ext>
                  </a:extLst>
                </p:cNvPr>
                <p:cNvSpPr/>
                <p:nvPr userDrawn="1"/>
              </p:nvSpPr>
              <p:spPr>
                <a:xfrm>
                  <a:off x="8077201" y="1676399"/>
                  <a:ext cx="1360714" cy="206830"/>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5" name="Vrije vorm 113">
                  <a:extLst>
                    <a:ext uri="{FF2B5EF4-FFF2-40B4-BE49-F238E27FC236}">
                      <a16:creationId xmlns:a16="http://schemas.microsoft.com/office/drawing/2014/main" id="{00F54B85-80E3-4283-8C15-F2F1F6846854}"/>
                    </a:ext>
                  </a:extLst>
                </p:cNvPr>
                <p:cNvSpPr/>
                <p:nvPr userDrawn="1"/>
              </p:nvSpPr>
              <p:spPr>
                <a:xfrm>
                  <a:off x="8071337" y="2849822"/>
                  <a:ext cx="1360714" cy="206830"/>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120" name="Rechthoek 84">
                <a:extLst>
                  <a:ext uri="{FF2B5EF4-FFF2-40B4-BE49-F238E27FC236}">
                    <a16:creationId xmlns:a16="http://schemas.microsoft.com/office/drawing/2014/main" id="{DA38FD5D-8E34-4C74-92DE-22047EE3CE5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dirty="0" err="1">
                    <a:ln>
                      <a:noFill/>
                    </a:ln>
                    <a:solidFill>
                      <a:schemeClr val="accent1"/>
                    </a:solidFill>
                    <a:effectLst/>
                    <a:uLnTx/>
                    <a:uFillTx/>
                    <a:latin typeface="+mj-lt"/>
                    <a:cs typeface="Segoe UI Light" panose="020B0502040204020203" pitchFamily="34" charset="0"/>
                  </a:rPr>
                  <a:t>Insert</a:t>
                </a:r>
                <a:r>
                  <a:rPr kumimoji="0" lang="nl-NL"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/change video</a:t>
                </a:r>
              </a:p>
            </p:txBody>
          </p:sp>
          <p:sp>
            <p:nvSpPr>
              <p:cNvPr id="121" name="Ovaal 85">
                <a:extLst>
                  <a:ext uri="{FF2B5EF4-FFF2-40B4-BE49-F238E27FC236}">
                    <a16:creationId xmlns:a16="http://schemas.microsoft.com/office/drawing/2014/main" id="{0894906E-2C97-4BA9-87E4-ADB3EBE263F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22" name="Rechte verbindingslijn 86">
                <a:extLst>
                  <a:ext uri="{FF2B5EF4-FFF2-40B4-BE49-F238E27FC236}">
                    <a16:creationId xmlns:a16="http://schemas.microsoft.com/office/drawing/2014/main" id="{FA283264-9383-40F8-8D02-829F28B91776}"/>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23" name="Rechte verbindingslijn 87">
                <a:extLst>
                  <a:ext uri="{FF2B5EF4-FFF2-40B4-BE49-F238E27FC236}">
                    <a16:creationId xmlns:a16="http://schemas.microsoft.com/office/drawing/2014/main" id="{249E0B1B-599E-460E-82D8-088568CC784E}"/>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24" name="Rechthoek 88">
                <a:extLst>
                  <a:ext uri="{FF2B5EF4-FFF2-40B4-BE49-F238E27FC236}">
                    <a16:creationId xmlns:a16="http://schemas.microsoft.com/office/drawing/2014/main" id="{DB76B068-E2D5-4042-93B6-6E591FB0CF5A}"/>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image/video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video.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59" name="Rechte verbindingslijn 123">
                <a:extLst>
                  <a:ext uri="{FF2B5EF4-FFF2-40B4-BE49-F238E27FC236}">
                    <a16:creationId xmlns:a16="http://schemas.microsoft.com/office/drawing/2014/main" id="{7A4D33FF-48C4-4F44-AB0D-91DBEA14C444}"/>
                  </a:ext>
                </a:extLst>
              </p:cNvPr>
              <p:cNvCxnSpPr>
                <a:cxnSpLocks/>
              </p:cNvCxnSpPr>
              <p:nvPr userDrawn="1"/>
            </p:nvCxnSpPr>
            <p:spPr>
              <a:xfrm>
                <a:off x="12397261" y="4321947"/>
                <a:ext cx="3178017" cy="0"/>
              </a:xfrm>
              <a:prstGeom prst="line">
                <a:avLst/>
              </a:prstGeom>
              <a:noFill/>
              <a:ln w="3175" cap="flat" cmpd="sng" algn="ctr">
                <a:solidFill>
                  <a:schemeClr val="accent1"/>
                </a:solidFill>
                <a:prstDash val="solid"/>
              </a:ln>
              <a:effectLst/>
            </p:spPr>
          </p:cxnSp>
          <p:sp>
            <p:nvSpPr>
              <p:cNvPr id="126" name="Ovaal 90">
                <a:extLst>
                  <a:ext uri="{FF2B5EF4-FFF2-40B4-BE49-F238E27FC236}">
                    <a16:creationId xmlns:a16="http://schemas.microsoft.com/office/drawing/2014/main" id="{7666A03E-C130-494A-A28B-A06F6043725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27" name="Rechthoek 91">
                <a:extLst>
                  <a:ext uri="{FF2B5EF4-FFF2-40B4-BE49-F238E27FC236}">
                    <a16:creationId xmlns:a16="http://schemas.microsoft.com/office/drawing/2014/main" id="{2DAE568D-FF98-460B-AEB1-2F2C16B17037}"/>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video</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128" name="Groep 92">
                <a:extLst>
                  <a:ext uri="{FF2B5EF4-FFF2-40B4-BE49-F238E27FC236}">
                    <a16:creationId xmlns:a16="http://schemas.microsoft.com/office/drawing/2014/main" id="{5DCD0416-EF78-41EE-94C0-2E3C779647E7}"/>
                  </a:ext>
                </a:extLst>
              </p:cNvPr>
              <p:cNvGrpSpPr/>
              <p:nvPr userDrawn="1"/>
            </p:nvGrpSpPr>
            <p:grpSpPr>
              <a:xfrm>
                <a:off x="12757282" y="2184550"/>
                <a:ext cx="825500" cy="209550"/>
                <a:chOff x="13504624" y="2482850"/>
                <a:chExt cx="825500" cy="209550"/>
              </a:xfrm>
            </p:grpSpPr>
            <p:sp>
              <p:nvSpPr>
                <p:cNvPr id="155" name="Rechthoek 119">
                  <a:extLst>
                    <a:ext uri="{FF2B5EF4-FFF2-40B4-BE49-F238E27FC236}">
                      <a16:creationId xmlns:a16="http://schemas.microsoft.com/office/drawing/2014/main" id="{F4D66BE0-C550-430F-9FEC-2376A0CF826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GB" sz="800" b="0" noProof="0" dirty="0">
                      <a:solidFill>
                        <a:schemeClr val="tx1"/>
                      </a:solidFill>
                      <a:latin typeface="Arial" panose="020B0604020202020204" pitchFamily="34" charset="0"/>
                      <a:cs typeface="Arial" panose="020B0604020202020204" pitchFamily="34" charset="0"/>
                    </a:rPr>
                    <a:t>Insert</a:t>
                  </a:r>
                </a:p>
              </p:txBody>
            </p:sp>
            <p:cxnSp>
              <p:nvCxnSpPr>
                <p:cNvPr id="156" name="Rechte verbindingslijn 120">
                  <a:extLst>
                    <a:ext uri="{FF2B5EF4-FFF2-40B4-BE49-F238E27FC236}">
                      <a16:creationId xmlns:a16="http://schemas.microsoft.com/office/drawing/2014/main" id="{60FCF636-786B-4D4D-BBAA-FDB47E68C60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7" name="Gelijkbenige driehoek 121">
                  <a:extLst>
                    <a:ext uri="{FF2B5EF4-FFF2-40B4-BE49-F238E27FC236}">
                      <a16:creationId xmlns:a16="http://schemas.microsoft.com/office/drawing/2014/main" id="{B9936D4B-9383-4C48-9FD8-37CB6BCA7DDA}"/>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sp>
            <p:nvSpPr>
              <p:cNvPr id="129" name="Ovaal 93">
                <a:extLst>
                  <a:ext uri="{FF2B5EF4-FFF2-40B4-BE49-F238E27FC236}">
                    <a16:creationId xmlns:a16="http://schemas.microsoft.com/office/drawing/2014/main" id="{0E6BD977-04FB-4045-A5DC-0DAA016B9A6F}"/>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30" name="Rechthoek 94">
                <a:extLst>
                  <a:ext uri="{FF2B5EF4-FFF2-40B4-BE49-F238E27FC236}">
                    <a16:creationId xmlns:a16="http://schemas.microsoft.com/office/drawing/2014/main" id="{38CD7C20-56B1-44AA-8EF8-66870A3D49D8}"/>
                  </a:ext>
                </a:extLst>
              </p:cNvPr>
              <p:cNvSpPr/>
              <p:nvPr userDrawn="1"/>
            </p:nvSpPr>
            <p:spPr>
              <a:xfrm>
                <a:off x="12757283" y="2684014"/>
                <a:ext cx="2817996" cy="43496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31" name="Rechte verbindingslijn 95">
                <a:extLst>
                  <a:ext uri="{FF2B5EF4-FFF2-40B4-BE49-F238E27FC236}">
                    <a16:creationId xmlns:a16="http://schemas.microsoft.com/office/drawing/2014/main" id="{C4389706-8EDD-4047-A9F4-928A4A14ADAE}"/>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33" name="Groep 97">
                <a:extLst>
                  <a:ext uri="{FF2B5EF4-FFF2-40B4-BE49-F238E27FC236}">
                    <a16:creationId xmlns:a16="http://schemas.microsoft.com/office/drawing/2014/main" id="{D6197366-84A9-489B-9A55-3014E21A6C35}"/>
                  </a:ext>
                </a:extLst>
              </p:cNvPr>
              <p:cNvGrpSpPr/>
              <p:nvPr userDrawn="1"/>
            </p:nvGrpSpPr>
            <p:grpSpPr>
              <a:xfrm>
                <a:off x="13717196" y="3535184"/>
                <a:ext cx="1195723" cy="678267"/>
                <a:chOff x="12757284" y="3224292"/>
                <a:chExt cx="1195723" cy="678267"/>
              </a:xfrm>
            </p:grpSpPr>
            <p:sp>
              <p:nvSpPr>
                <p:cNvPr id="134" name="Rechthoek 98">
                  <a:extLst>
                    <a:ext uri="{FF2B5EF4-FFF2-40B4-BE49-F238E27FC236}">
                      <a16:creationId xmlns:a16="http://schemas.microsoft.com/office/drawing/2014/main" id="{BE7A218A-8795-495E-BD59-0377D7B57866}"/>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5" name="Rechthoek 99">
                  <a:extLst>
                    <a:ext uri="{FF2B5EF4-FFF2-40B4-BE49-F238E27FC236}">
                      <a16:creationId xmlns:a16="http://schemas.microsoft.com/office/drawing/2014/main" id="{24467717-9C7B-4ED7-99CA-F57F81BE0411}"/>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36" name="Groep 100">
                  <a:extLst>
                    <a:ext uri="{FF2B5EF4-FFF2-40B4-BE49-F238E27FC236}">
                      <a16:creationId xmlns:a16="http://schemas.microsoft.com/office/drawing/2014/main" id="{16FE9A49-6B5F-46BB-815E-8B90FF380A1C}"/>
                    </a:ext>
                  </a:extLst>
                </p:cNvPr>
                <p:cNvGrpSpPr/>
                <p:nvPr userDrawn="1"/>
              </p:nvGrpSpPr>
              <p:grpSpPr>
                <a:xfrm>
                  <a:off x="12839234" y="3289794"/>
                  <a:ext cx="155951" cy="131922"/>
                  <a:chOff x="12968836" y="3354170"/>
                  <a:chExt cx="404806" cy="342433"/>
                </a:xfrm>
              </p:grpSpPr>
              <p:sp>
                <p:nvSpPr>
                  <p:cNvPr id="149" name="Rechthoek: afgeronde hoeken 113">
                    <a:extLst>
                      <a:ext uri="{FF2B5EF4-FFF2-40B4-BE49-F238E27FC236}">
                        <a16:creationId xmlns:a16="http://schemas.microsoft.com/office/drawing/2014/main" id="{F37B058D-7226-41B5-BB74-B8C5C9660DC8}"/>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0" name="Rechthoek 114">
                    <a:extLst>
                      <a:ext uri="{FF2B5EF4-FFF2-40B4-BE49-F238E27FC236}">
                        <a16:creationId xmlns:a16="http://schemas.microsoft.com/office/drawing/2014/main" id="{23B3F2E5-0263-445E-8870-C7CCFA4E446B}"/>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1" name="Rechthoek 115">
                    <a:extLst>
                      <a:ext uri="{FF2B5EF4-FFF2-40B4-BE49-F238E27FC236}">
                        <a16:creationId xmlns:a16="http://schemas.microsoft.com/office/drawing/2014/main" id="{5A5C2901-C31E-413F-85DF-3601D00E922A}"/>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2" name="Rechthoek 116">
                    <a:extLst>
                      <a:ext uri="{FF2B5EF4-FFF2-40B4-BE49-F238E27FC236}">
                        <a16:creationId xmlns:a16="http://schemas.microsoft.com/office/drawing/2014/main" id="{0CB07ACC-AAC7-42E3-97F0-0C29E1BE2F01}"/>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Rechthoek 117">
                    <a:extLst>
                      <a:ext uri="{FF2B5EF4-FFF2-40B4-BE49-F238E27FC236}">
                        <a16:creationId xmlns:a16="http://schemas.microsoft.com/office/drawing/2014/main" id="{078F1CF0-2629-40F9-89BE-973CEF528EF7}"/>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118">
                    <a:extLst>
                      <a:ext uri="{FF2B5EF4-FFF2-40B4-BE49-F238E27FC236}">
                        <a16:creationId xmlns:a16="http://schemas.microsoft.com/office/drawing/2014/main" id="{1665B8C3-DE25-4B66-8470-F0903B590173}"/>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37" name="Groep 101">
                  <a:extLst>
                    <a:ext uri="{FF2B5EF4-FFF2-40B4-BE49-F238E27FC236}">
                      <a16:creationId xmlns:a16="http://schemas.microsoft.com/office/drawing/2014/main" id="{C8AA05D1-4BE8-4ECD-8BCF-3AC5FC4CC518}"/>
                    </a:ext>
                  </a:extLst>
                </p:cNvPr>
                <p:cNvGrpSpPr/>
                <p:nvPr userDrawn="1"/>
              </p:nvGrpSpPr>
              <p:grpSpPr>
                <a:xfrm>
                  <a:off x="12819679" y="3589117"/>
                  <a:ext cx="166739" cy="218963"/>
                  <a:chOff x="12940828" y="3950597"/>
                  <a:chExt cx="432813" cy="568367"/>
                </a:xfrm>
              </p:grpSpPr>
              <p:grpSp>
                <p:nvGrpSpPr>
                  <p:cNvPr id="141" name="Groep 105">
                    <a:extLst>
                      <a:ext uri="{FF2B5EF4-FFF2-40B4-BE49-F238E27FC236}">
                        <a16:creationId xmlns:a16="http://schemas.microsoft.com/office/drawing/2014/main" id="{61300B15-11A2-4167-8455-A75727BD11B7}"/>
                      </a:ext>
                    </a:extLst>
                  </p:cNvPr>
                  <p:cNvGrpSpPr/>
                  <p:nvPr userDrawn="1"/>
                </p:nvGrpSpPr>
                <p:grpSpPr>
                  <a:xfrm>
                    <a:off x="13000382" y="4006891"/>
                    <a:ext cx="373259" cy="315747"/>
                    <a:chOff x="12968836" y="3354170"/>
                    <a:chExt cx="404806" cy="342433"/>
                  </a:xfrm>
                </p:grpSpPr>
                <p:sp>
                  <p:nvSpPr>
                    <p:cNvPr id="143" name="Rechthoek: afgeronde hoeken 107">
                      <a:extLst>
                        <a:ext uri="{FF2B5EF4-FFF2-40B4-BE49-F238E27FC236}">
                          <a16:creationId xmlns:a16="http://schemas.microsoft.com/office/drawing/2014/main" id="{917B6DF2-64AC-4AAF-9F1B-9C6BBBB9969E}"/>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44" name="Rechthoek 108">
                      <a:extLst>
                        <a:ext uri="{FF2B5EF4-FFF2-40B4-BE49-F238E27FC236}">
                          <a16:creationId xmlns:a16="http://schemas.microsoft.com/office/drawing/2014/main" id="{123FCB6B-0589-42AF-9C04-945FA55CFB18}"/>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45" name="Rechthoek 109">
                      <a:extLst>
                        <a:ext uri="{FF2B5EF4-FFF2-40B4-BE49-F238E27FC236}">
                          <a16:creationId xmlns:a16="http://schemas.microsoft.com/office/drawing/2014/main" id="{8B0227A7-0A3F-4372-A19A-01F407686ED2}"/>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46" name="Rechthoek 110">
                      <a:extLst>
                        <a:ext uri="{FF2B5EF4-FFF2-40B4-BE49-F238E27FC236}">
                          <a16:creationId xmlns:a16="http://schemas.microsoft.com/office/drawing/2014/main" id="{52EA9016-49B3-4D3F-8E6E-0B609E29185D}"/>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47" name="Rechthoek 111">
                      <a:extLst>
                        <a:ext uri="{FF2B5EF4-FFF2-40B4-BE49-F238E27FC236}">
                          <a16:creationId xmlns:a16="http://schemas.microsoft.com/office/drawing/2014/main" id="{A00006F0-DF6E-4779-9877-36147D234DC4}"/>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48" name="Rechthoek 112">
                      <a:extLst>
                        <a:ext uri="{FF2B5EF4-FFF2-40B4-BE49-F238E27FC236}">
                          <a16:creationId xmlns:a16="http://schemas.microsoft.com/office/drawing/2014/main" id="{5F5B2BC6-FEA6-48A7-BFBF-5C16BE8E69B3}"/>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sp>
                <p:nvSpPr>
                  <p:cNvPr id="142" name="Boog 106">
                    <a:extLst>
                      <a:ext uri="{FF2B5EF4-FFF2-40B4-BE49-F238E27FC236}">
                        <a16:creationId xmlns:a16="http://schemas.microsoft.com/office/drawing/2014/main" id="{EED6E28D-AB42-41B8-8DA8-E6DC722CBA22}"/>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nl-NL" noProof="0"/>
                  </a:p>
                </p:txBody>
              </p:sp>
            </p:grpSp>
            <p:sp>
              <p:nvSpPr>
                <p:cNvPr id="138" name="Tekstvak 102">
                  <a:extLst>
                    <a:ext uri="{FF2B5EF4-FFF2-40B4-BE49-F238E27FC236}">
                      <a16:creationId xmlns:a16="http://schemas.microsoft.com/office/drawing/2014/main" id="{78008CD1-552D-48CA-81AF-6416FF34E699}"/>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Lay-out</a:t>
                  </a:r>
                </a:p>
              </p:txBody>
            </p:sp>
            <p:sp>
              <p:nvSpPr>
                <p:cNvPr id="139" name="Tekstvak 103">
                  <a:extLst>
                    <a:ext uri="{FF2B5EF4-FFF2-40B4-BE49-F238E27FC236}">
                      <a16:creationId xmlns:a16="http://schemas.microsoft.com/office/drawing/2014/main" id="{5EDD23B0-AF69-4559-A1EC-D425B41D78BB}"/>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dirty="0">
                      <a:solidFill>
                        <a:schemeClr val="tx1"/>
                      </a:solidFill>
                      <a:latin typeface="Arial" panose="020B0604020202020204" pitchFamily="34" charset="0"/>
                      <a:ea typeface="+mn-ea"/>
                      <a:cs typeface="Arial" panose="020B0604020202020204" pitchFamily="34" charset="0"/>
                    </a:rPr>
                    <a:t>Reset slide</a:t>
                  </a:r>
                </a:p>
              </p:txBody>
            </p:sp>
            <p:pic>
              <p:nvPicPr>
                <p:cNvPr id="140" name="Picture 3">
                  <a:extLst>
                    <a:ext uri="{FF2B5EF4-FFF2-40B4-BE49-F238E27FC236}">
                      <a16:creationId xmlns:a16="http://schemas.microsoft.com/office/drawing/2014/main" id="{249F52E1-F3D9-40E7-B710-E44B399396E1}"/>
                    </a:ext>
                  </a:extLst>
                </p:cNvPr>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spTree>
    <p:extLst>
      <p:ext uri="{BB962C8B-B14F-4D97-AF65-F5344CB8AC3E}">
        <p14:creationId xmlns:p14="http://schemas.microsoft.com/office/powerpoint/2010/main" val="74264803"/>
      </p:ext>
    </p:extLst>
  </p:cSld>
  <p:clrMapOvr>
    <a:masterClrMapping/>
  </p:clrMapOvr>
  <p:extLst>
    <p:ext uri="{DCECCB84-F9BA-43D5-87BE-67443E8EF086}">
      <p15:sldGuideLst xmlns:p15="http://schemas.microsoft.com/office/powerpoint/2012/main">
        <p15:guide id="1" pos="3840">
          <p15:clr>
            <a:srgbClr val="FBAE40"/>
          </p15:clr>
        </p15:guide>
        <p15:guide id="2" pos="885">
          <p15:clr>
            <a:srgbClr val="FBAE40"/>
          </p15:clr>
        </p15:guide>
        <p15:guide id="3" orient="horz" pos="2160">
          <p15:clr>
            <a:srgbClr val="FBAE40"/>
          </p15:clr>
        </p15:guide>
        <p15:guide id="4" orient="horz" pos="3411">
          <p15:clr>
            <a:srgbClr val="FBAE40"/>
          </p15:clr>
        </p15:guide>
        <p15:guide id="5" orient="horz" pos="379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Bullet slide | Grey">
    <p:bg>
      <p:bgPr>
        <a:solidFill>
          <a:srgbClr val="F1F1F1"/>
        </a:solidFill>
        <a:effectLst/>
      </p:bgPr>
    </p:bg>
    <p:spTree>
      <p:nvGrpSpPr>
        <p:cNvPr id="1" name=""/>
        <p:cNvGrpSpPr/>
        <p:nvPr/>
      </p:nvGrpSpPr>
      <p:grpSpPr>
        <a:xfrm>
          <a:off x="0" y="0"/>
          <a:ext cx="0" cy="0"/>
          <a:chOff x="0" y="0"/>
          <a:chExt cx="0" cy="0"/>
        </a:xfrm>
      </p:grpSpPr>
      <p:sp>
        <p:nvSpPr>
          <p:cNvPr id="7" name="Graphic 9">
            <a:extLst>
              <a:ext uri="{FF2B5EF4-FFF2-40B4-BE49-F238E27FC236}">
                <a16:creationId xmlns:a16="http://schemas.microsoft.com/office/drawing/2014/main" id="{F8DB20F1-B2B0-42EF-9CF2-4C2A4FD99BC9}"/>
              </a:ext>
            </a:extLst>
          </p:cNvPr>
          <p:cNvSpPr/>
          <p:nvPr userDrawn="1"/>
        </p:nvSpPr>
        <p:spPr>
          <a:xfrm>
            <a:off x="-3174" y="6312441"/>
            <a:ext cx="12198350" cy="550355"/>
          </a:xfrm>
          <a:custGeom>
            <a:avLst/>
            <a:gdLst>
              <a:gd name="connsiteX0" fmla="*/ 825246 w 9144000"/>
              <a:gd name="connsiteY0" fmla="*/ 0 h 404812"/>
              <a:gd name="connsiteX1" fmla="*/ 638794 w 9144000"/>
              <a:gd name="connsiteY1" fmla="*/ 186452 h 404812"/>
              <a:gd name="connsiteX2" fmla="*/ 452342 w 9144000"/>
              <a:gd name="connsiteY2" fmla="*/ 0 h 404812"/>
              <a:gd name="connsiteX3" fmla="*/ 0 w 9144000"/>
              <a:gd name="connsiteY3" fmla="*/ 0 h 404812"/>
              <a:gd name="connsiteX4" fmla="*/ 0 w 9144000"/>
              <a:gd name="connsiteY4" fmla="*/ 409004 h 404812"/>
              <a:gd name="connsiteX5" fmla="*/ 9144000 w 9144000"/>
              <a:gd name="connsiteY5" fmla="*/ 409004 h 404812"/>
              <a:gd name="connsiteX6" fmla="*/ 9144000 w 9144000"/>
              <a:gd name="connsiteY6" fmla="*/ 0 h 404812"/>
              <a:gd name="connsiteX7" fmla="*/ 825246 w 9144000"/>
              <a:gd name="connsiteY7" fmla="*/ 0 h 404812"/>
              <a:gd name="connsiteX0" fmla="*/ 1069721 w 9388475"/>
              <a:gd name="connsiteY0" fmla="*/ 0 h 409004"/>
              <a:gd name="connsiteX1" fmla="*/ 883269 w 9388475"/>
              <a:gd name="connsiteY1" fmla="*/ 186452 h 409004"/>
              <a:gd name="connsiteX2" fmla="*/ 696817 w 9388475"/>
              <a:gd name="connsiteY2" fmla="*/ 0 h 409004"/>
              <a:gd name="connsiteX3" fmla="*/ 0 w 9388475"/>
              <a:gd name="connsiteY3" fmla="*/ 3175 h 409004"/>
              <a:gd name="connsiteX4" fmla="*/ 244475 w 9388475"/>
              <a:gd name="connsiteY4" fmla="*/ 409004 h 409004"/>
              <a:gd name="connsiteX5" fmla="*/ 9388475 w 9388475"/>
              <a:gd name="connsiteY5" fmla="*/ 409004 h 409004"/>
              <a:gd name="connsiteX6" fmla="*/ 9388475 w 9388475"/>
              <a:gd name="connsiteY6" fmla="*/ 0 h 409004"/>
              <a:gd name="connsiteX7" fmla="*/ 1069721 w 9388475"/>
              <a:gd name="connsiteY7" fmla="*/ 0 h 409004"/>
              <a:gd name="connsiteX0" fmla="*/ 1069721 w 9388475"/>
              <a:gd name="connsiteY0" fmla="*/ 0 h 529654"/>
              <a:gd name="connsiteX1" fmla="*/ 883269 w 9388475"/>
              <a:gd name="connsiteY1" fmla="*/ 186452 h 529654"/>
              <a:gd name="connsiteX2" fmla="*/ 696817 w 9388475"/>
              <a:gd name="connsiteY2" fmla="*/ 0 h 529654"/>
              <a:gd name="connsiteX3" fmla="*/ 0 w 9388475"/>
              <a:gd name="connsiteY3" fmla="*/ 3175 h 529654"/>
              <a:gd name="connsiteX4" fmla="*/ 9525 w 9388475"/>
              <a:gd name="connsiteY4" fmla="*/ 529654 h 529654"/>
              <a:gd name="connsiteX5" fmla="*/ 9388475 w 9388475"/>
              <a:gd name="connsiteY5" fmla="*/ 409004 h 529654"/>
              <a:gd name="connsiteX6" fmla="*/ 9388475 w 9388475"/>
              <a:gd name="connsiteY6" fmla="*/ 0 h 529654"/>
              <a:gd name="connsiteX7" fmla="*/ 1069721 w 9388475"/>
              <a:gd name="connsiteY7" fmla="*/ 0 h 529654"/>
              <a:gd name="connsiteX0" fmla="*/ 1063371 w 9382125"/>
              <a:gd name="connsiteY0" fmla="*/ 0 h 529654"/>
              <a:gd name="connsiteX1" fmla="*/ 876919 w 9382125"/>
              <a:gd name="connsiteY1" fmla="*/ 186452 h 529654"/>
              <a:gd name="connsiteX2" fmla="*/ 690467 w 9382125"/>
              <a:gd name="connsiteY2" fmla="*/ 0 h 529654"/>
              <a:gd name="connsiteX3" fmla="*/ 0 w 9382125"/>
              <a:gd name="connsiteY3" fmla="*/ 3175 h 529654"/>
              <a:gd name="connsiteX4" fmla="*/ 3175 w 9382125"/>
              <a:gd name="connsiteY4" fmla="*/ 529654 h 529654"/>
              <a:gd name="connsiteX5" fmla="*/ 9382125 w 9382125"/>
              <a:gd name="connsiteY5" fmla="*/ 409004 h 529654"/>
              <a:gd name="connsiteX6" fmla="*/ 9382125 w 9382125"/>
              <a:gd name="connsiteY6" fmla="*/ 0 h 529654"/>
              <a:gd name="connsiteX7" fmla="*/ 1063371 w 9382125"/>
              <a:gd name="connsiteY7" fmla="*/ 0 h 529654"/>
              <a:gd name="connsiteX0" fmla="*/ 1063371 w 12176125"/>
              <a:gd name="connsiteY0" fmla="*/ 0 h 529654"/>
              <a:gd name="connsiteX1" fmla="*/ 876919 w 12176125"/>
              <a:gd name="connsiteY1" fmla="*/ 186452 h 529654"/>
              <a:gd name="connsiteX2" fmla="*/ 690467 w 12176125"/>
              <a:gd name="connsiteY2" fmla="*/ 0 h 529654"/>
              <a:gd name="connsiteX3" fmla="*/ 0 w 12176125"/>
              <a:gd name="connsiteY3" fmla="*/ 3175 h 529654"/>
              <a:gd name="connsiteX4" fmla="*/ 3175 w 12176125"/>
              <a:gd name="connsiteY4" fmla="*/ 529654 h 529654"/>
              <a:gd name="connsiteX5" fmla="*/ 12176125 w 12176125"/>
              <a:gd name="connsiteY5" fmla="*/ 526479 h 529654"/>
              <a:gd name="connsiteX6" fmla="*/ 9382125 w 12176125"/>
              <a:gd name="connsiteY6" fmla="*/ 0 h 529654"/>
              <a:gd name="connsiteX7" fmla="*/ 1063371 w 12176125"/>
              <a:gd name="connsiteY7" fmla="*/ 0 h 529654"/>
              <a:gd name="connsiteX0" fmla="*/ 1063371 w 12188825"/>
              <a:gd name="connsiteY0" fmla="*/ 0 h 529654"/>
              <a:gd name="connsiteX1" fmla="*/ 876919 w 12188825"/>
              <a:gd name="connsiteY1" fmla="*/ 186452 h 529654"/>
              <a:gd name="connsiteX2" fmla="*/ 690467 w 12188825"/>
              <a:gd name="connsiteY2" fmla="*/ 0 h 529654"/>
              <a:gd name="connsiteX3" fmla="*/ 0 w 12188825"/>
              <a:gd name="connsiteY3" fmla="*/ 3175 h 529654"/>
              <a:gd name="connsiteX4" fmla="*/ 3175 w 12188825"/>
              <a:gd name="connsiteY4" fmla="*/ 529654 h 529654"/>
              <a:gd name="connsiteX5" fmla="*/ 12176125 w 12188825"/>
              <a:gd name="connsiteY5" fmla="*/ 526479 h 529654"/>
              <a:gd name="connsiteX6" fmla="*/ 12188825 w 12188825"/>
              <a:gd name="connsiteY6" fmla="*/ 3175 h 529654"/>
              <a:gd name="connsiteX7" fmla="*/ 1063371 w 12188825"/>
              <a:gd name="connsiteY7" fmla="*/ 0 h 529654"/>
              <a:gd name="connsiteX0" fmla="*/ 1063371 w 12195175"/>
              <a:gd name="connsiteY0" fmla="*/ 0 h 532829"/>
              <a:gd name="connsiteX1" fmla="*/ 876919 w 12195175"/>
              <a:gd name="connsiteY1" fmla="*/ 186452 h 532829"/>
              <a:gd name="connsiteX2" fmla="*/ 690467 w 12195175"/>
              <a:gd name="connsiteY2" fmla="*/ 0 h 532829"/>
              <a:gd name="connsiteX3" fmla="*/ 0 w 12195175"/>
              <a:gd name="connsiteY3" fmla="*/ 3175 h 532829"/>
              <a:gd name="connsiteX4" fmla="*/ 3175 w 12195175"/>
              <a:gd name="connsiteY4" fmla="*/ 529654 h 532829"/>
              <a:gd name="connsiteX5" fmla="*/ 12195175 w 12195175"/>
              <a:gd name="connsiteY5" fmla="*/ 532829 h 532829"/>
              <a:gd name="connsiteX6" fmla="*/ 12188825 w 12195175"/>
              <a:gd name="connsiteY6" fmla="*/ 3175 h 532829"/>
              <a:gd name="connsiteX7" fmla="*/ 1063371 w 12195175"/>
              <a:gd name="connsiteY7" fmla="*/ 0 h 532829"/>
              <a:gd name="connsiteX0" fmla="*/ 1063371 w 12192000"/>
              <a:gd name="connsiteY0" fmla="*/ 0 h 529654"/>
              <a:gd name="connsiteX1" fmla="*/ 876919 w 12192000"/>
              <a:gd name="connsiteY1" fmla="*/ 186452 h 529654"/>
              <a:gd name="connsiteX2" fmla="*/ 690467 w 12192000"/>
              <a:gd name="connsiteY2" fmla="*/ 0 h 529654"/>
              <a:gd name="connsiteX3" fmla="*/ 0 w 12192000"/>
              <a:gd name="connsiteY3" fmla="*/ 3175 h 529654"/>
              <a:gd name="connsiteX4" fmla="*/ 3175 w 12192000"/>
              <a:gd name="connsiteY4" fmla="*/ 529654 h 529654"/>
              <a:gd name="connsiteX5" fmla="*/ 12192000 w 12192000"/>
              <a:gd name="connsiteY5" fmla="*/ 529654 h 529654"/>
              <a:gd name="connsiteX6" fmla="*/ 12188825 w 12192000"/>
              <a:gd name="connsiteY6" fmla="*/ 3175 h 529654"/>
              <a:gd name="connsiteX7" fmla="*/ 1063371 w 12192000"/>
              <a:gd name="connsiteY7" fmla="*/ 0 h 529654"/>
              <a:gd name="connsiteX0" fmla="*/ 1063371 w 12192000"/>
              <a:gd name="connsiteY0" fmla="*/ 56052 h 585706"/>
              <a:gd name="connsiteX1" fmla="*/ 876919 w 12192000"/>
              <a:gd name="connsiteY1" fmla="*/ 242504 h 585706"/>
              <a:gd name="connsiteX2" fmla="*/ 690467 w 12192000"/>
              <a:gd name="connsiteY2" fmla="*/ 56052 h 585706"/>
              <a:gd name="connsiteX3" fmla="*/ 0 w 12192000"/>
              <a:gd name="connsiteY3" fmla="*/ 59227 h 585706"/>
              <a:gd name="connsiteX4" fmla="*/ 3175 w 12192000"/>
              <a:gd name="connsiteY4" fmla="*/ 585706 h 585706"/>
              <a:gd name="connsiteX5" fmla="*/ 12192000 w 12192000"/>
              <a:gd name="connsiteY5" fmla="*/ 585706 h 585706"/>
              <a:gd name="connsiteX6" fmla="*/ 12188825 w 12192000"/>
              <a:gd name="connsiteY6" fmla="*/ 59227 h 585706"/>
              <a:gd name="connsiteX7" fmla="*/ 4977607 w 12192000"/>
              <a:gd name="connsiteY7" fmla="*/ 0 h 585706"/>
              <a:gd name="connsiteX8" fmla="*/ 1063371 w 12192000"/>
              <a:gd name="connsiteY8" fmla="*/ 56052 h 585706"/>
              <a:gd name="connsiteX0" fmla="*/ 1063371 w 12192000"/>
              <a:gd name="connsiteY0" fmla="*/ 56052 h 585706"/>
              <a:gd name="connsiteX1" fmla="*/ 876919 w 12192000"/>
              <a:gd name="connsiteY1" fmla="*/ 242504 h 585706"/>
              <a:gd name="connsiteX2" fmla="*/ 690467 w 12192000"/>
              <a:gd name="connsiteY2" fmla="*/ 56052 h 585706"/>
              <a:gd name="connsiteX3" fmla="*/ 0 w 12192000"/>
              <a:gd name="connsiteY3" fmla="*/ 56846 h 585706"/>
              <a:gd name="connsiteX4" fmla="*/ 3175 w 12192000"/>
              <a:gd name="connsiteY4" fmla="*/ 585706 h 585706"/>
              <a:gd name="connsiteX5" fmla="*/ 12192000 w 12192000"/>
              <a:gd name="connsiteY5" fmla="*/ 585706 h 585706"/>
              <a:gd name="connsiteX6" fmla="*/ 12188825 w 12192000"/>
              <a:gd name="connsiteY6" fmla="*/ 59227 h 585706"/>
              <a:gd name="connsiteX7" fmla="*/ 4977607 w 12192000"/>
              <a:gd name="connsiteY7" fmla="*/ 0 h 585706"/>
              <a:gd name="connsiteX8" fmla="*/ 1063371 w 12192000"/>
              <a:gd name="connsiteY8" fmla="*/ 56052 h 585706"/>
              <a:gd name="connsiteX0" fmla="*/ 1060990 w 12189619"/>
              <a:gd name="connsiteY0" fmla="*/ 56052 h 585706"/>
              <a:gd name="connsiteX1" fmla="*/ 874538 w 12189619"/>
              <a:gd name="connsiteY1" fmla="*/ 242504 h 585706"/>
              <a:gd name="connsiteX2" fmla="*/ 688086 w 12189619"/>
              <a:gd name="connsiteY2" fmla="*/ 56052 h 585706"/>
              <a:gd name="connsiteX3" fmla="*/ 0 w 12189619"/>
              <a:gd name="connsiteY3" fmla="*/ 56846 h 585706"/>
              <a:gd name="connsiteX4" fmla="*/ 794 w 12189619"/>
              <a:gd name="connsiteY4" fmla="*/ 585706 h 585706"/>
              <a:gd name="connsiteX5" fmla="*/ 12189619 w 12189619"/>
              <a:gd name="connsiteY5" fmla="*/ 585706 h 585706"/>
              <a:gd name="connsiteX6" fmla="*/ 12186444 w 12189619"/>
              <a:gd name="connsiteY6" fmla="*/ 59227 h 585706"/>
              <a:gd name="connsiteX7" fmla="*/ 4975226 w 12189619"/>
              <a:gd name="connsiteY7" fmla="*/ 0 h 585706"/>
              <a:gd name="connsiteX8" fmla="*/ 1060990 w 12189619"/>
              <a:gd name="connsiteY8" fmla="*/ 56052 h 585706"/>
              <a:gd name="connsiteX0" fmla="*/ 1062769 w 12191398"/>
              <a:gd name="connsiteY0" fmla="*/ 56052 h 590468"/>
              <a:gd name="connsiteX1" fmla="*/ 876317 w 12191398"/>
              <a:gd name="connsiteY1" fmla="*/ 242504 h 590468"/>
              <a:gd name="connsiteX2" fmla="*/ 689865 w 12191398"/>
              <a:gd name="connsiteY2" fmla="*/ 56052 h 590468"/>
              <a:gd name="connsiteX3" fmla="*/ 1779 w 12191398"/>
              <a:gd name="connsiteY3" fmla="*/ 56846 h 590468"/>
              <a:gd name="connsiteX4" fmla="*/ 192 w 12191398"/>
              <a:gd name="connsiteY4" fmla="*/ 590468 h 590468"/>
              <a:gd name="connsiteX5" fmla="*/ 12191398 w 12191398"/>
              <a:gd name="connsiteY5" fmla="*/ 585706 h 590468"/>
              <a:gd name="connsiteX6" fmla="*/ 12188223 w 12191398"/>
              <a:gd name="connsiteY6" fmla="*/ 59227 h 590468"/>
              <a:gd name="connsiteX7" fmla="*/ 4977005 w 12191398"/>
              <a:gd name="connsiteY7" fmla="*/ 0 h 590468"/>
              <a:gd name="connsiteX8" fmla="*/ 1062769 w 12191398"/>
              <a:gd name="connsiteY8" fmla="*/ 56052 h 590468"/>
              <a:gd name="connsiteX0" fmla="*/ 1062769 w 12191398"/>
              <a:gd name="connsiteY0" fmla="*/ 56052 h 590468"/>
              <a:gd name="connsiteX1" fmla="*/ 876317 w 12191398"/>
              <a:gd name="connsiteY1" fmla="*/ 242504 h 590468"/>
              <a:gd name="connsiteX2" fmla="*/ 689865 w 12191398"/>
              <a:gd name="connsiteY2" fmla="*/ 56052 h 590468"/>
              <a:gd name="connsiteX3" fmla="*/ 1779 w 12191398"/>
              <a:gd name="connsiteY3" fmla="*/ 56846 h 590468"/>
              <a:gd name="connsiteX4" fmla="*/ 192 w 12191398"/>
              <a:gd name="connsiteY4" fmla="*/ 590468 h 590468"/>
              <a:gd name="connsiteX5" fmla="*/ 12191398 w 12191398"/>
              <a:gd name="connsiteY5" fmla="*/ 585706 h 590468"/>
              <a:gd name="connsiteX6" fmla="*/ 12188223 w 12191398"/>
              <a:gd name="connsiteY6" fmla="*/ 59227 h 590468"/>
              <a:gd name="connsiteX7" fmla="*/ 4977005 w 12191398"/>
              <a:gd name="connsiteY7" fmla="*/ 0 h 590468"/>
              <a:gd name="connsiteX8" fmla="*/ 1062769 w 12191398"/>
              <a:gd name="connsiteY8" fmla="*/ 56052 h 590468"/>
              <a:gd name="connsiteX0" fmla="*/ 1060990 w 12189619"/>
              <a:gd name="connsiteY0" fmla="*/ 56052 h 590468"/>
              <a:gd name="connsiteX1" fmla="*/ 874538 w 12189619"/>
              <a:gd name="connsiteY1" fmla="*/ 242504 h 590468"/>
              <a:gd name="connsiteX2" fmla="*/ 688086 w 12189619"/>
              <a:gd name="connsiteY2" fmla="*/ 56052 h 590468"/>
              <a:gd name="connsiteX3" fmla="*/ 0 w 12189619"/>
              <a:gd name="connsiteY3" fmla="*/ 56846 h 590468"/>
              <a:gd name="connsiteX4" fmla="*/ 794 w 12189619"/>
              <a:gd name="connsiteY4" fmla="*/ 590468 h 590468"/>
              <a:gd name="connsiteX5" fmla="*/ 12189619 w 12189619"/>
              <a:gd name="connsiteY5" fmla="*/ 585706 h 590468"/>
              <a:gd name="connsiteX6" fmla="*/ 12186444 w 12189619"/>
              <a:gd name="connsiteY6" fmla="*/ 59227 h 590468"/>
              <a:gd name="connsiteX7" fmla="*/ 4975226 w 12189619"/>
              <a:gd name="connsiteY7" fmla="*/ 0 h 590468"/>
              <a:gd name="connsiteX8" fmla="*/ 1060990 w 12189619"/>
              <a:gd name="connsiteY8" fmla="*/ 56052 h 590468"/>
              <a:gd name="connsiteX0" fmla="*/ 1060990 w 12189619"/>
              <a:gd name="connsiteY0" fmla="*/ 0 h 534416"/>
              <a:gd name="connsiteX1" fmla="*/ 874538 w 12189619"/>
              <a:gd name="connsiteY1" fmla="*/ 186452 h 534416"/>
              <a:gd name="connsiteX2" fmla="*/ 688086 w 12189619"/>
              <a:gd name="connsiteY2" fmla="*/ 0 h 534416"/>
              <a:gd name="connsiteX3" fmla="*/ 0 w 12189619"/>
              <a:gd name="connsiteY3" fmla="*/ 794 h 534416"/>
              <a:gd name="connsiteX4" fmla="*/ 794 w 12189619"/>
              <a:gd name="connsiteY4" fmla="*/ 534416 h 534416"/>
              <a:gd name="connsiteX5" fmla="*/ 12189619 w 12189619"/>
              <a:gd name="connsiteY5" fmla="*/ 529654 h 534416"/>
              <a:gd name="connsiteX6" fmla="*/ 12186444 w 12189619"/>
              <a:gd name="connsiteY6" fmla="*/ 3175 h 534416"/>
              <a:gd name="connsiteX7" fmla="*/ 4975227 w 12189619"/>
              <a:gd name="connsiteY7" fmla="*/ 14287 h 534416"/>
              <a:gd name="connsiteX8" fmla="*/ 1060990 w 12189619"/>
              <a:gd name="connsiteY8" fmla="*/ 0 h 534416"/>
              <a:gd name="connsiteX0" fmla="*/ 1060990 w 12189619"/>
              <a:gd name="connsiteY0" fmla="*/ 0 h 534416"/>
              <a:gd name="connsiteX1" fmla="*/ 874538 w 12189619"/>
              <a:gd name="connsiteY1" fmla="*/ 186452 h 534416"/>
              <a:gd name="connsiteX2" fmla="*/ 688086 w 12189619"/>
              <a:gd name="connsiteY2" fmla="*/ 0 h 534416"/>
              <a:gd name="connsiteX3" fmla="*/ 0 w 12189619"/>
              <a:gd name="connsiteY3" fmla="*/ 794 h 534416"/>
              <a:gd name="connsiteX4" fmla="*/ 794 w 12189619"/>
              <a:gd name="connsiteY4" fmla="*/ 534416 h 534416"/>
              <a:gd name="connsiteX5" fmla="*/ 12189619 w 12189619"/>
              <a:gd name="connsiteY5" fmla="*/ 529654 h 534416"/>
              <a:gd name="connsiteX6" fmla="*/ 12186444 w 12189619"/>
              <a:gd name="connsiteY6" fmla="*/ 3175 h 534416"/>
              <a:gd name="connsiteX7" fmla="*/ 4975228 w 12189619"/>
              <a:gd name="connsiteY7" fmla="*/ 2564 h 534416"/>
              <a:gd name="connsiteX8" fmla="*/ 1060990 w 12189619"/>
              <a:gd name="connsiteY8" fmla="*/ 0 h 534416"/>
              <a:gd name="connsiteX0" fmla="*/ 1060990 w 12189619"/>
              <a:gd name="connsiteY0" fmla="*/ 0 h 534416"/>
              <a:gd name="connsiteX1" fmla="*/ 874538 w 12189619"/>
              <a:gd name="connsiteY1" fmla="*/ 186452 h 534416"/>
              <a:gd name="connsiteX2" fmla="*/ 688086 w 12189619"/>
              <a:gd name="connsiteY2" fmla="*/ 0 h 534416"/>
              <a:gd name="connsiteX3" fmla="*/ 0 w 12189619"/>
              <a:gd name="connsiteY3" fmla="*/ 794 h 534416"/>
              <a:gd name="connsiteX4" fmla="*/ 794 w 12189619"/>
              <a:gd name="connsiteY4" fmla="*/ 534416 h 534416"/>
              <a:gd name="connsiteX5" fmla="*/ 12189619 w 12189619"/>
              <a:gd name="connsiteY5" fmla="*/ 529654 h 534416"/>
              <a:gd name="connsiteX6" fmla="*/ 12186444 w 12189619"/>
              <a:gd name="connsiteY6" fmla="*/ 3175 h 534416"/>
              <a:gd name="connsiteX7" fmla="*/ 1060990 w 12189619"/>
              <a:gd name="connsiteY7" fmla="*/ 0 h 534416"/>
              <a:gd name="connsiteX0" fmla="*/ 1060990 w 12189619"/>
              <a:gd name="connsiteY0" fmla="*/ 0 h 542354"/>
              <a:gd name="connsiteX1" fmla="*/ 874538 w 12189619"/>
              <a:gd name="connsiteY1" fmla="*/ 186452 h 542354"/>
              <a:gd name="connsiteX2" fmla="*/ 688086 w 12189619"/>
              <a:gd name="connsiteY2" fmla="*/ 0 h 542354"/>
              <a:gd name="connsiteX3" fmla="*/ 0 w 12189619"/>
              <a:gd name="connsiteY3" fmla="*/ 794 h 542354"/>
              <a:gd name="connsiteX4" fmla="*/ 794 w 12189619"/>
              <a:gd name="connsiteY4" fmla="*/ 534416 h 542354"/>
              <a:gd name="connsiteX5" fmla="*/ 12189619 w 12189619"/>
              <a:gd name="connsiteY5" fmla="*/ 542354 h 542354"/>
              <a:gd name="connsiteX6" fmla="*/ 12186444 w 12189619"/>
              <a:gd name="connsiteY6" fmla="*/ 3175 h 542354"/>
              <a:gd name="connsiteX7" fmla="*/ 1060990 w 12189619"/>
              <a:gd name="connsiteY7" fmla="*/ 0 h 542354"/>
              <a:gd name="connsiteX0" fmla="*/ 1060990 w 12189619"/>
              <a:gd name="connsiteY0" fmla="*/ 0 h 542354"/>
              <a:gd name="connsiteX1" fmla="*/ 874538 w 12189619"/>
              <a:gd name="connsiteY1" fmla="*/ 186452 h 542354"/>
              <a:gd name="connsiteX2" fmla="*/ 688086 w 12189619"/>
              <a:gd name="connsiteY2" fmla="*/ 0 h 542354"/>
              <a:gd name="connsiteX3" fmla="*/ 0 w 12189619"/>
              <a:gd name="connsiteY3" fmla="*/ 794 h 542354"/>
              <a:gd name="connsiteX4" fmla="*/ 794 w 12189619"/>
              <a:gd name="connsiteY4" fmla="*/ 540793 h 542354"/>
              <a:gd name="connsiteX5" fmla="*/ 12189619 w 12189619"/>
              <a:gd name="connsiteY5" fmla="*/ 542354 h 542354"/>
              <a:gd name="connsiteX6" fmla="*/ 12186444 w 12189619"/>
              <a:gd name="connsiteY6" fmla="*/ 3175 h 542354"/>
              <a:gd name="connsiteX7" fmla="*/ 1060990 w 12189619"/>
              <a:gd name="connsiteY7" fmla="*/ 0 h 542354"/>
              <a:gd name="connsiteX0" fmla="*/ 1060990 w 12189619"/>
              <a:gd name="connsiteY0" fmla="*/ 0 h 542354"/>
              <a:gd name="connsiteX1" fmla="*/ 874538 w 12189619"/>
              <a:gd name="connsiteY1" fmla="*/ 186452 h 542354"/>
              <a:gd name="connsiteX2" fmla="*/ 688086 w 12189619"/>
              <a:gd name="connsiteY2" fmla="*/ 0 h 542354"/>
              <a:gd name="connsiteX3" fmla="*/ 0 w 12189619"/>
              <a:gd name="connsiteY3" fmla="*/ 794 h 542354"/>
              <a:gd name="connsiteX4" fmla="*/ 794 w 12189619"/>
              <a:gd name="connsiteY4" fmla="*/ 540793 h 542354"/>
              <a:gd name="connsiteX5" fmla="*/ 12189619 w 12189619"/>
              <a:gd name="connsiteY5" fmla="*/ 542354 h 542354"/>
              <a:gd name="connsiteX6" fmla="*/ 12186444 w 12189619"/>
              <a:gd name="connsiteY6" fmla="*/ 3175 h 542354"/>
              <a:gd name="connsiteX7" fmla="*/ 1060990 w 12189619"/>
              <a:gd name="connsiteY7" fmla="*/ 0 h 542354"/>
              <a:gd name="connsiteX0" fmla="*/ 1060359 w 12188988"/>
              <a:gd name="connsiteY0" fmla="*/ 8772 h 551126"/>
              <a:gd name="connsiteX1" fmla="*/ 873907 w 12188988"/>
              <a:gd name="connsiteY1" fmla="*/ 195224 h 551126"/>
              <a:gd name="connsiteX2" fmla="*/ 687455 w 12188988"/>
              <a:gd name="connsiteY2" fmla="*/ 8772 h 551126"/>
              <a:gd name="connsiteX3" fmla="*/ 2543 w 12188988"/>
              <a:gd name="connsiteY3" fmla="*/ 0 h 551126"/>
              <a:gd name="connsiteX4" fmla="*/ 163 w 12188988"/>
              <a:gd name="connsiteY4" fmla="*/ 549565 h 551126"/>
              <a:gd name="connsiteX5" fmla="*/ 12188988 w 12188988"/>
              <a:gd name="connsiteY5" fmla="*/ 551126 h 551126"/>
              <a:gd name="connsiteX6" fmla="*/ 12185813 w 12188988"/>
              <a:gd name="connsiteY6" fmla="*/ 11947 h 551126"/>
              <a:gd name="connsiteX7" fmla="*/ 1060359 w 12188988"/>
              <a:gd name="connsiteY7" fmla="*/ 8772 h 551126"/>
              <a:gd name="connsiteX0" fmla="*/ 1064165 w 12192794"/>
              <a:gd name="connsiteY0" fmla="*/ 5583 h 547937"/>
              <a:gd name="connsiteX1" fmla="*/ 877713 w 12192794"/>
              <a:gd name="connsiteY1" fmla="*/ 192035 h 547937"/>
              <a:gd name="connsiteX2" fmla="*/ 691261 w 12192794"/>
              <a:gd name="connsiteY2" fmla="*/ 5583 h 547937"/>
              <a:gd name="connsiteX3" fmla="*/ 0 w 12192794"/>
              <a:gd name="connsiteY3" fmla="*/ 0 h 547937"/>
              <a:gd name="connsiteX4" fmla="*/ 3969 w 12192794"/>
              <a:gd name="connsiteY4" fmla="*/ 546376 h 547937"/>
              <a:gd name="connsiteX5" fmla="*/ 12192794 w 12192794"/>
              <a:gd name="connsiteY5" fmla="*/ 547937 h 547937"/>
              <a:gd name="connsiteX6" fmla="*/ 12189619 w 12192794"/>
              <a:gd name="connsiteY6" fmla="*/ 8758 h 547937"/>
              <a:gd name="connsiteX7" fmla="*/ 1064165 w 12192794"/>
              <a:gd name="connsiteY7" fmla="*/ 5583 h 547937"/>
              <a:gd name="connsiteX0" fmla="*/ 1064165 w 12192794"/>
              <a:gd name="connsiteY0" fmla="*/ 5583 h 547937"/>
              <a:gd name="connsiteX1" fmla="*/ 877713 w 12192794"/>
              <a:gd name="connsiteY1" fmla="*/ 192035 h 547937"/>
              <a:gd name="connsiteX2" fmla="*/ 691261 w 12192794"/>
              <a:gd name="connsiteY2" fmla="*/ 5583 h 547937"/>
              <a:gd name="connsiteX3" fmla="*/ 0 w 12192794"/>
              <a:gd name="connsiteY3" fmla="*/ 0 h 547937"/>
              <a:gd name="connsiteX4" fmla="*/ 3969 w 12192794"/>
              <a:gd name="connsiteY4" fmla="*/ 546376 h 547937"/>
              <a:gd name="connsiteX5" fmla="*/ 12192794 w 12192794"/>
              <a:gd name="connsiteY5" fmla="*/ 547937 h 547937"/>
              <a:gd name="connsiteX6" fmla="*/ 12189619 w 12192794"/>
              <a:gd name="connsiteY6" fmla="*/ 8758 h 547937"/>
              <a:gd name="connsiteX7" fmla="*/ 1064165 w 12192794"/>
              <a:gd name="connsiteY7" fmla="*/ 5583 h 547937"/>
              <a:gd name="connsiteX0" fmla="*/ 1064165 w 12192794"/>
              <a:gd name="connsiteY0" fmla="*/ 5583 h 547937"/>
              <a:gd name="connsiteX1" fmla="*/ 877713 w 12192794"/>
              <a:gd name="connsiteY1" fmla="*/ 192035 h 547937"/>
              <a:gd name="connsiteX2" fmla="*/ 691261 w 12192794"/>
              <a:gd name="connsiteY2" fmla="*/ 5583 h 547937"/>
              <a:gd name="connsiteX3" fmla="*/ 0 w 12192794"/>
              <a:gd name="connsiteY3" fmla="*/ 0 h 547937"/>
              <a:gd name="connsiteX4" fmla="*/ 795 w 12192794"/>
              <a:gd name="connsiteY4" fmla="*/ 546376 h 547937"/>
              <a:gd name="connsiteX5" fmla="*/ 12192794 w 12192794"/>
              <a:gd name="connsiteY5" fmla="*/ 547937 h 547937"/>
              <a:gd name="connsiteX6" fmla="*/ 12189619 w 12192794"/>
              <a:gd name="connsiteY6" fmla="*/ 8758 h 547937"/>
              <a:gd name="connsiteX7" fmla="*/ 1064165 w 12192794"/>
              <a:gd name="connsiteY7" fmla="*/ 5583 h 547937"/>
              <a:gd name="connsiteX0" fmla="*/ 1064165 w 12192794"/>
              <a:gd name="connsiteY0" fmla="*/ 5583 h 552754"/>
              <a:gd name="connsiteX1" fmla="*/ 877713 w 12192794"/>
              <a:gd name="connsiteY1" fmla="*/ 192035 h 552754"/>
              <a:gd name="connsiteX2" fmla="*/ 691261 w 12192794"/>
              <a:gd name="connsiteY2" fmla="*/ 5583 h 552754"/>
              <a:gd name="connsiteX3" fmla="*/ 0 w 12192794"/>
              <a:gd name="connsiteY3" fmla="*/ 0 h 552754"/>
              <a:gd name="connsiteX4" fmla="*/ 3969 w 12192794"/>
              <a:gd name="connsiteY4" fmla="*/ 552754 h 552754"/>
              <a:gd name="connsiteX5" fmla="*/ 12192794 w 12192794"/>
              <a:gd name="connsiteY5" fmla="*/ 547937 h 552754"/>
              <a:gd name="connsiteX6" fmla="*/ 12189619 w 12192794"/>
              <a:gd name="connsiteY6" fmla="*/ 8758 h 552754"/>
              <a:gd name="connsiteX7" fmla="*/ 1064165 w 12192794"/>
              <a:gd name="connsiteY7" fmla="*/ 5583 h 552754"/>
              <a:gd name="connsiteX0" fmla="*/ 1064165 w 12193404"/>
              <a:gd name="connsiteY0" fmla="*/ 5583 h 552754"/>
              <a:gd name="connsiteX1" fmla="*/ 877713 w 12193404"/>
              <a:gd name="connsiteY1" fmla="*/ 192035 h 552754"/>
              <a:gd name="connsiteX2" fmla="*/ 691261 w 12193404"/>
              <a:gd name="connsiteY2" fmla="*/ 5583 h 552754"/>
              <a:gd name="connsiteX3" fmla="*/ 0 w 12193404"/>
              <a:gd name="connsiteY3" fmla="*/ 0 h 552754"/>
              <a:gd name="connsiteX4" fmla="*/ 3969 w 12193404"/>
              <a:gd name="connsiteY4" fmla="*/ 552754 h 552754"/>
              <a:gd name="connsiteX5" fmla="*/ 12192794 w 12193404"/>
              <a:gd name="connsiteY5" fmla="*/ 547937 h 552754"/>
              <a:gd name="connsiteX6" fmla="*/ 12192793 w 12193404"/>
              <a:gd name="connsiteY6" fmla="*/ 8758 h 552754"/>
              <a:gd name="connsiteX7" fmla="*/ 1064165 w 12193404"/>
              <a:gd name="connsiteY7" fmla="*/ 5583 h 552754"/>
              <a:gd name="connsiteX0" fmla="*/ 1064165 w 12195968"/>
              <a:gd name="connsiteY0" fmla="*/ 5583 h 552754"/>
              <a:gd name="connsiteX1" fmla="*/ 877713 w 12195968"/>
              <a:gd name="connsiteY1" fmla="*/ 192035 h 552754"/>
              <a:gd name="connsiteX2" fmla="*/ 691261 w 12195968"/>
              <a:gd name="connsiteY2" fmla="*/ 5583 h 552754"/>
              <a:gd name="connsiteX3" fmla="*/ 0 w 12195968"/>
              <a:gd name="connsiteY3" fmla="*/ 0 h 552754"/>
              <a:gd name="connsiteX4" fmla="*/ 3969 w 12195968"/>
              <a:gd name="connsiteY4" fmla="*/ 552754 h 552754"/>
              <a:gd name="connsiteX5" fmla="*/ 12195968 w 12195968"/>
              <a:gd name="connsiteY5" fmla="*/ 547937 h 552754"/>
              <a:gd name="connsiteX6" fmla="*/ 12192793 w 12195968"/>
              <a:gd name="connsiteY6" fmla="*/ 8758 h 552754"/>
              <a:gd name="connsiteX7" fmla="*/ 1064165 w 12195968"/>
              <a:gd name="connsiteY7" fmla="*/ 5583 h 552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5968" h="552754">
                <a:moveTo>
                  <a:pt x="1064165" y="5583"/>
                </a:moveTo>
                <a:cubicBezTo>
                  <a:pt x="961200" y="5583"/>
                  <a:pt x="877713" y="89070"/>
                  <a:pt x="877713" y="192035"/>
                </a:cubicBezTo>
                <a:cubicBezTo>
                  <a:pt x="877713" y="89070"/>
                  <a:pt x="794227" y="5583"/>
                  <a:pt x="691261" y="5583"/>
                </a:cubicBezTo>
                <a:lnTo>
                  <a:pt x="0" y="0"/>
                </a:lnTo>
                <a:cubicBezTo>
                  <a:pt x="1058" y="175493"/>
                  <a:pt x="2911" y="377261"/>
                  <a:pt x="3969" y="552754"/>
                </a:cubicBezTo>
                <a:lnTo>
                  <a:pt x="12195968" y="547937"/>
                </a:lnTo>
                <a:cubicBezTo>
                  <a:pt x="12193851" y="371386"/>
                  <a:pt x="12194910" y="185309"/>
                  <a:pt x="12192793" y="8758"/>
                </a:cubicBezTo>
                <a:lnTo>
                  <a:pt x="1064165" y="5583"/>
                </a:lnTo>
                <a:close/>
              </a:path>
            </a:pathLst>
          </a:custGeom>
          <a:solidFill>
            <a:schemeClr val="bg1"/>
          </a:solidFill>
          <a:ln w="4763" cap="flat">
            <a:noFill/>
            <a:prstDash val="solid"/>
            <a:miter/>
          </a:ln>
        </p:spPr>
        <p:txBody>
          <a:bodyPr rtlCol="0" anchor="ctr"/>
          <a:lstStyle/>
          <a:p>
            <a:endParaRPr lang="nl-NL" dirty="0"/>
          </a:p>
        </p:txBody>
      </p:sp>
      <p:sp>
        <p:nvSpPr>
          <p:cNvPr id="2" name="Title 1">
            <a:extLst>
              <a:ext uri="{FF2B5EF4-FFF2-40B4-BE49-F238E27FC236}">
                <a16:creationId xmlns:a16="http://schemas.microsoft.com/office/drawing/2014/main" id="{32DA40B0-71F2-4059-A8D5-2066E9B36479}"/>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6794836A-2F60-4264-9DB8-43383C283A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2B01C8F-8F80-42C3-B19A-10FFFA0AED89}"/>
              </a:ext>
            </a:extLst>
          </p:cNvPr>
          <p:cNvSpPr>
            <a:spLocks noGrp="1"/>
          </p:cNvSpPr>
          <p:nvPr>
            <p:ph type="dt" sz="half" idx="10"/>
          </p:nvPr>
        </p:nvSpPr>
        <p:spPr/>
        <p:txBody>
          <a:bodyPr/>
          <a:lstStyle/>
          <a:p>
            <a:endParaRPr lang="nl-NL"/>
          </a:p>
        </p:txBody>
      </p:sp>
      <p:sp>
        <p:nvSpPr>
          <p:cNvPr id="5" name="Footer Placeholder 4">
            <a:extLst>
              <a:ext uri="{FF2B5EF4-FFF2-40B4-BE49-F238E27FC236}">
                <a16:creationId xmlns:a16="http://schemas.microsoft.com/office/drawing/2014/main" id="{D8D53275-BF75-4307-975E-F03171916C68}"/>
              </a:ext>
            </a:extLst>
          </p:cNvPr>
          <p:cNvSpPr>
            <a:spLocks noGrp="1"/>
          </p:cNvSpPr>
          <p:nvPr>
            <p:ph type="ftr" sz="quarter" idx="11"/>
          </p:nvPr>
        </p:nvSpPr>
        <p:spPr/>
        <p:txBody>
          <a:bodyPr/>
          <a:lstStyle/>
          <a:p>
            <a:r>
              <a:rPr lang="nl-NL"/>
              <a:t>Footer</a:t>
            </a:r>
          </a:p>
        </p:txBody>
      </p:sp>
      <p:sp>
        <p:nvSpPr>
          <p:cNvPr id="6" name="Slide Number Placeholder 5">
            <a:extLst>
              <a:ext uri="{FF2B5EF4-FFF2-40B4-BE49-F238E27FC236}">
                <a16:creationId xmlns:a16="http://schemas.microsoft.com/office/drawing/2014/main" id="{9C263271-407E-4E88-935B-DC1DE45E7F74}"/>
              </a:ext>
            </a:extLst>
          </p:cNvPr>
          <p:cNvSpPr>
            <a:spLocks noGrp="1"/>
          </p:cNvSpPr>
          <p:nvPr>
            <p:ph type="sldNum" sz="quarter" idx="12"/>
          </p:nvPr>
        </p:nvSpPr>
        <p:spPr/>
        <p:txBody>
          <a:bodyPr/>
          <a:lstStyle/>
          <a:p>
            <a:fld id="{24D67351-BC5A-44E5-A0D8-76BFC2E49676}" type="slidenum">
              <a:rPr lang="nl-NL" smtClean="0"/>
              <a:t>‹#›</a:t>
            </a:fld>
            <a:endParaRPr lang="nl-NL"/>
          </a:p>
        </p:txBody>
      </p:sp>
      <p:sp>
        <p:nvSpPr>
          <p:cNvPr id="9" name="Logo_Groen_Zwart">
            <a:extLst>
              <a:ext uri="{FF2B5EF4-FFF2-40B4-BE49-F238E27FC236}">
                <a16:creationId xmlns:a16="http://schemas.microsoft.com/office/drawing/2014/main" id="{646441AC-9D07-4335-80DC-064FE1A4F70D}"/>
              </a:ext>
            </a:extLst>
          </p:cNvPr>
          <p:cNvSpPr>
            <a:spLocks noGrp="1"/>
          </p:cNvSpPr>
          <p:nvPr>
            <p:ph type="body" sz="quarter" idx="15"/>
          </p:nvPr>
        </p:nvSpPr>
        <p:spPr>
          <a:xfrm>
            <a:off x="10665538" y="6492688"/>
            <a:ext cx="975600" cy="176400"/>
          </a:xfrm>
          <a:blipFill>
            <a:blip r:embed="rId2">
              <a:extLst>
                <a:ext uri="{96DAC541-7B7A-43D3-8B79-37D633B846F1}">
                  <asvg:svgBlip xmlns:asvg="http://schemas.microsoft.com/office/drawing/2016/SVG/main" r:embed="rId3"/>
                </a:ext>
              </a:extLst>
            </a:blip>
            <a:stretch>
              <a:fillRect/>
            </a:stretch>
          </a:blipFill>
        </p:spPr>
        <p:txBody>
          <a:bodyPr/>
          <a:lstStyle>
            <a:lvl1pPr marL="0" indent="0">
              <a:buNone/>
              <a:defRPr sz="100">
                <a:solidFill>
                  <a:schemeClr val="tx2"/>
                </a:solidFill>
              </a:defRPr>
            </a:lvl1pPr>
          </a:lstStyle>
          <a:p>
            <a:pPr lvl="0"/>
            <a:r>
              <a:rPr lang="en-US"/>
              <a:t>Click to edit Master text styles</a:t>
            </a:r>
          </a:p>
        </p:txBody>
      </p:sp>
      <p:grpSp>
        <p:nvGrpSpPr>
          <p:cNvPr id="10" name="Instruction">
            <a:extLst>
              <a:ext uri="{FF2B5EF4-FFF2-40B4-BE49-F238E27FC236}">
                <a16:creationId xmlns:a16="http://schemas.microsoft.com/office/drawing/2014/main" id="{E9E3793E-1612-4E75-BD87-47066D38D46C}"/>
              </a:ext>
            </a:extLst>
          </p:cNvPr>
          <p:cNvGrpSpPr/>
          <p:nvPr userDrawn="1"/>
        </p:nvGrpSpPr>
        <p:grpSpPr>
          <a:xfrm>
            <a:off x="-3399447" y="0"/>
            <a:ext cx="3201327" cy="3615445"/>
            <a:chOff x="-3437547" y="1434"/>
            <a:chExt cx="3201327" cy="3615445"/>
          </a:xfrm>
        </p:grpSpPr>
        <p:cxnSp>
          <p:nvCxnSpPr>
            <p:cNvPr id="11" name="Rechte verbindingslijn 11">
              <a:extLst>
                <a:ext uri="{FF2B5EF4-FFF2-40B4-BE49-F238E27FC236}">
                  <a16:creationId xmlns:a16="http://schemas.microsoft.com/office/drawing/2014/main" id="{1417E285-B40C-4AE1-AD49-62464AB831B5}"/>
                </a:ext>
              </a:extLst>
            </p:cNvPr>
            <p:cNvCxnSpPr>
              <a:cxnSpLocks/>
            </p:cNvCxnSpPr>
            <p:nvPr userDrawn="1"/>
          </p:nvCxnSpPr>
          <p:spPr>
            <a:xfrm>
              <a:off x="-3419346" y="3616879"/>
              <a:ext cx="3176013" cy="0"/>
            </a:xfrm>
            <a:prstGeom prst="line">
              <a:avLst/>
            </a:prstGeom>
            <a:noFill/>
            <a:ln w="3175" cap="flat" cmpd="sng" algn="ctr">
              <a:solidFill>
                <a:schemeClr val="accent1"/>
              </a:solidFill>
              <a:prstDash val="solid"/>
            </a:ln>
            <a:effectLst/>
          </p:spPr>
        </p:cxnSp>
        <p:sp>
          <p:nvSpPr>
            <p:cNvPr id="12" name="Rechthoek 21">
              <a:extLst>
                <a:ext uri="{FF2B5EF4-FFF2-40B4-BE49-F238E27FC236}">
                  <a16:creationId xmlns:a16="http://schemas.microsoft.com/office/drawing/2014/main" id="{289F1023-35CA-49F6-ACC3-758A44640466}"/>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Using text levels</a:t>
              </a:r>
            </a:p>
          </p:txBody>
        </p:sp>
        <p:sp>
          <p:nvSpPr>
            <p:cNvPr id="13" name="Ovaal 22">
              <a:extLst>
                <a:ext uri="{FF2B5EF4-FFF2-40B4-BE49-F238E27FC236}">
                  <a16:creationId xmlns:a16="http://schemas.microsoft.com/office/drawing/2014/main" id="{40F1CB4D-AE60-4718-BB6D-753D8B6E89E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4" name="Rechte verbindingslijn 23">
              <a:extLst>
                <a:ext uri="{FF2B5EF4-FFF2-40B4-BE49-F238E27FC236}">
                  <a16:creationId xmlns:a16="http://schemas.microsoft.com/office/drawing/2014/main" id="{093B9AF7-408E-4D1F-81FE-702156115B5B}"/>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5" name="Groep 24">
              <a:extLst>
                <a:ext uri="{FF2B5EF4-FFF2-40B4-BE49-F238E27FC236}">
                  <a16:creationId xmlns:a16="http://schemas.microsoft.com/office/drawing/2014/main" id="{F339814E-2F65-4938-B1B6-9B52546340F7}"/>
                </a:ext>
              </a:extLst>
            </p:cNvPr>
            <p:cNvGrpSpPr/>
            <p:nvPr userDrawn="1"/>
          </p:nvGrpSpPr>
          <p:grpSpPr>
            <a:xfrm>
              <a:off x="-3437547" y="349413"/>
              <a:ext cx="2933825" cy="558875"/>
              <a:chOff x="-3419346" y="368233"/>
              <a:chExt cx="3904920" cy="743862"/>
            </a:xfrm>
          </p:grpSpPr>
          <p:sp>
            <p:nvSpPr>
              <p:cNvPr id="27" name="Rechthoek 36">
                <a:extLst>
                  <a:ext uri="{FF2B5EF4-FFF2-40B4-BE49-F238E27FC236}">
                    <a16:creationId xmlns:a16="http://schemas.microsoft.com/office/drawing/2014/main" id="{AB97BB25-94E7-4948-B59B-F075C79C3F4F}"/>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chemeClr val="tx2"/>
                    </a:solidFill>
                    <a:latin typeface="Arial" panose="020B0604020202020204" pitchFamily="34" charset="0"/>
                    <a:cs typeface="Arial" panose="020B0604020202020204" pitchFamily="34" charset="0"/>
                  </a:rPr>
                  <a:t>Home</a:t>
                </a:r>
              </a:p>
            </p:txBody>
          </p:sp>
          <p:cxnSp>
            <p:nvCxnSpPr>
              <p:cNvPr id="28" name="Rechte verbindingslijn 37">
                <a:extLst>
                  <a:ext uri="{FF2B5EF4-FFF2-40B4-BE49-F238E27FC236}">
                    <a16:creationId xmlns:a16="http://schemas.microsoft.com/office/drawing/2014/main" id="{A0520886-263C-4D45-BF78-F29F5E37EAB1}"/>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Rechte verbindingslijn 38">
                <a:extLst>
                  <a:ext uri="{FF2B5EF4-FFF2-40B4-BE49-F238E27FC236}">
                    <a16:creationId xmlns:a16="http://schemas.microsoft.com/office/drawing/2014/main" id="{4E66B779-4C8D-497F-BABD-B69A3A47AA53}"/>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Rechthoek 39">
                <a:extLst>
                  <a:ext uri="{FF2B5EF4-FFF2-40B4-BE49-F238E27FC236}">
                    <a16:creationId xmlns:a16="http://schemas.microsoft.com/office/drawing/2014/main" id="{F6132C04-D4B1-4DAA-82AD-0D293F69028B}"/>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1" name="Groep 40">
                <a:extLst>
                  <a:ext uri="{FF2B5EF4-FFF2-40B4-BE49-F238E27FC236}">
                    <a16:creationId xmlns:a16="http://schemas.microsoft.com/office/drawing/2014/main" id="{2355C54A-465E-4556-B685-7420F5FF4EE4}"/>
                  </a:ext>
                </a:extLst>
              </p:cNvPr>
              <p:cNvGrpSpPr/>
              <p:nvPr userDrawn="1"/>
            </p:nvGrpSpPr>
            <p:grpSpPr>
              <a:xfrm>
                <a:off x="-3002834" y="720303"/>
                <a:ext cx="182598" cy="143759"/>
                <a:chOff x="-3310843" y="700986"/>
                <a:chExt cx="182598" cy="143759"/>
              </a:xfrm>
            </p:grpSpPr>
            <p:grpSp>
              <p:nvGrpSpPr>
                <p:cNvPr id="70" name="Groep 79">
                  <a:extLst>
                    <a:ext uri="{FF2B5EF4-FFF2-40B4-BE49-F238E27FC236}">
                      <a16:creationId xmlns:a16="http://schemas.microsoft.com/office/drawing/2014/main" id="{DD70AE76-F440-40DD-92A2-AEC51BAFBE43}"/>
                    </a:ext>
                  </a:extLst>
                </p:cNvPr>
                <p:cNvGrpSpPr/>
                <p:nvPr userDrawn="1"/>
              </p:nvGrpSpPr>
              <p:grpSpPr>
                <a:xfrm>
                  <a:off x="-3310843" y="700986"/>
                  <a:ext cx="182598" cy="143759"/>
                  <a:chOff x="-3310843" y="700986"/>
                  <a:chExt cx="182598" cy="143759"/>
                </a:xfrm>
              </p:grpSpPr>
              <p:cxnSp>
                <p:nvCxnSpPr>
                  <p:cNvPr id="74" name="Rechte verbindingslijn 83">
                    <a:extLst>
                      <a:ext uri="{FF2B5EF4-FFF2-40B4-BE49-F238E27FC236}">
                        <a16:creationId xmlns:a16="http://schemas.microsoft.com/office/drawing/2014/main" id="{2E1CE9BD-759D-4B6E-9F80-24FDB61AED64}"/>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75" name="Rechte verbindingslijn 84">
                    <a:extLst>
                      <a:ext uri="{FF2B5EF4-FFF2-40B4-BE49-F238E27FC236}">
                        <a16:creationId xmlns:a16="http://schemas.microsoft.com/office/drawing/2014/main" id="{6670076C-2032-4270-A7C2-170F3051EF32}"/>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76" name="Rechte verbindingslijn 85">
                    <a:extLst>
                      <a:ext uri="{FF2B5EF4-FFF2-40B4-BE49-F238E27FC236}">
                        <a16:creationId xmlns:a16="http://schemas.microsoft.com/office/drawing/2014/main" id="{E12E3E54-1D51-4CEF-BDF7-ABF2546723E6}"/>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77" name="Rechte verbindingslijn 86">
                    <a:extLst>
                      <a:ext uri="{FF2B5EF4-FFF2-40B4-BE49-F238E27FC236}">
                        <a16:creationId xmlns:a16="http://schemas.microsoft.com/office/drawing/2014/main" id="{772AE4C6-9F0B-4C5B-B5A0-09C60E4E75EF}"/>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78" name="Rechte verbindingslijn 87">
                    <a:extLst>
                      <a:ext uri="{FF2B5EF4-FFF2-40B4-BE49-F238E27FC236}">
                        <a16:creationId xmlns:a16="http://schemas.microsoft.com/office/drawing/2014/main" id="{D4F1C9A9-40BA-416B-8112-B5BC13360DEF}"/>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71" name="Groep 80">
                  <a:extLst>
                    <a:ext uri="{FF2B5EF4-FFF2-40B4-BE49-F238E27FC236}">
                      <a16:creationId xmlns:a16="http://schemas.microsoft.com/office/drawing/2014/main" id="{2DF8DDAE-B80A-42A5-8662-DDBFAD8A7BE8}"/>
                    </a:ext>
                  </a:extLst>
                </p:cNvPr>
                <p:cNvGrpSpPr/>
                <p:nvPr userDrawn="1"/>
              </p:nvGrpSpPr>
              <p:grpSpPr>
                <a:xfrm flipH="1">
                  <a:off x="-3310774" y="735854"/>
                  <a:ext cx="88801" cy="72568"/>
                  <a:chOff x="-2091059" y="1395403"/>
                  <a:chExt cx="157316" cy="128558"/>
                </a:xfrm>
              </p:grpSpPr>
              <p:sp>
                <p:nvSpPr>
                  <p:cNvPr id="72" name="Rechthoek 81">
                    <a:extLst>
                      <a:ext uri="{FF2B5EF4-FFF2-40B4-BE49-F238E27FC236}">
                        <a16:creationId xmlns:a16="http://schemas.microsoft.com/office/drawing/2014/main" id="{BBFC1687-A852-4056-96F9-595C0F1C9A9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73" name="Pijl: punthaak 82">
                    <a:extLst>
                      <a:ext uri="{FF2B5EF4-FFF2-40B4-BE49-F238E27FC236}">
                        <a16:creationId xmlns:a16="http://schemas.microsoft.com/office/drawing/2014/main" id="{CB4DE001-C29F-4B75-ABD9-B572D063FEE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32" name="Groep 41">
                <a:extLst>
                  <a:ext uri="{FF2B5EF4-FFF2-40B4-BE49-F238E27FC236}">
                    <a16:creationId xmlns:a16="http://schemas.microsoft.com/office/drawing/2014/main" id="{14D3CB10-0941-4CA2-A59C-6377FDE775F5}"/>
                  </a:ext>
                </a:extLst>
              </p:cNvPr>
              <p:cNvGrpSpPr/>
              <p:nvPr userDrawn="1"/>
            </p:nvGrpSpPr>
            <p:grpSpPr>
              <a:xfrm>
                <a:off x="-3326107" y="720303"/>
                <a:ext cx="182598" cy="143759"/>
                <a:chOff x="-3634116" y="700986"/>
                <a:chExt cx="182598" cy="143759"/>
              </a:xfrm>
            </p:grpSpPr>
            <p:grpSp>
              <p:nvGrpSpPr>
                <p:cNvPr id="61" name="Groep 70">
                  <a:extLst>
                    <a:ext uri="{FF2B5EF4-FFF2-40B4-BE49-F238E27FC236}">
                      <a16:creationId xmlns:a16="http://schemas.microsoft.com/office/drawing/2014/main" id="{C337854C-8512-41EF-8364-1FBBD2C73BFF}"/>
                    </a:ext>
                  </a:extLst>
                </p:cNvPr>
                <p:cNvGrpSpPr/>
                <p:nvPr userDrawn="1"/>
              </p:nvGrpSpPr>
              <p:grpSpPr>
                <a:xfrm>
                  <a:off x="-3634116" y="700986"/>
                  <a:ext cx="182598" cy="143759"/>
                  <a:chOff x="-3634116" y="700986"/>
                  <a:chExt cx="182598" cy="143759"/>
                </a:xfrm>
              </p:grpSpPr>
              <p:cxnSp>
                <p:nvCxnSpPr>
                  <p:cNvPr id="65" name="Rechte verbindingslijn 74">
                    <a:extLst>
                      <a:ext uri="{FF2B5EF4-FFF2-40B4-BE49-F238E27FC236}">
                        <a16:creationId xmlns:a16="http://schemas.microsoft.com/office/drawing/2014/main" id="{82EEDFDC-8428-4133-96A5-525EDFF7E68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66" name="Rechte verbindingslijn 75">
                    <a:extLst>
                      <a:ext uri="{FF2B5EF4-FFF2-40B4-BE49-F238E27FC236}">
                        <a16:creationId xmlns:a16="http://schemas.microsoft.com/office/drawing/2014/main" id="{7AFAE656-FC33-4BF1-B4AD-E5E077AA9D52}"/>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67" name="Rechte verbindingslijn 76">
                    <a:extLst>
                      <a:ext uri="{FF2B5EF4-FFF2-40B4-BE49-F238E27FC236}">
                        <a16:creationId xmlns:a16="http://schemas.microsoft.com/office/drawing/2014/main" id="{8298616C-9FEC-4DA8-8283-43EFD9CC049D}"/>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68" name="Rechte verbindingslijn 77">
                    <a:extLst>
                      <a:ext uri="{FF2B5EF4-FFF2-40B4-BE49-F238E27FC236}">
                        <a16:creationId xmlns:a16="http://schemas.microsoft.com/office/drawing/2014/main" id="{1CB4585B-8B76-47FC-A5E9-512E17790A25}"/>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69" name="Rechte verbindingslijn 78">
                    <a:extLst>
                      <a:ext uri="{FF2B5EF4-FFF2-40B4-BE49-F238E27FC236}">
                        <a16:creationId xmlns:a16="http://schemas.microsoft.com/office/drawing/2014/main" id="{BF76303B-6E2D-4D23-8A14-2E213780F824}"/>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62" name="Groep 71">
                  <a:extLst>
                    <a:ext uri="{FF2B5EF4-FFF2-40B4-BE49-F238E27FC236}">
                      <a16:creationId xmlns:a16="http://schemas.microsoft.com/office/drawing/2014/main" id="{1063FE08-3120-41D8-A3C2-480317907996}"/>
                    </a:ext>
                  </a:extLst>
                </p:cNvPr>
                <p:cNvGrpSpPr/>
                <p:nvPr userDrawn="1"/>
              </p:nvGrpSpPr>
              <p:grpSpPr>
                <a:xfrm>
                  <a:off x="-3634047" y="735854"/>
                  <a:ext cx="88801" cy="72568"/>
                  <a:chOff x="-2091059" y="1395403"/>
                  <a:chExt cx="157316" cy="128558"/>
                </a:xfrm>
              </p:grpSpPr>
              <p:sp>
                <p:nvSpPr>
                  <p:cNvPr id="63" name="Rechthoek 72">
                    <a:extLst>
                      <a:ext uri="{FF2B5EF4-FFF2-40B4-BE49-F238E27FC236}">
                        <a16:creationId xmlns:a16="http://schemas.microsoft.com/office/drawing/2014/main" id="{14423311-6721-42E7-8A49-49C58692676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64" name="Pijl: punthaak 73">
                    <a:extLst>
                      <a:ext uri="{FF2B5EF4-FFF2-40B4-BE49-F238E27FC236}">
                        <a16:creationId xmlns:a16="http://schemas.microsoft.com/office/drawing/2014/main" id="{85678405-4689-4776-9FB4-028F23013AA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33" name="Rechte verbindingslijn 42">
                <a:extLst>
                  <a:ext uri="{FF2B5EF4-FFF2-40B4-BE49-F238E27FC236}">
                    <a16:creationId xmlns:a16="http://schemas.microsoft.com/office/drawing/2014/main" id="{2727201C-72A5-4305-82C8-5A0D0AB246BD}"/>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4" name="Rechte verbindingslijn 43">
                <a:extLst>
                  <a:ext uri="{FF2B5EF4-FFF2-40B4-BE49-F238E27FC236}">
                    <a16:creationId xmlns:a16="http://schemas.microsoft.com/office/drawing/2014/main" id="{23512C3B-3219-44FD-82ED-433846C39E8E}"/>
                  </a:ext>
                </a:extLst>
              </p:cNvPr>
              <p:cNvCxnSpPr>
                <a:cxnSpLocks/>
              </p:cNvCxnSpPr>
              <p:nvPr userDrawn="1"/>
            </p:nvCxnSpPr>
            <p:spPr>
              <a:xfrm>
                <a:off x="-2724656" y="827739"/>
                <a:ext cx="303097" cy="122604"/>
              </a:xfrm>
              <a:prstGeom prst="line">
                <a:avLst/>
              </a:prstGeom>
              <a:noFill/>
              <a:ln w="19050" cap="rnd" cmpd="sng" algn="ctr">
                <a:solidFill>
                  <a:schemeClr val="accent1"/>
                </a:solidFill>
                <a:prstDash val="solid"/>
                <a:headEnd type="oval"/>
              </a:ln>
              <a:effectLst/>
            </p:spPr>
          </p:cxnSp>
          <p:grpSp>
            <p:nvGrpSpPr>
              <p:cNvPr id="35" name="Groep 44">
                <a:extLst>
                  <a:ext uri="{FF2B5EF4-FFF2-40B4-BE49-F238E27FC236}">
                    <a16:creationId xmlns:a16="http://schemas.microsoft.com/office/drawing/2014/main" id="{05A3848E-5846-411B-A65B-C3CBD9BFAF49}"/>
                  </a:ext>
                </a:extLst>
              </p:cNvPr>
              <p:cNvGrpSpPr/>
              <p:nvPr userDrawn="1"/>
            </p:nvGrpSpPr>
            <p:grpSpPr>
              <a:xfrm>
                <a:off x="-2425037" y="370226"/>
                <a:ext cx="357690" cy="330595"/>
                <a:chOff x="-2721817" y="347336"/>
                <a:chExt cx="432805" cy="400021"/>
              </a:xfrm>
            </p:grpSpPr>
            <p:sp>
              <p:nvSpPr>
                <p:cNvPr id="50" name="Rechthoek 59">
                  <a:extLst>
                    <a:ext uri="{FF2B5EF4-FFF2-40B4-BE49-F238E27FC236}">
                      <a16:creationId xmlns:a16="http://schemas.microsoft.com/office/drawing/2014/main" id="{F6727BDE-1D69-4FC5-8CF5-556851AC66E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51" name="Groep 60">
                  <a:extLst>
                    <a:ext uri="{FF2B5EF4-FFF2-40B4-BE49-F238E27FC236}">
                      <a16:creationId xmlns:a16="http://schemas.microsoft.com/office/drawing/2014/main" id="{002A1BAC-785B-4262-A6EA-E546FF8227EA}"/>
                    </a:ext>
                  </a:extLst>
                </p:cNvPr>
                <p:cNvGrpSpPr/>
                <p:nvPr userDrawn="1"/>
              </p:nvGrpSpPr>
              <p:grpSpPr>
                <a:xfrm>
                  <a:off x="-2652453" y="431583"/>
                  <a:ext cx="294076" cy="231526"/>
                  <a:chOff x="-3634116" y="700986"/>
                  <a:chExt cx="182598" cy="143759"/>
                </a:xfrm>
              </p:grpSpPr>
              <p:grpSp>
                <p:nvGrpSpPr>
                  <p:cNvPr id="52" name="Groep 61">
                    <a:extLst>
                      <a:ext uri="{FF2B5EF4-FFF2-40B4-BE49-F238E27FC236}">
                        <a16:creationId xmlns:a16="http://schemas.microsoft.com/office/drawing/2014/main" id="{D54FE9AA-65EF-429D-934A-251E9B5106E1}"/>
                      </a:ext>
                    </a:extLst>
                  </p:cNvPr>
                  <p:cNvGrpSpPr/>
                  <p:nvPr userDrawn="1"/>
                </p:nvGrpSpPr>
                <p:grpSpPr>
                  <a:xfrm>
                    <a:off x="-3634116" y="700986"/>
                    <a:ext cx="182598" cy="143759"/>
                    <a:chOff x="-3634116" y="700986"/>
                    <a:chExt cx="182598" cy="143759"/>
                  </a:xfrm>
                </p:grpSpPr>
                <p:cxnSp>
                  <p:nvCxnSpPr>
                    <p:cNvPr id="56" name="Rechte verbindingslijn 65">
                      <a:extLst>
                        <a:ext uri="{FF2B5EF4-FFF2-40B4-BE49-F238E27FC236}">
                          <a16:creationId xmlns:a16="http://schemas.microsoft.com/office/drawing/2014/main" id="{1B7F0CC5-0D8D-4183-BF39-97645070ED78}"/>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57" name="Rechte verbindingslijn 66">
                      <a:extLst>
                        <a:ext uri="{FF2B5EF4-FFF2-40B4-BE49-F238E27FC236}">
                          <a16:creationId xmlns:a16="http://schemas.microsoft.com/office/drawing/2014/main" id="{9DD6D3CD-1969-4591-B1AC-91197ADD26AF}"/>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58" name="Rechte verbindingslijn 67">
                      <a:extLst>
                        <a:ext uri="{FF2B5EF4-FFF2-40B4-BE49-F238E27FC236}">
                          <a16:creationId xmlns:a16="http://schemas.microsoft.com/office/drawing/2014/main" id="{F64DBAD9-20E9-44DD-BCAF-3388D02CF9E0}"/>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59" name="Rechte verbindingslijn 68">
                      <a:extLst>
                        <a:ext uri="{FF2B5EF4-FFF2-40B4-BE49-F238E27FC236}">
                          <a16:creationId xmlns:a16="http://schemas.microsoft.com/office/drawing/2014/main" id="{D22A11EE-3469-447C-BFA6-D3C105D5CECC}"/>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60" name="Rechte verbindingslijn 69">
                      <a:extLst>
                        <a:ext uri="{FF2B5EF4-FFF2-40B4-BE49-F238E27FC236}">
                          <a16:creationId xmlns:a16="http://schemas.microsoft.com/office/drawing/2014/main" id="{65B4D6C0-4D76-4A08-8C37-6ABACD8387AE}"/>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53" name="Groep 62">
                    <a:extLst>
                      <a:ext uri="{FF2B5EF4-FFF2-40B4-BE49-F238E27FC236}">
                        <a16:creationId xmlns:a16="http://schemas.microsoft.com/office/drawing/2014/main" id="{2F0218C4-909E-4FB1-B6E8-5D8C940D8308}"/>
                      </a:ext>
                    </a:extLst>
                  </p:cNvPr>
                  <p:cNvGrpSpPr/>
                  <p:nvPr userDrawn="1"/>
                </p:nvGrpSpPr>
                <p:grpSpPr>
                  <a:xfrm>
                    <a:off x="-3634047" y="735854"/>
                    <a:ext cx="88801" cy="72568"/>
                    <a:chOff x="-2091059" y="1395403"/>
                    <a:chExt cx="157316" cy="128558"/>
                  </a:xfrm>
                </p:grpSpPr>
                <p:sp>
                  <p:nvSpPr>
                    <p:cNvPr id="54" name="Rechthoek 63">
                      <a:extLst>
                        <a:ext uri="{FF2B5EF4-FFF2-40B4-BE49-F238E27FC236}">
                          <a16:creationId xmlns:a16="http://schemas.microsoft.com/office/drawing/2014/main" id="{03E88FFD-9343-42CC-9637-BE7B477C7D2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55" name="Pijl: punthaak 64">
                      <a:extLst>
                        <a:ext uri="{FF2B5EF4-FFF2-40B4-BE49-F238E27FC236}">
                          <a16:creationId xmlns:a16="http://schemas.microsoft.com/office/drawing/2014/main" id="{05505E19-A85F-40FB-968D-627FAC715C1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36" name="Groep 45">
                <a:extLst>
                  <a:ext uri="{FF2B5EF4-FFF2-40B4-BE49-F238E27FC236}">
                    <a16:creationId xmlns:a16="http://schemas.microsoft.com/office/drawing/2014/main" id="{2518CD14-F520-4692-A488-087F19A4B4F1}"/>
                  </a:ext>
                </a:extLst>
              </p:cNvPr>
              <p:cNvGrpSpPr/>
              <p:nvPr userDrawn="1"/>
            </p:nvGrpSpPr>
            <p:grpSpPr>
              <a:xfrm>
                <a:off x="-2425037" y="781500"/>
                <a:ext cx="357690" cy="330595"/>
                <a:chOff x="-2721817" y="782525"/>
                <a:chExt cx="432805" cy="400021"/>
              </a:xfrm>
            </p:grpSpPr>
            <p:sp>
              <p:nvSpPr>
                <p:cNvPr id="39" name="Rechthoek 48">
                  <a:extLst>
                    <a:ext uri="{FF2B5EF4-FFF2-40B4-BE49-F238E27FC236}">
                      <a16:creationId xmlns:a16="http://schemas.microsoft.com/office/drawing/2014/main" id="{E8F5B7FB-8835-4956-8205-9DDF6380F9DE}"/>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40" name="Groep 49">
                  <a:extLst>
                    <a:ext uri="{FF2B5EF4-FFF2-40B4-BE49-F238E27FC236}">
                      <a16:creationId xmlns:a16="http://schemas.microsoft.com/office/drawing/2014/main" id="{B8FE3E1A-0A95-444C-BC3B-F86ED46E38FE}"/>
                    </a:ext>
                  </a:extLst>
                </p:cNvPr>
                <p:cNvGrpSpPr/>
                <p:nvPr userDrawn="1"/>
              </p:nvGrpSpPr>
              <p:grpSpPr>
                <a:xfrm>
                  <a:off x="-2652453" y="866772"/>
                  <a:ext cx="294076" cy="231526"/>
                  <a:chOff x="-3310843" y="700986"/>
                  <a:chExt cx="182598" cy="143759"/>
                </a:xfrm>
              </p:grpSpPr>
              <p:grpSp>
                <p:nvGrpSpPr>
                  <p:cNvPr id="41" name="Groep 50">
                    <a:extLst>
                      <a:ext uri="{FF2B5EF4-FFF2-40B4-BE49-F238E27FC236}">
                        <a16:creationId xmlns:a16="http://schemas.microsoft.com/office/drawing/2014/main" id="{7118FA5A-5DFF-4FCC-BB92-C7AD47566903}"/>
                      </a:ext>
                    </a:extLst>
                  </p:cNvPr>
                  <p:cNvGrpSpPr/>
                  <p:nvPr userDrawn="1"/>
                </p:nvGrpSpPr>
                <p:grpSpPr>
                  <a:xfrm>
                    <a:off x="-3310843" y="700986"/>
                    <a:ext cx="182598" cy="143759"/>
                    <a:chOff x="-3310843" y="700986"/>
                    <a:chExt cx="182598" cy="143759"/>
                  </a:xfrm>
                </p:grpSpPr>
                <p:cxnSp>
                  <p:nvCxnSpPr>
                    <p:cNvPr id="45" name="Rechte verbindingslijn 54">
                      <a:extLst>
                        <a:ext uri="{FF2B5EF4-FFF2-40B4-BE49-F238E27FC236}">
                          <a16:creationId xmlns:a16="http://schemas.microsoft.com/office/drawing/2014/main" id="{FE329505-A8A5-4387-B16B-92587B85DACE}"/>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46" name="Rechte verbindingslijn 55">
                      <a:extLst>
                        <a:ext uri="{FF2B5EF4-FFF2-40B4-BE49-F238E27FC236}">
                          <a16:creationId xmlns:a16="http://schemas.microsoft.com/office/drawing/2014/main" id="{A6227ADC-31C4-4708-9313-790D196785E2}"/>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47" name="Rechte verbindingslijn 56">
                      <a:extLst>
                        <a:ext uri="{FF2B5EF4-FFF2-40B4-BE49-F238E27FC236}">
                          <a16:creationId xmlns:a16="http://schemas.microsoft.com/office/drawing/2014/main" id="{7CFAB146-A6F0-4C48-ACA2-75063648F2C1}"/>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48" name="Rechte verbindingslijn 57">
                      <a:extLst>
                        <a:ext uri="{FF2B5EF4-FFF2-40B4-BE49-F238E27FC236}">
                          <a16:creationId xmlns:a16="http://schemas.microsoft.com/office/drawing/2014/main" id="{F30B177B-2556-446C-AE66-BCD283EA2836}"/>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49" name="Rechte verbindingslijn 58">
                      <a:extLst>
                        <a:ext uri="{FF2B5EF4-FFF2-40B4-BE49-F238E27FC236}">
                          <a16:creationId xmlns:a16="http://schemas.microsoft.com/office/drawing/2014/main" id="{7727E3A8-C5AA-4C0C-916F-85FE1F432F67}"/>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42" name="Groep 51">
                    <a:extLst>
                      <a:ext uri="{FF2B5EF4-FFF2-40B4-BE49-F238E27FC236}">
                        <a16:creationId xmlns:a16="http://schemas.microsoft.com/office/drawing/2014/main" id="{10ADCBA9-64FF-4C61-9FB1-48F75BFB93CC}"/>
                      </a:ext>
                    </a:extLst>
                  </p:cNvPr>
                  <p:cNvGrpSpPr/>
                  <p:nvPr userDrawn="1"/>
                </p:nvGrpSpPr>
                <p:grpSpPr>
                  <a:xfrm flipH="1">
                    <a:off x="-3310774" y="735854"/>
                    <a:ext cx="88801" cy="72568"/>
                    <a:chOff x="-2091059" y="1395403"/>
                    <a:chExt cx="157316" cy="128558"/>
                  </a:xfrm>
                </p:grpSpPr>
                <p:sp>
                  <p:nvSpPr>
                    <p:cNvPr id="43" name="Rechthoek 52">
                      <a:extLst>
                        <a:ext uri="{FF2B5EF4-FFF2-40B4-BE49-F238E27FC236}">
                          <a16:creationId xmlns:a16="http://schemas.microsoft.com/office/drawing/2014/main" id="{9C80DAEB-8DE5-4B92-935A-0D3486329CB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44" name="Pijl: punthaak 53">
                      <a:extLst>
                        <a:ext uri="{FF2B5EF4-FFF2-40B4-BE49-F238E27FC236}">
                          <a16:creationId xmlns:a16="http://schemas.microsoft.com/office/drawing/2014/main" id="{5DDBB8DC-4720-4357-A4BB-43888D2EA8C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37" name="Rechthoek 46">
                <a:extLst>
                  <a:ext uri="{FF2B5EF4-FFF2-40B4-BE49-F238E27FC236}">
                    <a16:creationId xmlns:a16="http://schemas.microsoft.com/office/drawing/2014/main" id="{E3D04B1D-290A-41B0-B991-1FCE9400B26B}"/>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38" name="Rechthoek 47">
                <a:extLst>
                  <a:ext uri="{FF2B5EF4-FFF2-40B4-BE49-F238E27FC236}">
                    <a16:creationId xmlns:a16="http://schemas.microsoft.com/office/drawing/2014/main" id="{0EAD9966-3480-42B0-BBEF-E72C16E2D1CF}"/>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6" name="Rechte verbindingslijn 25">
              <a:extLst>
                <a:ext uri="{FF2B5EF4-FFF2-40B4-BE49-F238E27FC236}">
                  <a16:creationId xmlns:a16="http://schemas.microsoft.com/office/drawing/2014/main" id="{77E45632-E2F9-40E6-8F44-E1758D3CBBED}"/>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7" name="Rechthoek 26">
              <a:extLst>
                <a:ext uri="{FF2B5EF4-FFF2-40B4-BE49-F238E27FC236}">
                  <a16:creationId xmlns:a16="http://schemas.microsoft.com/office/drawing/2014/main" id="{379FA865-F97F-4C1A-8C30-E4ABD0B5447F}"/>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285750" marR="0" lvl="0" indent="-285750" algn="l" defTabSz="719138" rtl="0" eaLnBrk="1" fontAlgn="auto" latinLnBrk="0" hangingPunct="1">
                <a:lnSpc>
                  <a:spcPct val="80000"/>
                </a:lnSpc>
                <a:spcBef>
                  <a:spcPts val="400"/>
                </a:spcBef>
                <a:spcAft>
                  <a:spcPts val="400"/>
                </a:spcAft>
                <a:buClr>
                  <a:schemeClr val="accent1"/>
                </a:buClr>
                <a:buSzPct val="120000"/>
                <a:buFont typeface="Arial" panose="020B0604020202020204" pitchFamily="34" charset="0"/>
                <a:buChar char="•"/>
                <a:tabLst/>
                <a:defRPr/>
              </a:pPr>
              <a:r>
                <a:rPr lang="en-US" sz="2800" kern="1200" noProof="0" dirty="0">
                  <a:solidFill>
                    <a:schemeClr val="tx1">
                      <a:lumMod val="65000"/>
                      <a:lumOff val="35000"/>
                    </a:schemeClr>
                  </a:solidFill>
                  <a:latin typeface="+mn-lt"/>
                  <a:ea typeface="+mn-ea"/>
                  <a:cs typeface="+mn-cs"/>
                </a:rPr>
                <a:t>Bullet</a:t>
              </a:r>
            </a:p>
          </p:txBody>
        </p:sp>
        <p:sp>
          <p:nvSpPr>
            <p:cNvPr id="18" name="Ovaal 27">
              <a:extLst>
                <a:ext uri="{FF2B5EF4-FFF2-40B4-BE49-F238E27FC236}">
                  <a16:creationId xmlns:a16="http://schemas.microsoft.com/office/drawing/2014/main" id="{4DF56A66-44BC-45CA-A0B4-FC823A20C0F9}"/>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9" name="Rechthoek 28">
              <a:extLst>
                <a:ext uri="{FF2B5EF4-FFF2-40B4-BE49-F238E27FC236}">
                  <a16:creationId xmlns:a16="http://schemas.microsoft.com/office/drawing/2014/main" id="{197D5555-B10E-4CF2-B4A7-F93AA75384FD}"/>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576000" marR="0" lvl="0" indent="-288000" algn="l" defTabSz="719138"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2400" kern="1200" noProof="0" dirty="0">
                  <a:solidFill>
                    <a:schemeClr val="tx1">
                      <a:lumMod val="65000"/>
                      <a:lumOff val="35000"/>
                    </a:schemeClr>
                  </a:solidFill>
                  <a:latin typeface="+mn-lt"/>
                  <a:ea typeface="+mn-ea"/>
                  <a:cs typeface="+mn-cs"/>
                </a:rPr>
                <a:t>Sub #1</a:t>
              </a:r>
            </a:p>
          </p:txBody>
        </p:sp>
        <p:sp>
          <p:nvSpPr>
            <p:cNvPr id="20" name="Ovaal 29">
              <a:extLst>
                <a:ext uri="{FF2B5EF4-FFF2-40B4-BE49-F238E27FC236}">
                  <a16:creationId xmlns:a16="http://schemas.microsoft.com/office/drawing/2014/main" id="{B429073E-7810-476F-9D28-BDF831DBD470}"/>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1" name="Rechthoek 30">
              <a:extLst>
                <a:ext uri="{FF2B5EF4-FFF2-40B4-BE49-F238E27FC236}">
                  <a16:creationId xmlns:a16="http://schemas.microsoft.com/office/drawing/2014/main" id="{16E6F199-191F-4DF0-8A11-16FAA548C1F4}"/>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864000" marR="0" lvl="0" indent="-288000" algn="l" defTabSz="719138"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2000" kern="1200" noProof="0" dirty="0">
                  <a:solidFill>
                    <a:schemeClr val="tx1">
                      <a:lumMod val="65000"/>
                      <a:lumOff val="35000"/>
                    </a:schemeClr>
                  </a:solidFill>
                  <a:latin typeface="+mn-lt"/>
                  <a:ea typeface="+mn-ea"/>
                  <a:cs typeface="+mn-cs"/>
                </a:rPr>
                <a:t>Sub #2</a:t>
              </a:r>
            </a:p>
          </p:txBody>
        </p:sp>
        <p:sp>
          <p:nvSpPr>
            <p:cNvPr id="22" name="Ovaal 31">
              <a:extLst>
                <a:ext uri="{FF2B5EF4-FFF2-40B4-BE49-F238E27FC236}">
                  <a16:creationId xmlns:a16="http://schemas.microsoft.com/office/drawing/2014/main" id="{15D8C63C-6B90-4A65-8227-1F3040B3A85C}"/>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3" name="Rechthoek 32">
              <a:extLst>
                <a:ext uri="{FF2B5EF4-FFF2-40B4-BE49-F238E27FC236}">
                  <a16:creationId xmlns:a16="http://schemas.microsoft.com/office/drawing/2014/main" id="{6D14B048-9D5D-4851-997F-1E57C3745767}"/>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1152000" marR="0" lvl="0" indent="-288000" algn="l" defTabSz="719138"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2000" kern="1200" noProof="0" dirty="0">
                  <a:solidFill>
                    <a:schemeClr val="tx1">
                      <a:lumMod val="65000"/>
                      <a:lumOff val="35000"/>
                    </a:schemeClr>
                  </a:solidFill>
                  <a:latin typeface="+mn-lt"/>
                  <a:ea typeface="+mn-ea"/>
                  <a:cs typeface="+mn-cs"/>
                </a:rPr>
                <a:t>Sub #3</a:t>
              </a:r>
            </a:p>
          </p:txBody>
        </p:sp>
        <p:sp>
          <p:nvSpPr>
            <p:cNvPr id="24" name="Ovaal 33">
              <a:extLst>
                <a:ext uri="{FF2B5EF4-FFF2-40B4-BE49-F238E27FC236}">
                  <a16:creationId xmlns:a16="http://schemas.microsoft.com/office/drawing/2014/main" id="{BE91E189-2F07-49C4-962B-BB811A5734EC}"/>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5" name="Rechthoek 34">
              <a:extLst>
                <a:ext uri="{FF2B5EF4-FFF2-40B4-BE49-F238E27FC236}">
                  <a16:creationId xmlns:a16="http://schemas.microsoft.com/office/drawing/2014/main" id="{137DE734-81DC-42B2-A074-BC927A74346D}"/>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440000" marR="0" lvl="0" indent="-288000" algn="l" defTabSz="719138"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2000" kern="1200" noProof="0" dirty="0">
                  <a:solidFill>
                    <a:schemeClr val="tx1">
                      <a:lumMod val="65000"/>
                      <a:lumOff val="35000"/>
                    </a:schemeClr>
                  </a:solidFill>
                  <a:latin typeface="+mn-lt"/>
                  <a:ea typeface="+mn-ea"/>
                  <a:cs typeface="+mn-cs"/>
                </a:rPr>
                <a:t>Sub #4</a:t>
              </a:r>
            </a:p>
          </p:txBody>
        </p:sp>
        <p:sp>
          <p:nvSpPr>
            <p:cNvPr id="26" name="Rechthoek 35">
              <a:extLst>
                <a:ext uri="{FF2B5EF4-FFF2-40B4-BE49-F238E27FC236}">
                  <a16:creationId xmlns:a16="http://schemas.microsoft.com/office/drawing/2014/main" id="{1AAF2B8D-10ED-48C1-817C-8EB3C4D9919D}"/>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grpSp>
    </p:spTree>
    <p:extLst>
      <p:ext uri="{BB962C8B-B14F-4D97-AF65-F5344CB8AC3E}">
        <p14:creationId xmlns:p14="http://schemas.microsoft.com/office/powerpoint/2010/main" val="292748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Object and Bullet slide | grey - 4 emphasis blocks">
    <p:bg>
      <p:bgPr>
        <a:solidFill>
          <a:srgbClr val="F1F1F1"/>
        </a:solidFill>
        <a:effectLst/>
      </p:bgPr>
    </p:bg>
    <p:spTree>
      <p:nvGrpSpPr>
        <p:cNvPr id="1" name=""/>
        <p:cNvGrpSpPr/>
        <p:nvPr/>
      </p:nvGrpSpPr>
      <p:grpSpPr>
        <a:xfrm>
          <a:off x="0" y="0"/>
          <a:ext cx="0" cy="0"/>
          <a:chOff x="0" y="0"/>
          <a:chExt cx="0" cy="0"/>
        </a:xfrm>
      </p:grpSpPr>
      <p:sp>
        <p:nvSpPr>
          <p:cNvPr id="7" name="Graphic 9">
            <a:extLst>
              <a:ext uri="{FF2B5EF4-FFF2-40B4-BE49-F238E27FC236}">
                <a16:creationId xmlns:a16="http://schemas.microsoft.com/office/drawing/2014/main" id="{F8DB20F1-B2B0-42EF-9CF2-4C2A4FD99BC9}"/>
              </a:ext>
            </a:extLst>
          </p:cNvPr>
          <p:cNvSpPr/>
          <p:nvPr userDrawn="1"/>
        </p:nvSpPr>
        <p:spPr>
          <a:xfrm>
            <a:off x="-3174" y="6312441"/>
            <a:ext cx="12198350" cy="550355"/>
          </a:xfrm>
          <a:custGeom>
            <a:avLst/>
            <a:gdLst>
              <a:gd name="connsiteX0" fmla="*/ 825246 w 9144000"/>
              <a:gd name="connsiteY0" fmla="*/ 0 h 404812"/>
              <a:gd name="connsiteX1" fmla="*/ 638794 w 9144000"/>
              <a:gd name="connsiteY1" fmla="*/ 186452 h 404812"/>
              <a:gd name="connsiteX2" fmla="*/ 452342 w 9144000"/>
              <a:gd name="connsiteY2" fmla="*/ 0 h 404812"/>
              <a:gd name="connsiteX3" fmla="*/ 0 w 9144000"/>
              <a:gd name="connsiteY3" fmla="*/ 0 h 404812"/>
              <a:gd name="connsiteX4" fmla="*/ 0 w 9144000"/>
              <a:gd name="connsiteY4" fmla="*/ 409004 h 404812"/>
              <a:gd name="connsiteX5" fmla="*/ 9144000 w 9144000"/>
              <a:gd name="connsiteY5" fmla="*/ 409004 h 404812"/>
              <a:gd name="connsiteX6" fmla="*/ 9144000 w 9144000"/>
              <a:gd name="connsiteY6" fmla="*/ 0 h 404812"/>
              <a:gd name="connsiteX7" fmla="*/ 825246 w 9144000"/>
              <a:gd name="connsiteY7" fmla="*/ 0 h 404812"/>
              <a:gd name="connsiteX0" fmla="*/ 1069721 w 9388475"/>
              <a:gd name="connsiteY0" fmla="*/ 0 h 409004"/>
              <a:gd name="connsiteX1" fmla="*/ 883269 w 9388475"/>
              <a:gd name="connsiteY1" fmla="*/ 186452 h 409004"/>
              <a:gd name="connsiteX2" fmla="*/ 696817 w 9388475"/>
              <a:gd name="connsiteY2" fmla="*/ 0 h 409004"/>
              <a:gd name="connsiteX3" fmla="*/ 0 w 9388475"/>
              <a:gd name="connsiteY3" fmla="*/ 3175 h 409004"/>
              <a:gd name="connsiteX4" fmla="*/ 244475 w 9388475"/>
              <a:gd name="connsiteY4" fmla="*/ 409004 h 409004"/>
              <a:gd name="connsiteX5" fmla="*/ 9388475 w 9388475"/>
              <a:gd name="connsiteY5" fmla="*/ 409004 h 409004"/>
              <a:gd name="connsiteX6" fmla="*/ 9388475 w 9388475"/>
              <a:gd name="connsiteY6" fmla="*/ 0 h 409004"/>
              <a:gd name="connsiteX7" fmla="*/ 1069721 w 9388475"/>
              <a:gd name="connsiteY7" fmla="*/ 0 h 409004"/>
              <a:gd name="connsiteX0" fmla="*/ 1069721 w 9388475"/>
              <a:gd name="connsiteY0" fmla="*/ 0 h 529654"/>
              <a:gd name="connsiteX1" fmla="*/ 883269 w 9388475"/>
              <a:gd name="connsiteY1" fmla="*/ 186452 h 529654"/>
              <a:gd name="connsiteX2" fmla="*/ 696817 w 9388475"/>
              <a:gd name="connsiteY2" fmla="*/ 0 h 529654"/>
              <a:gd name="connsiteX3" fmla="*/ 0 w 9388475"/>
              <a:gd name="connsiteY3" fmla="*/ 3175 h 529654"/>
              <a:gd name="connsiteX4" fmla="*/ 9525 w 9388475"/>
              <a:gd name="connsiteY4" fmla="*/ 529654 h 529654"/>
              <a:gd name="connsiteX5" fmla="*/ 9388475 w 9388475"/>
              <a:gd name="connsiteY5" fmla="*/ 409004 h 529654"/>
              <a:gd name="connsiteX6" fmla="*/ 9388475 w 9388475"/>
              <a:gd name="connsiteY6" fmla="*/ 0 h 529654"/>
              <a:gd name="connsiteX7" fmla="*/ 1069721 w 9388475"/>
              <a:gd name="connsiteY7" fmla="*/ 0 h 529654"/>
              <a:gd name="connsiteX0" fmla="*/ 1063371 w 9382125"/>
              <a:gd name="connsiteY0" fmla="*/ 0 h 529654"/>
              <a:gd name="connsiteX1" fmla="*/ 876919 w 9382125"/>
              <a:gd name="connsiteY1" fmla="*/ 186452 h 529654"/>
              <a:gd name="connsiteX2" fmla="*/ 690467 w 9382125"/>
              <a:gd name="connsiteY2" fmla="*/ 0 h 529654"/>
              <a:gd name="connsiteX3" fmla="*/ 0 w 9382125"/>
              <a:gd name="connsiteY3" fmla="*/ 3175 h 529654"/>
              <a:gd name="connsiteX4" fmla="*/ 3175 w 9382125"/>
              <a:gd name="connsiteY4" fmla="*/ 529654 h 529654"/>
              <a:gd name="connsiteX5" fmla="*/ 9382125 w 9382125"/>
              <a:gd name="connsiteY5" fmla="*/ 409004 h 529654"/>
              <a:gd name="connsiteX6" fmla="*/ 9382125 w 9382125"/>
              <a:gd name="connsiteY6" fmla="*/ 0 h 529654"/>
              <a:gd name="connsiteX7" fmla="*/ 1063371 w 9382125"/>
              <a:gd name="connsiteY7" fmla="*/ 0 h 529654"/>
              <a:gd name="connsiteX0" fmla="*/ 1063371 w 12176125"/>
              <a:gd name="connsiteY0" fmla="*/ 0 h 529654"/>
              <a:gd name="connsiteX1" fmla="*/ 876919 w 12176125"/>
              <a:gd name="connsiteY1" fmla="*/ 186452 h 529654"/>
              <a:gd name="connsiteX2" fmla="*/ 690467 w 12176125"/>
              <a:gd name="connsiteY2" fmla="*/ 0 h 529654"/>
              <a:gd name="connsiteX3" fmla="*/ 0 w 12176125"/>
              <a:gd name="connsiteY3" fmla="*/ 3175 h 529654"/>
              <a:gd name="connsiteX4" fmla="*/ 3175 w 12176125"/>
              <a:gd name="connsiteY4" fmla="*/ 529654 h 529654"/>
              <a:gd name="connsiteX5" fmla="*/ 12176125 w 12176125"/>
              <a:gd name="connsiteY5" fmla="*/ 526479 h 529654"/>
              <a:gd name="connsiteX6" fmla="*/ 9382125 w 12176125"/>
              <a:gd name="connsiteY6" fmla="*/ 0 h 529654"/>
              <a:gd name="connsiteX7" fmla="*/ 1063371 w 12176125"/>
              <a:gd name="connsiteY7" fmla="*/ 0 h 529654"/>
              <a:gd name="connsiteX0" fmla="*/ 1063371 w 12188825"/>
              <a:gd name="connsiteY0" fmla="*/ 0 h 529654"/>
              <a:gd name="connsiteX1" fmla="*/ 876919 w 12188825"/>
              <a:gd name="connsiteY1" fmla="*/ 186452 h 529654"/>
              <a:gd name="connsiteX2" fmla="*/ 690467 w 12188825"/>
              <a:gd name="connsiteY2" fmla="*/ 0 h 529654"/>
              <a:gd name="connsiteX3" fmla="*/ 0 w 12188825"/>
              <a:gd name="connsiteY3" fmla="*/ 3175 h 529654"/>
              <a:gd name="connsiteX4" fmla="*/ 3175 w 12188825"/>
              <a:gd name="connsiteY4" fmla="*/ 529654 h 529654"/>
              <a:gd name="connsiteX5" fmla="*/ 12176125 w 12188825"/>
              <a:gd name="connsiteY5" fmla="*/ 526479 h 529654"/>
              <a:gd name="connsiteX6" fmla="*/ 12188825 w 12188825"/>
              <a:gd name="connsiteY6" fmla="*/ 3175 h 529654"/>
              <a:gd name="connsiteX7" fmla="*/ 1063371 w 12188825"/>
              <a:gd name="connsiteY7" fmla="*/ 0 h 529654"/>
              <a:gd name="connsiteX0" fmla="*/ 1063371 w 12195175"/>
              <a:gd name="connsiteY0" fmla="*/ 0 h 532829"/>
              <a:gd name="connsiteX1" fmla="*/ 876919 w 12195175"/>
              <a:gd name="connsiteY1" fmla="*/ 186452 h 532829"/>
              <a:gd name="connsiteX2" fmla="*/ 690467 w 12195175"/>
              <a:gd name="connsiteY2" fmla="*/ 0 h 532829"/>
              <a:gd name="connsiteX3" fmla="*/ 0 w 12195175"/>
              <a:gd name="connsiteY3" fmla="*/ 3175 h 532829"/>
              <a:gd name="connsiteX4" fmla="*/ 3175 w 12195175"/>
              <a:gd name="connsiteY4" fmla="*/ 529654 h 532829"/>
              <a:gd name="connsiteX5" fmla="*/ 12195175 w 12195175"/>
              <a:gd name="connsiteY5" fmla="*/ 532829 h 532829"/>
              <a:gd name="connsiteX6" fmla="*/ 12188825 w 12195175"/>
              <a:gd name="connsiteY6" fmla="*/ 3175 h 532829"/>
              <a:gd name="connsiteX7" fmla="*/ 1063371 w 12195175"/>
              <a:gd name="connsiteY7" fmla="*/ 0 h 532829"/>
              <a:gd name="connsiteX0" fmla="*/ 1063371 w 12192000"/>
              <a:gd name="connsiteY0" fmla="*/ 0 h 529654"/>
              <a:gd name="connsiteX1" fmla="*/ 876919 w 12192000"/>
              <a:gd name="connsiteY1" fmla="*/ 186452 h 529654"/>
              <a:gd name="connsiteX2" fmla="*/ 690467 w 12192000"/>
              <a:gd name="connsiteY2" fmla="*/ 0 h 529654"/>
              <a:gd name="connsiteX3" fmla="*/ 0 w 12192000"/>
              <a:gd name="connsiteY3" fmla="*/ 3175 h 529654"/>
              <a:gd name="connsiteX4" fmla="*/ 3175 w 12192000"/>
              <a:gd name="connsiteY4" fmla="*/ 529654 h 529654"/>
              <a:gd name="connsiteX5" fmla="*/ 12192000 w 12192000"/>
              <a:gd name="connsiteY5" fmla="*/ 529654 h 529654"/>
              <a:gd name="connsiteX6" fmla="*/ 12188825 w 12192000"/>
              <a:gd name="connsiteY6" fmla="*/ 3175 h 529654"/>
              <a:gd name="connsiteX7" fmla="*/ 1063371 w 12192000"/>
              <a:gd name="connsiteY7" fmla="*/ 0 h 529654"/>
              <a:gd name="connsiteX0" fmla="*/ 1063371 w 12192000"/>
              <a:gd name="connsiteY0" fmla="*/ 56052 h 585706"/>
              <a:gd name="connsiteX1" fmla="*/ 876919 w 12192000"/>
              <a:gd name="connsiteY1" fmla="*/ 242504 h 585706"/>
              <a:gd name="connsiteX2" fmla="*/ 690467 w 12192000"/>
              <a:gd name="connsiteY2" fmla="*/ 56052 h 585706"/>
              <a:gd name="connsiteX3" fmla="*/ 0 w 12192000"/>
              <a:gd name="connsiteY3" fmla="*/ 59227 h 585706"/>
              <a:gd name="connsiteX4" fmla="*/ 3175 w 12192000"/>
              <a:gd name="connsiteY4" fmla="*/ 585706 h 585706"/>
              <a:gd name="connsiteX5" fmla="*/ 12192000 w 12192000"/>
              <a:gd name="connsiteY5" fmla="*/ 585706 h 585706"/>
              <a:gd name="connsiteX6" fmla="*/ 12188825 w 12192000"/>
              <a:gd name="connsiteY6" fmla="*/ 59227 h 585706"/>
              <a:gd name="connsiteX7" fmla="*/ 4977607 w 12192000"/>
              <a:gd name="connsiteY7" fmla="*/ 0 h 585706"/>
              <a:gd name="connsiteX8" fmla="*/ 1063371 w 12192000"/>
              <a:gd name="connsiteY8" fmla="*/ 56052 h 585706"/>
              <a:gd name="connsiteX0" fmla="*/ 1063371 w 12192000"/>
              <a:gd name="connsiteY0" fmla="*/ 56052 h 585706"/>
              <a:gd name="connsiteX1" fmla="*/ 876919 w 12192000"/>
              <a:gd name="connsiteY1" fmla="*/ 242504 h 585706"/>
              <a:gd name="connsiteX2" fmla="*/ 690467 w 12192000"/>
              <a:gd name="connsiteY2" fmla="*/ 56052 h 585706"/>
              <a:gd name="connsiteX3" fmla="*/ 0 w 12192000"/>
              <a:gd name="connsiteY3" fmla="*/ 56846 h 585706"/>
              <a:gd name="connsiteX4" fmla="*/ 3175 w 12192000"/>
              <a:gd name="connsiteY4" fmla="*/ 585706 h 585706"/>
              <a:gd name="connsiteX5" fmla="*/ 12192000 w 12192000"/>
              <a:gd name="connsiteY5" fmla="*/ 585706 h 585706"/>
              <a:gd name="connsiteX6" fmla="*/ 12188825 w 12192000"/>
              <a:gd name="connsiteY6" fmla="*/ 59227 h 585706"/>
              <a:gd name="connsiteX7" fmla="*/ 4977607 w 12192000"/>
              <a:gd name="connsiteY7" fmla="*/ 0 h 585706"/>
              <a:gd name="connsiteX8" fmla="*/ 1063371 w 12192000"/>
              <a:gd name="connsiteY8" fmla="*/ 56052 h 585706"/>
              <a:gd name="connsiteX0" fmla="*/ 1060990 w 12189619"/>
              <a:gd name="connsiteY0" fmla="*/ 56052 h 585706"/>
              <a:gd name="connsiteX1" fmla="*/ 874538 w 12189619"/>
              <a:gd name="connsiteY1" fmla="*/ 242504 h 585706"/>
              <a:gd name="connsiteX2" fmla="*/ 688086 w 12189619"/>
              <a:gd name="connsiteY2" fmla="*/ 56052 h 585706"/>
              <a:gd name="connsiteX3" fmla="*/ 0 w 12189619"/>
              <a:gd name="connsiteY3" fmla="*/ 56846 h 585706"/>
              <a:gd name="connsiteX4" fmla="*/ 794 w 12189619"/>
              <a:gd name="connsiteY4" fmla="*/ 585706 h 585706"/>
              <a:gd name="connsiteX5" fmla="*/ 12189619 w 12189619"/>
              <a:gd name="connsiteY5" fmla="*/ 585706 h 585706"/>
              <a:gd name="connsiteX6" fmla="*/ 12186444 w 12189619"/>
              <a:gd name="connsiteY6" fmla="*/ 59227 h 585706"/>
              <a:gd name="connsiteX7" fmla="*/ 4975226 w 12189619"/>
              <a:gd name="connsiteY7" fmla="*/ 0 h 585706"/>
              <a:gd name="connsiteX8" fmla="*/ 1060990 w 12189619"/>
              <a:gd name="connsiteY8" fmla="*/ 56052 h 585706"/>
              <a:gd name="connsiteX0" fmla="*/ 1062769 w 12191398"/>
              <a:gd name="connsiteY0" fmla="*/ 56052 h 590468"/>
              <a:gd name="connsiteX1" fmla="*/ 876317 w 12191398"/>
              <a:gd name="connsiteY1" fmla="*/ 242504 h 590468"/>
              <a:gd name="connsiteX2" fmla="*/ 689865 w 12191398"/>
              <a:gd name="connsiteY2" fmla="*/ 56052 h 590468"/>
              <a:gd name="connsiteX3" fmla="*/ 1779 w 12191398"/>
              <a:gd name="connsiteY3" fmla="*/ 56846 h 590468"/>
              <a:gd name="connsiteX4" fmla="*/ 192 w 12191398"/>
              <a:gd name="connsiteY4" fmla="*/ 590468 h 590468"/>
              <a:gd name="connsiteX5" fmla="*/ 12191398 w 12191398"/>
              <a:gd name="connsiteY5" fmla="*/ 585706 h 590468"/>
              <a:gd name="connsiteX6" fmla="*/ 12188223 w 12191398"/>
              <a:gd name="connsiteY6" fmla="*/ 59227 h 590468"/>
              <a:gd name="connsiteX7" fmla="*/ 4977005 w 12191398"/>
              <a:gd name="connsiteY7" fmla="*/ 0 h 590468"/>
              <a:gd name="connsiteX8" fmla="*/ 1062769 w 12191398"/>
              <a:gd name="connsiteY8" fmla="*/ 56052 h 590468"/>
              <a:gd name="connsiteX0" fmla="*/ 1062769 w 12191398"/>
              <a:gd name="connsiteY0" fmla="*/ 56052 h 590468"/>
              <a:gd name="connsiteX1" fmla="*/ 876317 w 12191398"/>
              <a:gd name="connsiteY1" fmla="*/ 242504 h 590468"/>
              <a:gd name="connsiteX2" fmla="*/ 689865 w 12191398"/>
              <a:gd name="connsiteY2" fmla="*/ 56052 h 590468"/>
              <a:gd name="connsiteX3" fmla="*/ 1779 w 12191398"/>
              <a:gd name="connsiteY3" fmla="*/ 56846 h 590468"/>
              <a:gd name="connsiteX4" fmla="*/ 192 w 12191398"/>
              <a:gd name="connsiteY4" fmla="*/ 590468 h 590468"/>
              <a:gd name="connsiteX5" fmla="*/ 12191398 w 12191398"/>
              <a:gd name="connsiteY5" fmla="*/ 585706 h 590468"/>
              <a:gd name="connsiteX6" fmla="*/ 12188223 w 12191398"/>
              <a:gd name="connsiteY6" fmla="*/ 59227 h 590468"/>
              <a:gd name="connsiteX7" fmla="*/ 4977005 w 12191398"/>
              <a:gd name="connsiteY7" fmla="*/ 0 h 590468"/>
              <a:gd name="connsiteX8" fmla="*/ 1062769 w 12191398"/>
              <a:gd name="connsiteY8" fmla="*/ 56052 h 590468"/>
              <a:gd name="connsiteX0" fmla="*/ 1060990 w 12189619"/>
              <a:gd name="connsiteY0" fmla="*/ 56052 h 590468"/>
              <a:gd name="connsiteX1" fmla="*/ 874538 w 12189619"/>
              <a:gd name="connsiteY1" fmla="*/ 242504 h 590468"/>
              <a:gd name="connsiteX2" fmla="*/ 688086 w 12189619"/>
              <a:gd name="connsiteY2" fmla="*/ 56052 h 590468"/>
              <a:gd name="connsiteX3" fmla="*/ 0 w 12189619"/>
              <a:gd name="connsiteY3" fmla="*/ 56846 h 590468"/>
              <a:gd name="connsiteX4" fmla="*/ 794 w 12189619"/>
              <a:gd name="connsiteY4" fmla="*/ 590468 h 590468"/>
              <a:gd name="connsiteX5" fmla="*/ 12189619 w 12189619"/>
              <a:gd name="connsiteY5" fmla="*/ 585706 h 590468"/>
              <a:gd name="connsiteX6" fmla="*/ 12186444 w 12189619"/>
              <a:gd name="connsiteY6" fmla="*/ 59227 h 590468"/>
              <a:gd name="connsiteX7" fmla="*/ 4975226 w 12189619"/>
              <a:gd name="connsiteY7" fmla="*/ 0 h 590468"/>
              <a:gd name="connsiteX8" fmla="*/ 1060990 w 12189619"/>
              <a:gd name="connsiteY8" fmla="*/ 56052 h 590468"/>
              <a:gd name="connsiteX0" fmla="*/ 1060990 w 12189619"/>
              <a:gd name="connsiteY0" fmla="*/ 0 h 534416"/>
              <a:gd name="connsiteX1" fmla="*/ 874538 w 12189619"/>
              <a:gd name="connsiteY1" fmla="*/ 186452 h 534416"/>
              <a:gd name="connsiteX2" fmla="*/ 688086 w 12189619"/>
              <a:gd name="connsiteY2" fmla="*/ 0 h 534416"/>
              <a:gd name="connsiteX3" fmla="*/ 0 w 12189619"/>
              <a:gd name="connsiteY3" fmla="*/ 794 h 534416"/>
              <a:gd name="connsiteX4" fmla="*/ 794 w 12189619"/>
              <a:gd name="connsiteY4" fmla="*/ 534416 h 534416"/>
              <a:gd name="connsiteX5" fmla="*/ 12189619 w 12189619"/>
              <a:gd name="connsiteY5" fmla="*/ 529654 h 534416"/>
              <a:gd name="connsiteX6" fmla="*/ 12186444 w 12189619"/>
              <a:gd name="connsiteY6" fmla="*/ 3175 h 534416"/>
              <a:gd name="connsiteX7" fmla="*/ 4975227 w 12189619"/>
              <a:gd name="connsiteY7" fmla="*/ 14287 h 534416"/>
              <a:gd name="connsiteX8" fmla="*/ 1060990 w 12189619"/>
              <a:gd name="connsiteY8" fmla="*/ 0 h 534416"/>
              <a:gd name="connsiteX0" fmla="*/ 1060990 w 12189619"/>
              <a:gd name="connsiteY0" fmla="*/ 0 h 534416"/>
              <a:gd name="connsiteX1" fmla="*/ 874538 w 12189619"/>
              <a:gd name="connsiteY1" fmla="*/ 186452 h 534416"/>
              <a:gd name="connsiteX2" fmla="*/ 688086 w 12189619"/>
              <a:gd name="connsiteY2" fmla="*/ 0 h 534416"/>
              <a:gd name="connsiteX3" fmla="*/ 0 w 12189619"/>
              <a:gd name="connsiteY3" fmla="*/ 794 h 534416"/>
              <a:gd name="connsiteX4" fmla="*/ 794 w 12189619"/>
              <a:gd name="connsiteY4" fmla="*/ 534416 h 534416"/>
              <a:gd name="connsiteX5" fmla="*/ 12189619 w 12189619"/>
              <a:gd name="connsiteY5" fmla="*/ 529654 h 534416"/>
              <a:gd name="connsiteX6" fmla="*/ 12186444 w 12189619"/>
              <a:gd name="connsiteY6" fmla="*/ 3175 h 534416"/>
              <a:gd name="connsiteX7" fmla="*/ 4975228 w 12189619"/>
              <a:gd name="connsiteY7" fmla="*/ 2564 h 534416"/>
              <a:gd name="connsiteX8" fmla="*/ 1060990 w 12189619"/>
              <a:gd name="connsiteY8" fmla="*/ 0 h 534416"/>
              <a:gd name="connsiteX0" fmla="*/ 1060990 w 12189619"/>
              <a:gd name="connsiteY0" fmla="*/ 0 h 534416"/>
              <a:gd name="connsiteX1" fmla="*/ 874538 w 12189619"/>
              <a:gd name="connsiteY1" fmla="*/ 186452 h 534416"/>
              <a:gd name="connsiteX2" fmla="*/ 688086 w 12189619"/>
              <a:gd name="connsiteY2" fmla="*/ 0 h 534416"/>
              <a:gd name="connsiteX3" fmla="*/ 0 w 12189619"/>
              <a:gd name="connsiteY3" fmla="*/ 794 h 534416"/>
              <a:gd name="connsiteX4" fmla="*/ 794 w 12189619"/>
              <a:gd name="connsiteY4" fmla="*/ 534416 h 534416"/>
              <a:gd name="connsiteX5" fmla="*/ 12189619 w 12189619"/>
              <a:gd name="connsiteY5" fmla="*/ 529654 h 534416"/>
              <a:gd name="connsiteX6" fmla="*/ 12186444 w 12189619"/>
              <a:gd name="connsiteY6" fmla="*/ 3175 h 534416"/>
              <a:gd name="connsiteX7" fmla="*/ 1060990 w 12189619"/>
              <a:gd name="connsiteY7" fmla="*/ 0 h 534416"/>
              <a:gd name="connsiteX0" fmla="*/ 1060990 w 12189619"/>
              <a:gd name="connsiteY0" fmla="*/ 0 h 542354"/>
              <a:gd name="connsiteX1" fmla="*/ 874538 w 12189619"/>
              <a:gd name="connsiteY1" fmla="*/ 186452 h 542354"/>
              <a:gd name="connsiteX2" fmla="*/ 688086 w 12189619"/>
              <a:gd name="connsiteY2" fmla="*/ 0 h 542354"/>
              <a:gd name="connsiteX3" fmla="*/ 0 w 12189619"/>
              <a:gd name="connsiteY3" fmla="*/ 794 h 542354"/>
              <a:gd name="connsiteX4" fmla="*/ 794 w 12189619"/>
              <a:gd name="connsiteY4" fmla="*/ 534416 h 542354"/>
              <a:gd name="connsiteX5" fmla="*/ 12189619 w 12189619"/>
              <a:gd name="connsiteY5" fmla="*/ 542354 h 542354"/>
              <a:gd name="connsiteX6" fmla="*/ 12186444 w 12189619"/>
              <a:gd name="connsiteY6" fmla="*/ 3175 h 542354"/>
              <a:gd name="connsiteX7" fmla="*/ 1060990 w 12189619"/>
              <a:gd name="connsiteY7" fmla="*/ 0 h 542354"/>
              <a:gd name="connsiteX0" fmla="*/ 1060990 w 12189619"/>
              <a:gd name="connsiteY0" fmla="*/ 0 h 542354"/>
              <a:gd name="connsiteX1" fmla="*/ 874538 w 12189619"/>
              <a:gd name="connsiteY1" fmla="*/ 186452 h 542354"/>
              <a:gd name="connsiteX2" fmla="*/ 688086 w 12189619"/>
              <a:gd name="connsiteY2" fmla="*/ 0 h 542354"/>
              <a:gd name="connsiteX3" fmla="*/ 0 w 12189619"/>
              <a:gd name="connsiteY3" fmla="*/ 794 h 542354"/>
              <a:gd name="connsiteX4" fmla="*/ 794 w 12189619"/>
              <a:gd name="connsiteY4" fmla="*/ 540793 h 542354"/>
              <a:gd name="connsiteX5" fmla="*/ 12189619 w 12189619"/>
              <a:gd name="connsiteY5" fmla="*/ 542354 h 542354"/>
              <a:gd name="connsiteX6" fmla="*/ 12186444 w 12189619"/>
              <a:gd name="connsiteY6" fmla="*/ 3175 h 542354"/>
              <a:gd name="connsiteX7" fmla="*/ 1060990 w 12189619"/>
              <a:gd name="connsiteY7" fmla="*/ 0 h 542354"/>
              <a:gd name="connsiteX0" fmla="*/ 1060990 w 12189619"/>
              <a:gd name="connsiteY0" fmla="*/ 0 h 542354"/>
              <a:gd name="connsiteX1" fmla="*/ 874538 w 12189619"/>
              <a:gd name="connsiteY1" fmla="*/ 186452 h 542354"/>
              <a:gd name="connsiteX2" fmla="*/ 688086 w 12189619"/>
              <a:gd name="connsiteY2" fmla="*/ 0 h 542354"/>
              <a:gd name="connsiteX3" fmla="*/ 0 w 12189619"/>
              <a:gd name="connsiteY3" fmla="*/ 794 h 542354"/>
              <a:gd name="connsiteX4" fmla="*/ 794 w 12189619"/>
              <a:gd name="connsiteY4" fmla="*/ 540793 h 542354"/>
              <a:gd name="connsiteX5" fmla="*/ 12189619 w 12189619"/>
              <a:gd name="connsiteY5" fmla="*/ 542354 h 542354"/>
              <a:gd name="connsiteX6" fmla="*/ 12186444 w 12189619"/>
              <a:gd name="connsiteY6" fmla="*/ 3175 h 542354"/>
              <a:gd name="connsiteX7" fmla="*/ 1060990 w 12189619"/>
              <a:gd name="connsiteY7" fmla="*/ 0 h 542354"/>
              <a:gd name="connsiteX0" fmla="*/ 1060359 w 12188988"/>
              <a:gd name="connsiteY0" fmla="*/ 8772 h 551126"/>
              <a:gd name="connsiteX1" fmla="*/ 873907 w 12188988"/>
              <a:gd name="connsiteY1" fmla="*/ 195224 h 551126"/>
              <a:gd name="connsiteX2" fmla="*/ 687455 w 12188988"/>
              <a:gd name="connsiteY2" fmla="*/ 8772 h 551126"/>
              <a:gd name="connsiteX3" fmla="*/ 2543 w 12188988"/>
              <a:gd name="connsiteY3" fmla="*/ 0 h 551126"/>
              <a:gd name="connsiteX4" fmla="*/ 163 w 12188988"/>
              <a:gd name="connsiteY4" fmla="*/ 549565 h 551126"/>
              <a:gd name="connsiteX5" fmla="*/ 12188988 w 12188988"/>
              <a:gd name="connsiteY5" fmla="*/ 551126 h 551126"/>
              <a:gd name="connsiteX6" fmla="*/ 12185813 w 12188988"/>
              <a:gd name="connsiteY6" fmla="*/ 11947 h 551126"/>
              <a:gd name="connsiteX7" fmla="*/ 1060359 w 12188988"/>
              <a:gd name="connsiteY7" fmla="*/ 8772 h 551126"/>
              <a:gd name="connsiteX0" fmla="*/ 1064165 w 12192794"/>
              <a:gd name="connsiteY0" fmla="*/ 5583 h 547937"/>
              <a:gd name="connsiteX1" fmla="*/ 877713 w 12192794"/>
              <a:gd name="connsiteY1" fmla="*/ 192035 h 547937"/>
              <a:gd name="connsiteX2" fmla="*/ 691261 w 12192794"/>
              <a:gd name="connsiteY2" fmla="*/ 5583 h 547937"/>
              <a:gd name="connsiteX3" fmla="*/ 0 w 12192794"/>
              <a:gd name="connsiteY3" fmla="*/ 0 h 547937"/>
              <a:gd name="connsiteX4" fmla="*/ 3969 w 12192794"/>
              <a:gd name="connsiteY4" fmla="*/ 546376 h 547937"/>
              <a:gd name="connsiteX5" fmla="*/ 12192794 w 12192794"/>
              <a:gd name="connsiteY5" fmla="*/ 547937 h 547937"/>
              <a:gd name="connsiteX6" fmla="*/ 12189619 w 12192794"/>
              <a:gd name="connsiteY6" fmla="*/ 8758 h 547937"/>
              <a:gd name="connsiteX7" fmla="*/ 1064165 w 12192794"/>
              <a:gd name="connsiteY7" fmla="*/ 5583 h 547937"/>
              <a:gd name="connsiteX0" fmla="*/ 1064165 w 12192794"/>
              <a:gd name="connsiteY0" fmla="*/ 5583 h 547937"/>
              <a:gd name="connsiteX1" fmla="*/ 877713 w 12192794"/>
              <a:gd name="connsiteY1" fmla="*/ 192035 h 547937"/>
              <a:gd name="connsiteX2" fmla="*/ 691261 w 12192794"/>
              <a:gd name="connsiteY2" fmla="*/ 5583 h 547937"/>
              <a:gd name="connsiteX3" fmla="*/ 0 w 12192794"/>
              <a:gd name="connsiteY3" fmla="*/ 0 h 547937"/>
              <a:gd name="connsiteX4" fmla="*/ 3969 w 12192794"/>
              <a:gd name="connsiteY4" fmla="*/ 546376 h 547937"/>
              <a:gd name="connsiteX5" fmla="*/ 12192794 w 12192794"/>
              <a:gd name="connsiteY5" fmla="*/ 547937 h 547937"/>
              <a:gd name="connsiteX6" fmla="*/ 12189619 w 12192794"/>
              <a:gd name="connsiteY6" fmla="*/ 8758 h 547937"/>
              <a:gd name="connsiteX7" fmla="*/ 1064165 w 12192794"/>
              <a:gd name="connsiteY7" fmla="*/ 5583 h 547937"/>
              <a:gd name="connsiteX0" fmla="*/ 1064165 w 12192794"/>
              <a:gd name="connsiteY0" fmla="*/ 5583 h 547937"/>
              <a:gd name="connsiteX1" fmla="*/ 877713 w 12192794"/>
              <a:gd name="connsiteY1" fmla="*/ 192035 h 547937"/>
              <a:gd name="connsiteX2" fmla="*/ 691261 w 12192794"/>
              <a:gd name="connsiteY2" fmla="*/ 5583 h 547937"/>
              <a:gd name="connsiteX3" fmla="*/ 0 w 12192794"/>
              <a:gd name="connsiteY3" fmla="*/ 0 h 547937"/>
              <a:gd name="connsiteX4" fmla="*/ 795 w 12192794"/>
              <a:gd name="connsiteY4" fmla="*/ 546376 h 547937"/>
              <a:gd name="connsiteX5" fmla="*/ 12192794 w 12192794"/>
              <a:gd name="connsiteY5" fmla="*/ 547937 h 547937"/>
              <a:gd name="connsiteX6" fmla="*/ 12189619 w 12192794"/>
              <a:gd name="connsiteY6" fmla="*/ 8758 h 547937"/>
              <a:gd name="connsiteX7" fmla="*/ 1064165 w 12192794"/>
              <a:gd name="connsiteY7" fmla="*/ 5583 h 547937"/>
              <a:gd name="connsiteX0" fmla="*/ 1064165 w 12192794"/>
              <a:gd name="connsiteY0" fmla="*/ 5583 h 552754"/>
              <a:gd name="connsiteX1" fmla="*/ 877713 w 12192794"/>
              <a:gd name="connsiteY1" fmla="*/ 192035 h 552754"/>
              <a:gd name="connsiteX2" fmla="*/ 691261 w 12192794"/>
              <a:gd name="connsiteY2" fmla="*/ 5583 h 552754"/>
              <a:gd name="connsiteX3" fmla="*/ 0 w 12192794"/>
              <a:gd name="connsiteY3" fmla="*/ 0 h 552754"/>
              <a:gd name="connsiteX4" fmla="*/ 3969 w 12192794"/>
              <a:gd name="connsiteY4" fmla="*/ 552754 h 552754"/>
              <a:gd name="connsiteX5" fmla="*/ 12192794 w 12192794"/>
              <a:gd name="connsiteY5" fmla="*/ 547937 h 552754"/>
              <a:gd name="connsiteX6" fmla="*/ 12189619 w 12192794"/>
              <a:gd name="connsiteY6" fmla="*/ 8758 h 552754"/>
              <a:gd name="connsiteX7" fmla="*/ 1064165 w 12192794"/>
              <a:gd name="connsiteY7" fmla="*/ 5583 h 552754"/>
              <a:gd name="connsiteX0" fmla="*/ 1064165 w 12193404"/>
              <a:gd name="connsiteY0" fmla="*/ 5583 h 552754"/>
              <a:gd name="connsiteX1" fmla="*/ 877713 w 12193404"/>
              <a:gd name="connsiteY1" fmla="*/ 192035 h 552754"/>
              <a:gd name="connsiteX2" fmla="*/ 691261 w 12193404"/>
              <a:gd name="connsiteY2" fmla="*/ 5583 h 552754"/>
              <a:gd name="connsiteX3" fmla="*/ 0 w 12193404"/>
              <a:gd name="connsiteY3" fmla="*/ 0 h 552754"/>
              <a:gd name="connsiteX4" fmla="*/ 3969 w 12193404"/>
              <a:gd name="connsiteY4" fmla="*/ 552754 h 552754"/>
              <a:gd name="connsiteX5" fmla="*/ 12192794 w 12193404"/>
              <a:gd name="connsiteY5" fmla="*/ 547937 h 552754"/>
              <a:gd name="connsiteX6" fmla="*/ 12192793 w 12193404"/>
              <a:gd name="connsiteY6" fmla="*/ 8758 h 552754"/>
              <a:gd name="connsiteX7" fmla="*/ 1064165 w 12193404"/>
              <a:gd name="connsiteY7" fmla="*/ 5583 h 552754"/>
              <a:gd name="connsiteX0" fmla="*/ 1064165 w 12195968"/>
              <a:gd name="connsiteY0" fmla="*/ 5583 h 552754"/>
              <a:gd name="connsiteX1" fmla="*/ 877713 w 12195968"/>
              <a:gd name="connsiteY1" fmla="*/ 192035 h 552754"/>
              <a:gd name="connsiteX2" fmla="*/ 691261 w 12195968"/>
              <a:gd name="connsiteY2" fmla="*/ 5583 h 552754"/>
              <a:gd name="connsiteX3" fmla="*/ 0 w 12195968"/>
              <a:gd name="connsiteY3" fmla="*/ 0 h 552754"/>
              <a:gd name="connsiteX4" fmla="*/ 3969 w 12195968"/>
              <a:gd name="connsiteY4" fmla="*/ 552754 h 552754"/>
              <a:gd name="connsiteX5" fmla="*/ 12195968 w 12195968"/>
              <a:gd name="connsiteY5" fmla="*/ 547937 h 552754"/>
              <a:gd name="connsiteX6" fmla="*/ 12192793 w 12195968"/>
              <a:gd name="connsiteY6" fmla="*/ 8758 h 552754"/>
              <a:gd name="connsiteX7" fmla="*/ 1064165 w 12195968"/>
              <a:gd name="connsiteY7" fmla="*/ 5583 h 552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5968" h="552754">
                <a:moveTo>
                  <a:pt x="1064165" y="5583"/>
                </a:moveTo>
                <a:cubicBezTo>
                  <a:pt x="961200" y="5583"/>
                  <a:pt x="877713" y="89070"/>
                  <a:pt x="877713" y="192035"/>
                </a:cubicBezTo>
                <a:cubicBezTo>
                  <a:pt x="877713" y="89070"/>
                  <a:pt x="794227" y="5583"/>
                  <a:pt x="691261" y="5583"/>
                </a:cubicBezTo>
                <a:lnTo>
                  <a:pt x="0" y="0"/>
                </a:lnTo>
                <a:cubicBezTo>
                  <a:pt x="1058" y="175493"/>
                  <a:pt x="2911" y="377261"/>
                  <a:pt x="3969" y="552754"/>
                </a:cubicBezTo>
                <a:lnTo>
                  <a:pt x="12195968" y="547937"/>
                </a:lnTo>
                <a:cubicBezTo>
                  <a:pt x="12193851" y="371386"/>
                  <a:pt x="12194910" y="185309"/>
                  <a:pt x="12192793" y="8758"/>
                </a:cubicBezTo>
                <a:lnTo>
                  <a:pt x="1064165" y="5583"/>
                </a:lnTo>
                <a:close/>
              </a:path>
            </a:pathLst>
          </a:custGeom>
          <a:solidFill>
            <a:schemeClr val="bg1"/>
          </a:solidFill>
          <a:ln w="4763" cap="flat">
            <a:noFill/>
            <a:prstDash val="solid"/>
            <a:miter/>
          </a:ln>
        </p:spPr>
        <p:txBody>
          <a:bodyPr rtlCol="0" anchor="ctr"/>
          <a:lstStyle/>
          <a:p>
            <a:endParaRPr lang="nl-NL" dirty="0"/>
          </a:p>
        </p:txBody>
      </p:sp>
      <p:sp>
        <p:nvSpPr>
          <p:cNvPr id="2" name="Title 1">
            <a:extLst>
              <a:ext uri="{FF2B5EF4-FFF2-40B4-BE49-F238E27FC236}">
                <a16:creationId xmlns:a16="http://schemas.microsoft.com/office/drawing/2014/main" id="{32DA40B0-71F2-4059-A8D5-2066E9B36479}"/>
              </a:ext>
            </a:extLst>
          </p:cNvPr>
          <p:cNvSpPr>
            <a:spLocks noGrp="1"/>
          </p:cNvSpPr>
          <p:nvPr>
            <p:ph type="title"/>
          </p:nvPr>
        </p:nvSpPr>
        <p:spPr/>
        <p:txBody>
          <a:bodyPr/>
          <a:lstStyle/>
          <a:p>
            <a:r>
              <a:rPr lang="en-US"/>
              <a:t>Click to edit Master title style</a:t>
            </a:r>
            <a:endParaRPr lang="nl-NL"/>
          </a:p>
        </p:txBody>
      </p:sp>
      <p:sp>
        <p:nvSpPr>
          <p:cNvPr id="4" name="Date Placeholder 3">
            <a:extLst>
              <a:ext uri="{FF2B5EF4-FFF2-40B4-BE49-F238E27FC236}">
                <a16:creationId xmlns:a16="http://schemas.microsoft.com/office/drawing/2014/main" id="{C2B01C8F-8F80-42C3-B19A-10FFFA0AED89}"/>
              </a:ext>
            </a:extLst>
          </p:cNvPr>
          <p:cNvSpPr>
            <a:spLocks noGrp="1"/>
          </p:cNvSpPr>
          <p:nvPr>
            <p:ph type="dt" sz="half" idx="10"/>
          </p:nvPr>
        </p:nvSpPr>
        <p:spPr/>
        <p:txBody>
          <a:bodyPr/>
          <a:lstStyle/>
          <a:p>
            <a:endParaRPr lang="nl-NL"/>
          </a:p>
        </p:txBody>
      </p:sp>
      <p:sp>
        <p:nvSpPr>
          <p:cNvPr id="5" name="Footer Placeholder 4">
            <a:extLst>
              <a:ext uri="{FF2B5EF4-FFF2-40B4-BE49-F238E27FC236}">
                <a16:creationId xmlns:a16="http://schemas.microsoft.com/office/drawing/2014/main" id="{D8D53275-BF75-4307-975E-F03171916C68}"/>
              </a:ext>
            </a:extLst>
          </p:cNvPr>
          <p:cNvSpPr>
            <a:spLocks noGrp="1"/>
          </p:cNvSpPr>
          <p:nvPr>
            <p:ph type="ftr" sz="quarter" idx="11"/>
          </p:nvPr>
        </p:nvSpPr>
        <p:spPr/>
        <p:txBody>
          <a:bodyPr/>
          <a:lstStyle/>
          <a:p>
            <a:r>
              <a:rPr lang="nl-NL"/>
              <a:t>Footer</a:t>
            </a:r>
          </a:p>
        </p:txBody>
      </p:sp>
      <p:sp>
        <p:nvSpPr>
          <p:cNvPr id="6" name="Slide Number Placeholder 5">
            <a:extLst>
              <a:ext uri="{FF2B5EF4-FFF2-40B4-BE49-F238E27FC236}">
                <a16:creationId xmlns:a16="http://schemas.microsoft.com/office/drawing/2014/main" id="{9C263271-407E-4E88-935B-DC1DE45E7F74}"/>
              </a:ext>
            </a:extLst>
          </p:cNvPr>
          <p:cNvSpPr>
            <a:spLocks noGrp="1"/>
          </p:cNvSpPr>
          <p:nvPr>
            <p:ph type="sldNum" sz="quarter" idx="12"/>
          </p:nvPr>
        </p:nvSpPr>
        <p:spPr/>
        <p:txBody>
          <a:bodyPr/>
          <a:lstStyle/>
          <a:p>
            <a:fld id="{24D67351-BC5A-44E5-A0D8-76BFC2E49676}" type="slidenum">
              <a:rPr lang="nl-NL" smtClean="0"/>
              <a:t>‹#›</a:t>
            </a:fld>
            <a:endParaRPr lang="nl-NL"/>
          </a:p>
        </p:txBody>
      </p:sp>
      <p:sp>
        <p:nvSpPr>
          <p:cNvPr id="11" name="Text Placeholder 10">
            <a:extLst>
              <a:ext uri="{FF2B5EF4-FFF2-40B4-BE49-F238E27FC236}">
                <a16:creationId xmlns:a16="http://schemas.microsoft.com/office/drawing/2014/main" id="{57CA034F-E812-4911-920E-3FB851114B66}"/>
              </a:ext>
            </a:extLst>
          </p:cNvPr>
          <p:cNvSpPr>
            <a:spLocks noGrp="1"/>
          </p:cNvSpPr>
          <p:nvPr>
            <p:ph type="body" sz="quarter" idx="13"/>
          </p:nvPr>
        </p:nvSpPr>
        <p:spPr>
          <a:xfrm>
            <a:off x="874712" y="1665288"/>
            <a:ext cx="10766426" cy="998872"/>
          </a:xfrm>
          <a:prstGeom prst="roundRect">
            <a:avLst/>
          </a:prstGeom>
          <a:solidFill>
            <a:schemeClr val="bg1"/>
          </a:solidFill>
        </p:spPr>
        <p:txBody>
          <a:bodyPr lIns="288000" rIns="288000" anchor="ctr"/>
          <a:lstStyle>
            <a:lvl1pPr marL="0" indent="0">
              <a:buNone/>
              <a:defRPr>
                <a:solidFill>
                  <a:schemeClr val="tx2"/>
                </a:solidFill>
              </a:defRPr>
            </a:lvl1pPr>
          </a:lstStyle>
          <a:p>
            <a:pPr lvl="0"/>
            <a:r>
              <a:rPr lang="en-US"/>
              <a:t>Click to edit Master text styles</a:t>
            </a:r>
          </a:p>
        </p:txBody>
      </p:sp>
      <p:sp>
        <p:nvSpPr>
          <p:cNvPr id="10" name="Text Placeholder 10">
            <a:extLst>
              <a:ext uri="{FF2B5EF4-FFF2-40B4-BE49-F238E27FC236}">
                <a16:creationId xmlns:a16="http://schemas.microsoft.com/office/drawing/2014/main" id="{643A436F-C650-4991-8E29-84EA9D9644E6}"/>
              </a:ext>
            </a:extLst>
          </p:cNvPr>
          <p:cNvSpPr>
            <a:spLocks noGrp="1"/>
          </p:cNvSpPr>
          <p:nvPr>
            <p:ph type="body" sz="quarter" idx="14"/>
          </p:nvPr>
        </p:nvSpPr>
        <p:spPr>
          <a:xfrm>
            <a:off x="874712" y="2844159"/>
            <a:ext cx="10766426" cy="998872"/>
          </a:xfrm>
          <a:prstGeom prst="roundRect">
            <a:avLst/>
          </a:prstGeom>
          <a:solidFill>
            <a:schemeClr val="bg1"/>
          </a:solidFill>
        </p:spPr>
        <p:txBody>
          <a:bodyPr lIns="288000" rIns="288000" anchor="ctr"/>
          <a:lstStyle>
            <a:lvl1pPr marL="0" indent="0">
              <a:buNone/>
              <a:defRPr>
                <a:solidFill>
                  <a:schemeClr val="tx2"/>
                </a:solidFill>
              </a:defRPr>
            </a:lvl1pPr>
          </a:lstStyle>
          <a:p>
            <a:pPr lvl="0"/>
            <a:r>
              <a:rPr lang="en-US"/>
              <a:t>Click to edit Master text styles</a:t>
            </a:r>
          </a:p>
        </p:txBody>
      </p:sp>
      <p:sp>
        <p:nvSpPr>
          <p:cNvPr id="14" name="Text Placeholder 10">
            <a:extLst>
              <a:ext uri="{FF2B5EF4-FFF2-40B4-BE49-F238E27FC236}">
                <a16:creationId xmlns:a16="http://schemas.microsoft.com/office/drawing/2014/main" id="{51B68E0D-FCAC-41B8-9A14-20B117055A16}"/>
              </a:ext>
            </a:extLst>
          </p:cNvPr>
          <p:cNvSpPr>
            <a:spLocks noGrp="1"/>
          </p:cNvSpPr>
          <p:nvPr>
            <p:ph type="body" sz="quarter" idx="15"/>
          </p:nvPr>
        </p:nvSpPr>
        <p:spPr>
          <a:xfrm>
            <a:off x="874712" y="4023031"/>
            <a:ext cx="10766426" cy="998872"/>
          </a:xfrm>
          <a:prstGeom prst="roundRect">
            <a:avLst/>
          </a:prstGeom>
          <a:solidFill>
            <a:schemeClr val="bg1"/>
          </a:solidFill>
        </p:spPr>
        <p:txBody>
          <a:bodyPr lIns="288000" rIns="288000" anchor="ctr"/>
          <a:lstStyle>
            <a:lvl1pPr marL="0" indent="0">
              <a:buNone/>
              <a:defRPr>
                <a:solidFill>
                  <a:schemeClr val="tx2"/>
                </a:solidFill>
              </a:defRPr>
            </a:lvl1pPr>
          </a:lstStyle>
          <a:p>
            <a:pPr lvl="0"/>
            <a:r>
              <a:rPr lang="en-US"/>
              <a:t>Click to edit Master text styles</a:t>
            </a:r>
          </a:p>
        </p:txBody>
      </p:sp>
      <p:sp>
        <p:nvSpPr>
          <p:cNvPr id="15" name="Text Placeholder 10">
            <a:extLst>
              <a:ext uri="{FF2B5EF4-FFF2-40B4-BE49-F238E27FC236}">
                <a16:creationId xmlns:a16="http://schemas.microsoft.com/office/drawing/2014/main" id="{D94CB7B1-AE2E-4E3F-BD94-6EC103F1EBEE}"/>
              </a:ext>
            </a:extLst>
          </p:cNvPr>
          <p:cNvSpPr>
            <a:spLocks noGrp="1"/>
          </p:cNvSpPr>
          <p:nvPr>
            <p:ph type="body" sz="quarter" idx="16"/>
          </p:nvPr>
        </p:nvSpPr>
        <p:spPr>
          <a:xfrm>
            <a:off x="874712" y="5201903"/>
            <a:ext cx="10766426" cy="998872"/>
          </a:xfrm>
          <a:prstGeom prst="roundRect">
            <a:avLst/>
          </a:prstGeom>
          <a:solidFill>
            <a:schemeClr val="bg1"/>
          </a:solidFill>
        </p:spPr>
        <p:txBody>
          <a:bodyPr lIns="288000" rIns="288000" anchor="ctr"/>
          <a:lstStyle>
            <a:lvl1pPr marL="0" indent="0">
              <a:buNone/>
              <a:defRPr>
                <a:solidFill>
                  <a:schemeClr val="tx2"/>
                </a:solidFill>
              </a:defRPr>
            </a:lvl1pPr>
          </a:lstStyle>
          <a:p>
            <a:pPr lvl="0"/>
            <a:r>
              <a:rPr lang="en-US"/>
              <a:t>Click to edit Master text styles</a:t>
            </a:r>
          </a:p>
        </p:txBody>
      </p:sp>
      <p:sp>
        <p:nvSpPr>
          <p:cNvPr id="17" name="Logo_Groen_Zwart">
            <a:extLst>
              <a:ext uri="{FF2B5EF4-FFF2-40B4-BE49-F238E27FC236}">
                <a16:creationId xmlns:a16="http://schemas.microsoft.com/office/drawing/2014/main" id="{46582832-ABBA-4EEB-AF16-9367A3D50594}"/>
              </a:ext>
            </a:extLst>
          </p:cNvPr>
          <p:cNvSpPr>
            <a:spLocks noGrp="1"/>
          </p:cNvSpPr>
          <p:nvPr>
            <p:ph type="body" sz="quarter" idx="17"/>
          </p:nvPr>
        </p:nvSpPr>
        <p:spPr>
          <a:xfrm>
            <a:off x="10665538" y="6492688"/>
            <a:ext cx="975600" cy="176400"/>
          </a:xfrm>
          <a:blipFill>
            <a:blip r:embed="rId2">
              <a:extLst>
                <a:ext uri="{96DAC541-7B7A-43D3-8B79-37D633B846F1}">
                  <asvg:svgBlip xmlns:asvg="http://schemas.microsoft.com/office/drawing/2016/SVG/main" r:embed="rId3"/>
                </a:ext>
              </a:extLst>
            </a:blip>
            <a:stretch>
              <a:fillRect/>
            </a:stretch>
          </a:blipFill>
        </p:spPr>
        <p:txBody>
          <a:bodyPr/>
          <a:lstStyle>
            <a:lvl1pPr marL="0" indent="0">
              <a:buNone/>
              <a:defRPr sz="100">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3059112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 slide | White - Gri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A40B0-71F2-4059-A8D5-2066E9B36479}"/>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6794836A-2F60-4264-9DB8-43383C283A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2B01C8F-8F80-42C3-B19A-10FFFA0AED89}"/>
              </a:ext>
            </a:extLst>
          </p:cNvPr>
          <p:cNvSpPr>
            <a:spLocks noGrp="1"/>
          </p:cNvSpPr>
          <p:nvPr>
            <p:ph type="dt" sz="half" idx="10"/>
          </p:nvPr>
        </p:nvSpPr>
        <p:spPr/>
        <p:txBody>
          <a:bodyPr/>
          <a:lstStyle/>
          <a:p>
            <a:endParaRPr lang="nl-NL"/>
          </a:p>
        </p:txBody>
      </p:sp>
      <p:sp>
        <p:nvSpPr>
          <p:cNvPr id="5" name="Footer Placeholder 4">
            <a:extLst>
              <a:ext uri="{FF2B5EF4-FFF2-40B4-BE49-F238E27FC236}">
                <a16:creationId xmlns:a16="http://schemas.microsoft.com/office/drawing/2014/main" id="{D8D53275-BF75-4307-975E-F03171916C68}"/>
              </a:ext>
            </a:extLst>
          </p:cNvPr>
          <p:cNvSpPr>
            <a:spLocks noGrp="1"/>
          </p:cNvSpPr>
          <p:nvPr>
            <p:ph type="ftr" sz="quarter" idx="11"/>
          </p:nvPr>
        </p:nvSpPr>
        <p:spPr/>
        <p:txBody>
          <a:bodyPr/>
          <a:lstStyle/>
          <a:p>
            <a:r>
              <a:rPr lang="nl-NL"/>
              <a:t>Footer</a:t>
            </a:r>
          </a:p>
        </p:txBody>
      </p:sp>
      <p:sp>
        <p:nvSpPr>
          <p:cNvPr id="6" name="Slide Number Placeholder 5">
            <a:extLst>
              <a:ext uri="{FF2B5EF4-FFF2-40B4-BE49-F238E27FC236}">
                <a16:creationId xmlns:a16="http://schemas.microsoft.com/office/drawing/2014/main" id="{9C263271-407E-4E88-935B-DC1DE45E7F74}"/>
              </a:ext>
            </a:extLst>
          </p:cNvPr>
          <p:cNvSpPr>
            <a:spLocks noGrp="1"/>
          </p:cNvSpPr>
          <p:nvPr>
            <p:ph type="sldNum" sz="quarter" idx="12"/>
          </p:nvPr>
        </p:nvSpPr>
        <p:spPr/>
        <p:txBody>
          <a:bodyPr/>
          <a:lstStyle/>
          <a:p>
            <a:fld id="{24D67351-BC5A-44E5-A0D8-76BFC2E49676}" type="slidenum">
              <a:rPr lang="nl-NL" smtClean="0"/>
              <a:t>‹#›</a:t>
            </a:fld>
            <a:endParaRPr lang="nl-NL"/>
          </a:p>
        </p:txBody>
      </p:sp>
      <p:sp>
        <p:nvSpPr>
          <p:cNvPr id="7" name="Logo_Groen_Zwart">
            <a:extLst>
              <a:ext uri="{FF2B5EF4-FFF2-40B4-BE49-F238E27FC236}">
                <a16:creationId xmlns:a16="http://schemas.microsoft.com/office/drawing/2014/main" id="{FE65AE05-ECFA-4E3E-87FE-B46E844A848C}"/>
              </a:ext>
            </a:extLst>
          </p:cNvPr>
          <p:cNvSpPr>
            <a:spLocks noGrp="1"/>
          </p:cNvSpPr>
          <p:nvPr>
            <p:ph type="body" sz="quarter" idx="15"/>
          </p:nvPr>
        </p:nvSpPr>
        <p:spPr>
          <a:xfrm>
            <a:off x="10665538" y="6492688"/>
            <a:ext cx="975600" cy="176400"/>
          </a:xfrm>
          <a:blipFill>
            <a:blip r:embed="rId3">
              <a:extLst>
                <a:ext uri="{96DAC541-7B7A-43D3-8B79-37D633B846F1}">
                  <asvg:svgBlip xmlns:asvg="http://schemas.microsoft.com/office/drawing/2016/SVG/main" r:embed="rId4"/>
                </a:ext>
              </a:extLst>
            </a:blip>
            <a:stretch>
              <a:fillRect/>
            </a:stretch>
          </a:blipFill>
        </p:spPr>
        <p:txBody>
          <a:bodyPr/>
          <a:lstStyle>
            <a:lvl1pPr marL="0" indent="0">
              <a:buNone/>
              <a:defRPr sz="100">
                <a:solidFill>
                  <a:schemeClr val="tx2"/>
                </a:solidFill>
              </a:defRPr>
            </a:lvl1pPr>
          </a:lstStyle>
          <a:p>
            <a:pPr lvl="0"/>
            <a:r>
              <a:rPr lang="en-US"/>
              <a:t>Click to edit Master text styles</a:t>
            </a:r>
          </a:p>
        </p:txBody>
      </p:sp>
      <p:grpSp>
        <p:nvGrpSpPr>
          <p:cNvPr id="8" name="Instruction">
            <a:extLst>
              <a:ext uri="{FF2B5EF4-FFF2-40B4-BE49-F238E27FC236}">
                <a16:creationId xmlns:a16="http://schemas.microsoft.com/office/drawing/2014/main" id="{1FBA64D0-42A5-4308-B720-EF42B7B17AB1}"/>
              </a:ext>
            </a:extLst>
          </p:cNvPr>
          <p:cNvGrpSpPr/>
          <p:nvPr userDrawn="1"/>
        </p:nvGrpSpPr>
        <p:grpSpPr>
          <a:xfrm>
            <a:off x="-3399447" y="0"/>
            <a:ext cx="3201327" cy="3615445"/>
            <a:chOff x="-3437547" y="1434"/>
            <a:chExt cx="3201327" cy="3615445"/>
          </a:xfrm>
        </p:grpSpPr>
        <p:cxnSp>
          <p:nvCxnSpPr>
            <p:cNvPr id="9" name="Rechte verbindingslijn 11">
              <a:extLst>
                <a:ext uri="{FF2B5EF4-FFF2-40B4-BE49-F238E27FC236}">
                  <a16:creationId xmlns:a16="http://schemas.microsoft.com/office/drawing/2014/main" id="{439B5D45-F0F3-4723-9DFF-2ED9413602D4}"/>
                </a:ext>
              </a:extLst>
            </p:cNvPr>
            <p:cNvCxnSpPr>
              <a:cxnSpLocks/>
            </p:cNvCxnSpPr>
            <p:nvPr userDrawn="1"/>
          </p:nvCxnSpPr>
          <p:spPr>
            <a:xfrm>
              <a:off x="-3419346" y="3616879"/>
              <a:ext cx="3176013" cy="0"/>
            </a:xfrm>
            <a:prstGeom prst="line">
              <a:avLst/>
            </a:prstGeom>
            <a:noFill/>
            <a:ln w="3175" cap="flat" cmpd="sng" algn="ctr">
              <a:solidFill>
                <a:schemeClr val="accent1"/>
              </a:solidFill>
              <a:prstDash val="solid"/>
            </a:ln>
            <a:effectLst/>
          </p:spPr>
        </p:cxnSp>
        <p:sp>
          <p:nvSpPr>
            <p:cNvPr id="10" name="Rechthoek 21">
              <a:extLst>
                <a:ext uri="{FF2B5EF4-FFF2-40B4-BE49-F238E27FC236}">
                  <a16:creationId xmlns:a16="http://schemas.microsoft.com/office/drawing/2014/main" id="{1B3A3DCA-B181-4218-84D9-D94783CF0BD3}"/>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Using text levels</a:t>
              </a:r>
            </a:p>
          </p:txBody>
        </p:sp>
        <p:sp>
          <p:nvSpPr>
            <p:cNvPr id="11" name="Ovaal 22">
              <a:extLst>
                <a:ext uri="{FF2B5EF4-FFF2-40B4-BE49-F238E27FC236}">
                  <a16:creationId xmlns:a16="http://schemas.microsoft.com/office/drawing/2014/main" id="{ACAF9108-6829-4821-B60F-8EB0009BE829}"/>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2" name="Rechte verbindingslijn 23">
              <a:extLst>
                <a:ext uri="{FF2B5EF4-FFF2-40B4-BE49-F238E27FC236}">
                  <a16:creationId xmlns:a16="http://schemas.microsoft.com/office/drawing/2014/main" id="{731DC76F-01B2-475B-B4A8-AF6F3FA1BB0C}"/>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3" name="Groep 24">
              <a:extLst>
                <a:ext uri="{FF2B5EF4-FFF2-40B4-BE49-F238E27FC236}">
                  <a16:creationId xmlns:a16="http://schemas.microsoft.com/office/drawing/2014/main" id="{2DC364D6-4972-4863-97E3-658DB0658C23}"/>
                </a:ext>
              </a:extLst>
            </p:cNvPr>
            <p:cNvGrpSpPr/>
            <p:nvPr userDrawn="1"/>
          </p:nvGrpSpPr>
          <p:grpSpPr>
            <a:xfrm>
              <a:off x="-3437547" y="349413"/>
              <a:ext cx="2933825" cy="558875"/>
              <a:chOff x="-3419346" y="368233"/>
              <a:chExt cx="3904920" cy="743862"/>
            </a:xfrm>
          </p:grpSpPr>
          <p:sp>
            <p:nvSpPr>
              <p:cNvPr id="25" name="Rechthoek 36">
                <a:extLst>
                  <a:ext uri="{FF2B5EF4-FFF2-40B4-BE49-F238E27FC236}">
                    <a16:creationId xmlns:a16="http://schemas.microsoft.com/office/drawing/2014/main" id="{8F000D95-8B39-4DEB-9C95-2F229A5592F9}"/>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chemeClr val="tx2"/>
                    </a:solidFill>
                    <a:latin typeface="Arial" panose="020B0604020202020204" pitchFamily="34" charset="0"/>
                    <a:cs typeface="Arial" panose="020B0604020202020204" pitchFamily="34" charset="0"/>
                  </a:rPr>
                  <a:t>Home</a:t>
                </a:r>
              </a:p>
            </p:txBody>
          </p:sp>
          <p:cxnSp>
            <p:nvCxnSpPr>
              <p:cNvPr id="26" name="Rechte verbindingslijn 37">
                <a:extLst>
                  <a:ext uri="{FF2B5EF4-FFF2-40B4-BE49-F238E27FC236}">
                    <a16:creationId xmlns:a16="http://schemas.microsoft.com/office/drawing/2014/main" id="{8B73F65C-AE86-417E-B4BA-2292F16646C2}"/>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Rechte verbindingslijn 38">
                <a:extLst>
                  <a:ext uri="{FF2B5EF4-FFF2-40B4-BE49-F238E27FC236}">
                    <a16:creationId xmlns:a16="http://schemas.microsoft.com/office/drawing/2014/main" id="{F86F9953-9739-40BD-8DD9-3AD2D3E78B2F}"/>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Rechthoek 39">
                <a:extLst>
                  <a:ext uri="{FF2B5EF4-FFF2-40B4-BE49-F238E27FC236}">
                    <a16:creationId xmlns:a16="http://schemas.microsoft.com/office/drawing/2014/main" id="{C99D2476-7ABD-4EF8-8A91-767FB05873A7}"/>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9" name="Groep 40">
                <a:extLst>
                  <a:ext uri="{FF2B5EF4-FFF2-40B4-BE49-F238E27FC236}">
                    <a16:creationId xmlns:a16="http://schemas.microsoft.com/office/drawing/2014/main" id="{21D474A7-AF4B-4AED-8BAF-A026965C2FDA}"/>
                  </a:ext>
                </a:extLst>
              </p:cNvPr>
              <p:cNvGrpSpPr/>
              <p:nvPr userDrawn="1"/>
            </p:nvGrpSpPr>
            <p:grpSpPr>
              <a:xfrm>
                <a:off x="-3002834" y="720303"/>
                <a:ext cx="182598" cy="143759"/>
                <a:chOff x="-3310843" y="700986"/>
                <a:chExt cx="182598" cy="143759"/>
              </a:xfrm>
            </p:grpSpPr>
            <p:grpSp>
              <p:nvGrpSpPr>
                <p:cNvPr id="68" name="Groep 79">
                  <a:extLst>
                    <a:ext uri="{FF2B5EF4-FFF2-40B4-BE49-F238E27FC236}">
                      <a16:creationId xmlns:a16="http://schemas.microsoft.com/office/drawing/2014/main" id="{F66250B8-8D19-4587-B8AE-96089CD2BB77}"/>
                    </a:ext>
                  </a:extLst>
                </p:cNvPr>
                <p:cNvGrpSpPr/>
                <p:nvPr userDrawn="1"/>
              </p:nvGrpSpPr>
              <p:grpSpPr>
                <a:xfrm>
                  <a:off x="-3310843" y="700986"/>
                  <a:ext cx="182598" cy="143759"/>
                  <a:chOff x="-3310843" y="700986"/>
                  <a:chExt cx="182598" cy="143759"/>
                </a:xfrm>
              </p:grpSpPr>
              <p:cxnSp>
                <p:nvCxnSpPr>
                  <p:cNvPr id="72" name="Rechte verbindingslijn 83">
                    <a:extLst>
                      <a:ext uri="{FF2B5EF4-FFF2-40B4-BE49-F238E27FC236}">
                        <a16:creationId xmlns:a16="http://schemas.microsoft.com/office/drawing/2014/main" id="{D0513078-2C61-4E04-B581-5B00466BD771}"/>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73" name="Rechte verbindingslijn 84">
                    <a:extLst>
                      <a:ext uri="{FF2B5EF4-FFF2-40B4-BE49-F238E27FC236}">
                        <a16:creationId xmlns:a16="http://schemas.microsoft.com/office/drawing/2014/main" id="{4E5160A3-4EE3-487E-B79B-90CDB4E81524}"/>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74" name="Rechte verbindingslijn 85">
                    <a:extLst>
                      <a:ext uri="{FF2B5EF4-FFF2-40B4-BE49-F238E27FC236}">
                        <a16:creationId xmlns:a16="http://schemas.microsoft.com/office/drawing/2014/main" id="{D86EAC5E-238A-479D-8B8E-21CC46D878CF}"/>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75" name="Rechte verbindingslijn 86">
                    <a:extLst>
                      <a:ext uri="{FF2B5EF4-FFF2-40B4-BE49-F238E27FC236}">
                        <a16:creationId xmlns:a16="http://schemas.microsoft.com/office/drawing/2014/main" id="{14ECE1F3-42FD-447B-A8A2-0978F1E0620D}"/>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76" name="Rechte verbindingslijn 87">
                    <a:extLst>
                      <a:ext uri="{FF2B5EF4-FFF2-40B4-BE49-F238E27FC236}">
                        <a16:creationId xmlns:a16="http://schemas.microsoft.com/office/drawing/2014/main" id="{763B4D95-29AE-4A44-B162-25028B107B92}"/>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69" name="Groep 80">
                  <a:extLst>
                    <a:ext uri="{FF2B5EF4-FFF2-40B4-BE49-F238E27FC236}">
                      <a16:creationId xmlns:a16="http://schemas.microsoft.com/office/drawing/2014/main" id="{62C6CC34-EBE3-4CAC-958B-635DB575745A}"/>
                    </a:ext>
                  </a:extLst>
                </p:cNvPr>
                <p:cNvGrpSpPr/>
                <p:nvPr userDrawn="1"/>
              </p:nvGrpSpPr>
              <p:grpSpPr>
                <a:xfrm flipH="1">
                  <a:off x="-3310774" y="735854"/>
                  <a:ext cx="88801" cy="72568"/>
                  <a:chOff x="-2091059" y="1395403"/>
                  <a:chExt cx="157316" cy="128558"/>
                </a:xfrm>
              </p:grpSpPr>
              <p:sp>
                <p:nvSpPr>
                  <p:cNvPr id="70" name="Rechthoek 81">
                    <a:extLst>
                      <a:ext uri="{FF2B5EF4-FFF2-40B4-BE49-F238E27FC236}">
                        <a16:creationId xmlns:a16="http://schemas.microsoft.com/office/drawing/2014/main" id="{09625553-740B-43CA-B691-D59B53B2E8A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71" name="Pijl: punthaak 82">
                    <a:extLst>
                      <a:ext uri="{FF2B5EF4-FFF2-40B4-BE49-F238E27FC236}">
                        <a16:creationId xmlns:a16="http://schemas.microsoft.com/office/drawing/2014/main" id="{6C27391A-CF75-48D3-B806-EAC686E4B95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30" name="Groep 41">
                <a:extLst>
                  <a:ext uri="{FF2B5EF4-FFF2-40B4-BE49-F238E27FC236}">
                    <a16:creationId xmlns:a16="http://schemas.microsoft.com/office/drawing/2014/main" id="{C7205422-F08B-4CD6-A1D0-50016D813A08}"/>
                  </a:ext>
                </a:extLst>
              </p:cNvPr>
              <p:cNvGrpSpPr/>
              <p:nvPr userDrawn="1"/>
            </p:nvGrpSpPr>
            <p:grpSpPr>
              <a:xfrm>
                <a:off x="-3326107" y="720303"/>
                <a:ext cx="182598" cy="143759"/>
                <a:chOff x="-3634116" y="700986"/>
                <a:chExt cx="182598" cy="143759"/>
              </a:xfrm>
            </p:grpSpPr>
            <p:grpSp>
              <p:nvGrpSpPr>
                <p:cNvPr id="59" name="Groep 70">
                  <a:extLst>
                    <a:ext uri="{FF2B5EF4-FFF2-40B4-BE49-F238E27FC236}">
                      <a16:creationId xmlns:a16="http://schemas.microsoft.com/office/drawing/2014/main" id="{A1B61B46-69F3-43F4-BA0C-F75AF1BA7C6C}"/>
                    </a:ext>
                  </a:extLst>
                </p:cNvPr>
                <p:cNvGrpSpPr/>
                <p:nvPr userDrawn="1"/>
              </p:nvGrpSpPr>
              <p:grpSpPr>
                <a:xfrm>
                  <a:off x="-3634116" y="700986"/>
                  <a:ext cx="182598" cy="143759"/>
                  <a:chOff x="-3634116" y="700986"/>
                  <a:chExt cx="182598" cy="143759"/>
                </a:xfrm>
              </p:grpSpPr>
              <p:cxnSp>
                <p:nvCxnSpPr>
                  <p:cNvPr id="63" name="Rechte verbindingslijn 74">
                    <a:extLst>
                      <a:ext uri="{FF2B5EF4-FFF2-40B4-BE49-F238E27FC236}">
                        <a16:creationId xmlns:a16="http://schemas.microsoft.com/office/drawing/2014/main" id="{99D8565B-BFBA-4746-855C-AA15DE20361E}"/>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64" name="Rechte verbindingslijn 75">
                    <a:extLst>
                      <a:ext uri="{FF2B5EF4-FFF2-40B4-BE49-F238E27FC236}">
                        <a16:creationId xmlns:a16="http://schemas.microsoft.com/office/drawing/2014/main" id="{63958A3E-16C1-4AF2-A3DF-C7B4681DAF4F}"/>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65" name="Rechte verbindingslijn 76">
                    <a:extLst>
                      <a:ext uri="{FF2B5EF4-FFF2-40B4-BE49-F238E27FC236}">
                        <a16:creationId xmlns:a16="http://schemas.microsoft.com/office/drawing/2014/main" id="{6ADF87AA-67FE-408C-A92F-8904D815312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66" name="Rechte verbindingslijn 77">
                    <a:extLst>
                      <a:ext uri="{FF2B5EF4-FFF2-40B4-BE49-F238E27FC236}">
                        <a16:creationId xmlns:a16="http://schemas.microsoft.com/office/drawing/2014/main" id="{B53FE17E-F64F-4D53-A273-00FFC2DA8B79}"/>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67" name="Rechte verbindingslijn 78">
                    <a:extLst>
                      <a:ext uri="{FF2B5EF4-FFF2-40B4-BE49-F238E27FC236}">
                        <a16:creationId xmlns:a16="http://schemas.microsoft.com/office/drawing/2014/main" id="{BD257B13-D3B4-4A6F-B150-496DA3468707}"/>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60" name="Groep 71">
                  <a:extLst>
                    <a:ext uri="{FF2B5EF4-FFF2-40B4-BE49-F238E27FC236}">
                      <a16:creationId xmlns:a16="http://schemas.microsoft.com/office/drawing/2014/main" id="{E2E52E15-9C42-4C37-9ED0-4E84A55E4125}"/>
                    </a:ext>
                  </a:extLst>
                </p:cNvPr>
                <p:cNvGrpSpPr/>
                <p:nvPr userDrawn="1"/>
              </p:nvGrpSpPr>
              <p:grpSpPr>
                <a:xfrm>
                  <a:off x="-3634047" y="735854"/>
                  <a:ext cx="88801" cy="72568"/>
                  <a:chOff x="-2091059" y="1395403"/>
                  <a:chExt cx="157316" cy="128558"/>
                </a:xfrm>
              </p:grpSpPr>
              <p:sp>
                <p:nvSpPr>
                  <p:cNvPr id="61" name="Rechthoek 72">
                    <a:extLst>
                      <a:ext uri="{FF2B5EF4-FFF2-40B4-BE49-F238E27FC236}">
                        <a16:creationId xmlns:a16="http://schemas.microsoft.com/office/drawing/2014/main" id="{4C756769-52BD-4BC3-BD50-A6649DC9A29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62" name="Pijl: punthaak 73">
                    <a:extLst>
                      <a:ext uri="{FF2B5EF4-FFF2-40B4-BE49-F238E27FC236}">
                        <a16:creationId xmlns:a16="http://schemas.microsoft.com/office/drawing/2014/main" id="{AC6163CD-EB48-4783-ABEA-AB308D478211}"/>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31" name="Rechte verbindingslijn 42">
                <a:extLst>
                  <a:ext uri="{FF2B5EF4-FFF2-40B4-BE49-F238E27FC236}">
                    <a16:creationId xmlns:a16="http://schemas.microsoft.com/office/drawing/2014/main" id="{2C378E6B-945C-4256-9FCA-A0F572523365}"/>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2" name="Rechte verbindingslijn 43">
                <a:extLst>
                  <a:ext uri="{FF2B5EF4-FFF2-40B4-BE49-F238E27FC236}">
                    <a16:creationId xmlns:a16="http://schemas.microsoft.com/office/drawing/2014/main" id="{4C0D3A9D-B57D-408D-96D0-FBA2B90D8A03}"/>
                  </a:ext>
                </a:extLst>
              </p:cNvPr>
              <p:cNvCxnSpPr>
                <a:cxnSpLocks/>
              </p:cNvCxnSpPr>
              <p:nvPr userDrawn="1"/>
            </p:nvCxnSpPr>
            <p:spPr>
              <a:xfrm>
                <a:off x="-2724656" y="827739"/>
                <a:ext cx="303097" cy="122604"/>
              </a:xfrm>
              <a:prstGeom prst="line">
                <a:avLst/>
              </a:prstGeom>
              <a:noFill/>
              <a:ln w="19050" cap="rnd" cmpd="sng" algn="ctr">
                <a:solidFill>
                  <a:schemeClr val="accent1"/>
                </a:solidFill>
                <a:prstDash val="solid"/>
                <a:headEnd type="oval"/>
              </a:ln>
              <a:effectLst/>
            </p:spPr>
          </p:cxnSp>
          <p:grpSp>
            <p:nvGrpSpPr>
              <p:cNvPr id="33" name="Groep 44">
                <a:extLst>
                  <a:ext uri="{FF2B5EF4-FFF2-40B4-BE49-F238E27FC236}">
                    <a16:creationId xmlns:a16="http://schemas.microsoft.com/office/drawing/2014/main" id="{442485F2-155D-4EEC-B8A1-8A50D13303DC}"/>
                  </a:ext>
                </a:extLst>
              </p:cNvPr>
              <p:cNvGrpSpPr/>
              <p:nvPr userDrawn="1"/>
            </p:nvGrpSpPr>
            <p:grpSpPr>
              <a:xfrm>
                <a:off x="-2425037" y="370226"/>
                <a:ext cx="357690" cy="330595"/>
                <a:chOff x="-2721817" y="347336"/>
                <a:chExt cx="432805" cy="400021"/>
              </a:xfrm>
            </p:grpSpPr>
            <p:sp>
              <p:nvSpPr>
                <p:cNvPr id="48" name="Rechthoek 59">
                  <a:extLst>
                    <a:ext uri="{FF2B5EF4-FFF2-40B4-BE49-F238E27FC236}">
                      <a16:creationId xmlns:a16="http://schemas.microsoft.com/office/drawing/2014/main" id="{46B49665-0555-4022-A866-553E3CB2B4EA}"/>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49" name="Groep 60">
                  <a:extLst>
                    <a:ext uri="{FF2B5EF4-FFF2-40B4-BE49-F238E27FC236}">
                      <a16:creationId xmlns:a16="http://schemas.microsoft.com/office/drawing/2014/main" id="{394F5123-49BB-4941-8D33-56930DAF60AF}"/>
                    </a:ext>
                  </a:extLst>
                </p:cNvPr>
                <p:cNvGrpSpPr/>
                <p:nvPr userDrawn="1"/>
              </p:nvGrpSpPr>
              <p:grpSpPr>
                <a:xfrm>
                  <a:off x="-2652453" y="431583"/>
                  <a:ext cx="294076" cy="231526"/>
                  <a:chOff x="-3634116" y="700986"/>
                  <a:chExt cx="182598" cy="143759"/>
                </a:xfrm>
              </p:grpSpPr>
              <p:grpSp>
                <p:nvGrpSpPr>
                  <p:cNvPr id="50" name="Groep 61">
                    <a:extLst>
                      <a:ext uri="{FF2B5EF4-FFF2-40B4-BE49-F238E27FC236}">
                        <a16:creationId xmlns:a16="http://schemas.microsoft.com/office/drawing/2014/main" id="{8534D68C-D971-4A68-A464-D828D72DE91D}"/>
                      </a:ext>
                    </a:extLst>
                  </p:cNvPr>
                  <p:cNvGrpSpPr/>
                  <p:nvPr userDrawn="1"/>
                </p:nvGrpSpPr>
                <p:grpSpPr>
                  <a:xfrm>
                    <a:off x="-3634116" y="700986"/>
                    <a:ext cx="182598" cy="143759"/>
                    <a:chOff x="-3634116" y="700986"/>
                    <a:chExt cx="182598" cy="143759"/>
                  </a:xfrm>
                </p:grpSpPr>
                <p:cxnSp>
                  <p:nvCxnSpPr>
                    <p:cNvPr id="54" name="Rechte verbindingslijn 65">
                      <a:extLst>
                        <a:ext uri="{FF2B5EF4-FFF2-40B4-BE49-F238E27FC236}">
                          <a16:creationId xmlns:a16="http://schemas.microsoft.com/office/drawing/2014/main" id="{60DFDA76-F29F-46BE-BBD0-B9DF4A55EA32}"/>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55" name="Rechte verbindingslijn 66">
                      <a:extLst>
                        <a:ext uri="{FF2B5EF4-FFF2-40B4-BE49-F238E27FC236}">
                          <a16:creationId xmlns:a16="http://schemas.microsoft.com/office/drawing/2014/main" id="{514E7C8F-07C1-4730-98C6-661829CDA861}"/>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56" name="Rechte verbindingslijn 67">
                      <a:extLst>
                        <a:ext uri="{FF2B5EF4-FFF2-40B4-BE49-F238E27FC236}">
                          <a16:creationId xmlns:a16="http://schemas.microsoft.com/office/drawing/2014/main" id="{3849A784-B254-412A-A381-C01268626DFA}"/>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57" name="Rechte verbindingslijn 68">
                      <a:extLst>
                        <a:ext uri="{FF2B5EF4-FFF2-40B4-BE49-F238E27FC236}">
                          <a16:creationId xmlns:a16="http://schemas.microsoft.com/office/drawing/2014/main" id="{1E05C6F3-D403-4C68-BDDE-36A99325E352}"/>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58" name="Rechte verbindingslijn 69">
                      <a:extLst>
                        <a:ext uri="{FF2B5EF4-FFF2-40B4-BE49-F238E27FC236}">
                          <a16:creationId xmlns:a16="http://schemas.microsoft.com/office/drawing/2014/main" id="{962CF6AB-115F-4E37-BF49-5D99EC6AC63F}"/>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51" name="Groep 62">
                    <a:extLst>
                      <a:ext uri="{FF2B5EF4-FFF2-40B4-BE49-F238E27FC236}">
                        <a16:creationId xmlns:a16="http://schemas.microsoft.com/office/drawing/2014/main" id="{432F2136-53C8-448B-9EBE-F98F8DB539EB}"/>
                      </a:ext>
                    </a:extLst>
                  </p:cNvPr>
                  <p:cNvGrpSpPr/>
                  <p:nvPr userDrawn="1"/>
                </p:nvGrpSpPr>
                <p:grpSpPr>
                  <a:xfrm>
                    <a:off x="-3634047" y="735854"/>
                    <a:ext cx="88801" cy="72568"/>
                    <a:chOff x="-2091059" y="1395403"/>
                    <a:chExt cx="157316" cy="128558"/>
                  </a:xfrm>
                </p:grpSpPr>
                <p:sp>
                  <p:nvSpPr>
                    <p:cNvPr id="52" name="Rechthoek 63">
                      <a:extLst>
                        <a:ext uri="{FF2B5EF4-FFF2-40B4-BE49-F238E27FC236}">
                          <a16:creationId xmlns:a16="http://schemas.microsoft.com/office/drawing/2014/main" id="{EAB6020E-2A7D-4867-B775-A1AD3F3D88B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53" name="Pijl: punthaak 64">
                      <a:extLst>
                        <a:ext uri="{FF2B5EF4-FFF2-40B4-BE49-F238E27FC236}">
                          <a16:creationId xmlns:a16="http://schemas.microsoft.com/office/drawing/2014/main" id="{9B80B362-3EE5-4090-BA3A-66C0104A486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34" name="Groep 45">
                <a:extLst>
                  <a:ext uri="{FF2B5EF4-FFF2-40B4-BE49-F238E27FC236}">
                    <a16:creationId xmlns:a16="http://schemas.microsoft.com/office/drawing/2014/main" id="{E28CC809-D0AF-46DC-BB90-BF4304B31752}"/>
                  </a:ext>
                </a:extLst>
              </p:cNvPr>
              <p:cNvGrpSpPr/>
              <p:nvPr userDrawn="1"/>
            </p:nvGrpSpPr>
            <p:grpSpPr>
              <a:xfrm>
                <a:off x="-2425037" y="781500"/>
                <a:ext cx="357690" cy="330595"/>
                <a:chOff x="-2721817" y="782525"/>
                <a:chExt cx="432805" cy="400021"/>
              </a:xfrm>
            </p:grpSpPr>
            <p:sp>
              <p:nvSpPr>
                <p:cNvPr id="37" name="Rechthoek 48">
                  <a:extLst>
                    <a:ext uri="{FF2B5EF4-FFF2-40B4-BE49-F238E27FC236}">
                      <a16:creationId xmlns:a16="http://schemas.microsoft.com/office/drawing/2014/main" id="{4B5A00DB-9946-49C4-82E5-96B827726FD8}"/>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8" name="Groep 49">
                  <a:extLst>
                    <a:ext uri="{FF2B5EF4-FFF2-40B4-BE49-F238E27FC236}">
                      <a16:creationId xmlns:a16="http://schemas.microsoft.com/office/drawing/2014/main" id="{E151A003-CE2E-4912-B4A6-BF30ABF931C3}"/>
                    </a:ext>
                  </a:extLst>
                </p:cNvPr>
                <p:cNvGrpSpPr/>
                <p:nvPr userDrawn="1"/>
              </p:nvGrpSpPr>
              <p:grpSpPr>
                <a:xfrm>
                  <a:off x="-2652453" y="866772"/>
                  <a:ext cx="294076" cy="231526"/>
                  <a:chOff x="-3310843" y="700986"/>
                  <a:chExt cx="182598" cy="143759"/>
                </a:xfrm>
              </p:grpSpPr>
              <p:grpSp>
                <p:nvGrpSpPr>
                  <p:cNvPr id="39" name="Groep 50">
                    <a:extLst>
                      <a:ext uri="{FF2B5EF4-FFF2-40B4-BE49-F238E27FC236}">
                        <a16:creationId xmlns:a16="http://schemas.microsoft.com/office/drawing/2014/main" id="{2F9EA59E-39ED-45C6-B1CA-1DDAC9F2597F}"/>
                      </a:ext>
                    </a:extLst>
                  </p:cNvPr>
                  <p:cNvGrpSpPr/>
                  <p:nvPr userDrawn="1"/>
                </p:nvGrpSpPr>
                <p:grpSpPr>
                  <a:xfrm>
                    <a:off x="-3310843" y="700986"/>
                    <a:ext cx="182598" cy="143759"/>
                    <a:chOff x="-3310843" y="700986"/>
                    <a:chExt cx="182598" cy="143759"/>
                  </a:xfrm>
                </p:grpSpPr>
                <p:cxnSp>
                  <p:nvCxnSpPr>
                    <p:cNvPr id="43" name="Rechte verbindingslijn 54">
                      <a:extLst>
                        <a:ext uri="{FF2B5EF4-FFF2-40B4-BE49-F238E27FC236}">
                          <a16:creationId xmlns:a16="http://schemas.microsoft.com/office/drawing/2014/main" id="{5BCA84EB-E894-4D5E-AD46-FBE5A81BA532}"/>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44" name="Rechte verbindingslijn 55">
                      <a:extLst>
                        <a:ext uri="{FF2B5EF4-FFF2-40B4-BE49-F238E27FC236}">
                          <a16:creationId xmlns:a16="http://schemas.microsoft.com/office/drawing/2014/main" id="{44D6034F-1813-4184-89A8-B0CE06D437E7}"/>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45" name="Rechte verbindingslijn 56">
                      <a:extLst>
                        <a:ext uri="{FF2B5EF4-FFF2-40B4-BE49-F238E27FC236}">
                          <a16:creationId xmlns:a16="http://schemas.microsoft.com/office/drawing/2014/main" id="{5E4C4940-3E02-45CA-AFC8-52B48A8AEC1A}"/>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46" name="Rechte verbindingslijn 57">
                      <a:extLst>
                        <a:ext uri="{FF2B5EF4-FFF2-40B4-BE49-F238E27FC236}">
                          <a16:creationId xmlns:a16="http://schemas.microsoft.com/office/drawing/2014/main" id="{FDA6409E-DD41-434C-8E1E-970509C1FBFC}"/>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47" name="Rechte verbindingslijn 58">
                      <a:extLst>
                        <a:ext uri="{FF2B5EF4-FFF2-40B4-BE49-F238E27FC236}">
                          <a16:creationId xmlns:a16="http://schemas.microsoft.com/office/drawing/2014/main" id="{88A9E8F8-04B2-47DE-987F-DDB6008CF9D3}"/>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40" name="Groep 51">
                    <a:extLst>
                      <a:ext uri="{FF2B5EF4-FFF2-40B4-BE49-F238E27FC236}">
                        <a16:creationId xmlns:a16="http://schemas.microsoft.com/office/drawing/2014/main" id="{EC8B9ADF-8464-42EB-B821-F4AA654BD16A}"/>
                      </a:ext>
                    </a:extLst>
                  </p:cNvPr>
                  <p:cNvGrpSpPr/>
                  <p:nvPr userDrawn="1"/>
                </p:nvGrpSpPr>
                <p:grpSpPr>
                  <a:xfrm flipH="1">
                    <a:off x="-3310774" y="735854"/>
                    <a:ext cx="88801" cy="72568"/>
                    <a:chOff x="-2091059" y="1395403"/>
                    <a:chExt cx="157316" cy="128558"/>
                  </a:xfrm>
                </p:grpSpPr>
                <p:sp>
                  <p:nvSpPr>
                    <p:cNvPr id="41" name="Rechthoek 52">
                      <a:extLst>
                        <a:ext uri="{FF2B5EF4-FFF2-40B4-BE49-F238E27FC236}">
                          <a16:creationId xmlns:a16="http://schemas.microsoft.com/office/drawing/2014/main" id="{ADD5F8C1-EDD9-40D6-B734-10DD8C25DD4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42" name="Pijl: punthaak 53">
                      <a:extLst>
                        <a:ext uri="{FF2B5EF4-FFF2-40B4-BE49-F238E27FC236}">
                          <a16:creationId xmlns:a16="http://schemas.microsoft.com/office/drawing/2014/main" id="{4DAB18C8-261F-4BFB-8F2D-02A1A838E2E0}"/>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35" name="Rechthoek 46">
                <a:extLst>
                  <a:ext uri="{FF2B5EF4-FFF2-40B4-BE49-F238E27FC236}">
                    <a16:creationId xmlns:a16="http://schemas.microsoft.com/office/drawing/2014/main" id="{D701E804-117E-4A10-A1C8-97A7E01C9639}"/>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36" name="Rechthoek 47">
                <a:extLst>
                  <a:ext uri="{FF2B5EF4-FFF2-40B4-BE49-F238E27FC236}">
                    <a16:creationId xmlns:a16="http://schemas.microsoft.com/office/drawing/2014/main" id="{DC107815-AA9C-4818-8E43-BC6D4CEF0897}"/>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4" name="Rechte verbindingslijn 25">
              <a:extLst>
                <a:ext uri="{FF2B5EF4-FFF2-40B4-BE49-F238E27FC236}">
                  <a16:creationId xmlns:a16="http://schemas.microsoft.com/office/drawing/2014/main" id="{B50468C2-CE79-424B-9899-7483AECD67FE}"/>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5" name="Rechthoek 26">
              <a:extLst>
                <a:ext uri="{FF2B5EF4-FFF2-40B4-BE49-F238E27FC236}">
                  <a16:creationId xmlns:a16="http://schemas.microsoft.com/office/drawing/2014/main" id="{86FBD2D8-29D6-47F0-A796-3D130DC7BE77}"/>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285750" marR="0" lvl="0" indent="-285750" algn="l" defTabSz="719138" rtl="0" eaLnBrk="1" fontAlgn="auto" latinLnBrk="0" hangingPunct="1">
                <a:lnSpc>
                  <a:spcPct val="80000"/>
                </a:lnSpc>
                <a:spcBef>
                  <a:spcPts val="400"/>
                </a:spcBef>
                <a:spcAft>
                  <a:spcPts val="400"/>
                </a:spcAft>
                <a:buClr>
                  <a:schemeClr val="accent1"/>
                </a:buClr>
                <a:buSzPct val="120000"/>
                <a:buFont typeface="Arial" panose="020B0604020202020204" pitchFamily="34" charset="0"/>
                <a:buChar char="•"/>
                <a:tabLst/>
                <a:defRPr/>
              </a:pPr>
              <a:r>
                <a:rPr lang="en-US" sz="2800" kern="1200" noProof="0" dirty="0">
                  <a:solidFill>
                    <a:schemeClr val="tx1">
                      <a:lumMod val="65000"/>
                      <a:lumOff val="35000"/>
                    </a:schemeClr>
                  </a:solidFill>
                  <a:latin typeface="+mn-lt"/>
                  <a:ea typeface="+mn-ea"/>
                  <a:cs typeface="+mn-cs"/>
                </a:rPr>
                <a:t>Bullet</a:t>
              </a:r>
            </a:p>
          </p:txBody>
        </p:sp>
        <p:sp>
          <p:nvSpPr>
            <p:cNvPr id="16" name="Ovaal 27">
              <a:extLst>
                <a:ext uri="{FF2B5EF4-FFF2-40B4-BE49-F238E27FC236}">
                  <a16:creationId xmlns:a16="http://schemas.microsoft.com/office/drawing/2014/main" id="{B30C5ED0-6C67-4256-A5BC-500C6407428A}"/>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 name="Rechthoek 28">
              <a:extLst>
                <a:ext uri="{FF2B5EF4-FFF2-40B4-BE49-F238E27FC236}">
                  <a16:creationId xmlns:a16="http://schemas.microsoft.com/office/drawing/2014/main" id="{ABC821D6-6294-4A78-A942-75C3C8473994}"/>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576000" marR="0" lvl="0" indent="-288000" algn="l" defTabSz="719138"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2400" kern="1200" noProof="0" dirty="0">
                  <a:solidFill>
                    <a:schemeClr val="tx1">
                      <a:lumMod val="65000"/>
                      <a:lumOff val="35000"/>
                    </a:schemeClr>
                  </a:solidFill>
                  <a:latin typeface="+mn-lt"/>
                  <a:ea typeface="+mn-ea"/>
                  <a:cs typeface="+mn-cs"/>
                </a:rPr>
                <a:t>Sub #1</a:t>
              </a:r>
            </a:p>
          </p:txBody>
        </p:sp>
        <p:sp>
          <p:nvSpPr>
            <p:cNvPr id="18" name="Ovaal 29">
              <a:extLst>
                <a:ext uri="{FF2B5EF4-FFF2-40B4-BE49-F238E27FC236}">
                  <a16:creationId xmlns:a16="http://schemas.microsoft.com/office/drawing/2014/main" id="{96AF52A2-FEA1-49E8-BDAA-9C81F558A629}"/>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9" name="Rechthoek 30">
              <a:extLst>
                <a:ext uri="{FF2B5EF4-FFF2-40B4-BE49-F238E27FC236}">
                  <a16:creationId xmlns:a16="http://schemas.microsoft.com/office/drawing/2014/main" id="{BD3A6EE6-FB7F-4514-BF1E-52D8801CE62A}"/>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864000" marR="0" lvl="0" indent="-288000" algn="l" defTabSz="719138"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2000" kern="1200" noProof="0" dirty="0">
                  <a:solidFill>
                    <a:schemeClr val="tx1">
                      <a:lumMod val="65000"/>
                      <a:lumOff val="35000"/>
                    </a:schemeClr>
                  </a:solidFill>
                  <a:latin typeface="+mn-lt"/>
                  <a:ea typeface="+mn-ea"/>
                  <a:cs typeface="+mn-cs"/>
                </a:rPr>
                <a:t>Sub #2</a:t>
              </a:r>
            </a:p>
          </p:txBody>
        </p:sp>
        <p:sp>
          <p:nvSpPr>
            <p:cNvPr id="20" name="Ovaal 31">
              <a:extLst>
                <a:ext uri="{FF2B5EF4-FFF2-40B4-BE49-F238E27FC236}">
                  <a16:creationId xmlns:a16="http://schemas.microsoft.com/office/drawing/2014/main" id="{1CCD9C62-1DDF-48DA-ABB6-54B7C5A65A87}"/>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1" name="Rechthoek 32">
              <a:extLst>
                <a:ext uri="{FF2B5EF4-FFF2-40B4-BE49-F238E27FC236}">
                  <a16:creationId xmlns:a16="http://schemas.microsoft.com/office/drawing/2014/main" id="{AC85E935-0EDB-4335-ACD7-003447759C4E}"/>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1152000" marR="0" lvl="0" indent="-288000" algn="l" defTabSz="719138"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2000" kern="1200" noProof="0" dirty="0">
                  <a:solidFill>
                    <a:schemeClr val="tx1">
                      <a:lumMod val="65000"/>
                      <a:lumOff val="35000"/>
                    </a:schemeClr>
                  </a:solidFill>
                  <a:latin typeface="+mn-lt"/>
                  <a:ea typeface="+mn-ea"/>
                  <a:cs typeface="+mn-cs"/>
                </a:rPr>
                <a:t>Sub #3</a:t>
              </a:r>
            </a:p>
          </p:txBody>
        </p:sp>
        <p:sp>
          <p:nvSpPr>
            <p:cNvPr id="22" name="Ovaal 33">
              <a:extLst>
                <a:ext uri="{FF2B5EF4-FFF2-40B4-BE49-F238E27FC236}">
                  <a16:creationId xmlns:a16="http://schemas.microsoft.com/office/drawing/2014/main" id="{7353147A-F57D-4994-80C2-59F497DFFC9D}"/>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3" name="Rechthoek 34">
              <a:extLst>
                <a:ext uri="{FF2B5EF4-FFF2-40B4-BE49-F238E27FC236}">
                  <a16:creationId xmlns:a16="http://schemas.microsoft.com/office/drawing/2014/main" id="{C95024F6-97A3-4212-85D8-0CCF51CCAD57}"/>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440000" marR="0" lvl="0" indent="-288000" algn="l" defTabSz="719138"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2000" kern="1200" noProof="0" dirty="0">
                  <a:solidFill>
                    <a:schemeClr val="tx1">
                      <a:lumMod val="65000"/>
                      <a:lumOff val="35000"/>
                    </a:schemeClr>
                  </a:solidFill>
                  <a:latin typeface="+mn-lt"/>
                  <a:ea typeface="+mn-ea"/>
                  <a:cs typeface="+mn-cs"/>
                </a:rPr>
                <a:t>Sub #4</a:t>
              </a:r>
            </a:p>
          </p:txBody>
        </p:sp>
        <p:sp>
          <p:nvSpPr>
            <p:cNvPr id="24" name="Rechthoek 35">
              <a:extLst>
                <a:ext uri="{FF2B5EF4-FFF2-40B4-BE49-F238E27FC236}">
                  <a16:creationId xmlns:a16="http://schemas.microsoft.com/office/drawing/2014/main" id="{BB90363E-3845-426E-BC66-D6B353FC8348}"/>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grpSp>
    </p:spTree>
    <p:extLst>
      <p:ext uri="{BB962C8B-B14F-4D97-AF65-F5344CB8AC3E}">
        <p14:creationId xmlns:p14="http://schemas.microsoft.com/office/powerpoint/2010/main" val="375998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888B6-1A3D-4B64-9FDA-906A48F41F91}"/>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7F4C1553-5949-4840-9EFD-34EB7522CBCA}"/>
              </a:ext>
            </a:extLst>
          </p:cNvPr>
          <p:cNvSpPr>
            <a:spLocks noGrp="1"/>
          </p:cNvSpPr>
          <p:nvPr>
            <p:ph type="dt" sz="half" idx="10"/>
          </p:nvPr>
        </p:nvSpPr>
        <p:spPr/>
        <p:txBody>
          <a:bodyPr/>
          <a:lstStyle/>
          <a:p>
            <a:endParaRPr lang="nl-NL"/>
          </a:p>
        </p:txBody>
      </p:sp>
      <p:sp>
        <p:nvSpPr>
          <p:cNvPr id="4" name="Footer Placeholder 3">
            <a:extLst>
              <a:ext uri="{FF2B5EF4-FFF2-40B4-BE49-F238E27FC236}">
                <a16:creationId xmlns:a16="http://schemas.microsoft.com/office/drawing/2014/main" id="{A5E42F5A-B739-4D09-AE96-4FA2126A4615}"/>
              </a:ext>
            </a:extLst>
          </p:cNvPr>
          <p:cNvSpPr>
            <a:spLocks noGrp="1"/>
          </p:cNvSpPr>
          <p:nvPr>
            <p:ph type="ftr" sz="quarter" idx="11"/>
          </p:nvPr>
        </p:nvSpPr>
        <p:spPr/>
        <p:txBody>
          <a:bodyPr/>
          <a:lstStyle/>
          <a:p>
            <a:r>
              <a:rPr lang="nl-NL"/>
              <a:t>Footer</a:t>
            </a:r>
          </a:p>
        </p:txBody>
      </p:sp>
      <p:sp>
        <p:nvSpPr>
          <p:cNvPr id="5" name="Slide Number Placeholder 4">
            <a:extLst>
              <a:ext uri="{FF2B5EF4-FFF2-40B4-BE49-F238E27FC236}">
                <a16:creationId xmlns:a16="http://schemas.microsoft.com/office/drawing/2014/main" id="{6D3702F9-2633-45B7-B216-9CA3815CA1BD}"/>
              </a:ext>
            </a:extLst>
          </p:cNvPr>
          <p:cNvSpPr>
            <a:spLocks noGrp="1"/>
          </p:cNvSpPr>
          <p:nvPr>
            <p:ph type="sldNum" sz="quarter" idx="12"/>
          </p:nvPr>
        </p:nvSpPr>
        <p:spPr/>
        <p:txBody>
          <a:bodyPr/>
          <a:lstStyle/>
          <a:p>
            <a:fld id="{24D67351-BC5A-44E5-A0D8-76BFC2E49676}" type="slidenum">
              <a:rPr lang="nl-NL" smtClean="0"/>
              <a:t>‹#›</a:t>
            </a:fld>
            <a:endParaRPr lang="nl-NL"/>
          </a:p>
        </p:txBody>
      </p:sp>
      <p:sp>
        <p:nvSpPr>
          <p:cNvPr id="6" name="Logo_Groen_Zwart">
            <a:extLst>
              <a:ext uri="{FF2B5EF4-FFF2-40B4-BE49-F238E27FC236}">
                <a16:creationId xmlns:a16="http://schemas.microsoft.com/office/drawing/2014/main" id="{6F5EA833-BE68-4601-904D-23DD41FB8C94}"/>
              </a:ext>
            </a:extLst>
          </p:cNvPr>
          <p:cNvSpPr>
            <a:spLocks noGrp="1"/>
          </p:cNvSpPr>
          <p:nvPr>
            <p:ph type="body" sz="quarter" idx="15"/>
          </p:nvPr>
        </p:nvSpPr>
        <p:spPr>
          <a:xfrm>
            <a:off x="10665538" y="6492688"/>
            <a:ext cx="975600" cy="176400"/>
          </a:xfrm>
          <a:blipFill>
            <a:blip r:embed="rId2">
              <a:extLst>
                <a:ext uri="{96DAC541-7B7A-43D3-8B79-37D633B846F1}">
                  <asvg:svgBlip xmlns:asvg="http://schemas.microsoft.com/office/drawing/2016/SVG/main" r:embed="rId3"/>
                </a:ext>
              </a:extLst>
            </a:blip>
            <a:stretch>
              <a:fillRect/>
            </a:stretch>
          </a:blipFill>
        </p:spPr>
        <p:txBody>
          <a:bodyPr/>
          <a:lstStyle>
            <a:lvl1pPr marL="0" indent="0">
              <a:buNone/>
              <a:defRPr sz="100">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95463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xt and picture">
    <p:bg>
      <p:bgPr>
        <a:solidFill>
          <a:srgbClr val="F1F1F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888B6-1A3D-4B64-9FDA-906A48F41F91}"/>
              </a:ext>
            </a:extLst>
          </p:cNvPr>
          <p:cNvSpPr>
            <a:spLocks noGrp="1"/>
          </p:cNvSpPr>
          <p:nvPr>
            <p:ph type="title"/>
          </p:nvPr>
        </p:nvSpPr>
        <p:spPr>
          <a:xfrm>
            <a:off x="874712" y="853200"/>
            <a:ext cx="4979989" cy="1044574"/>
          </a:xfrm>
        </p:spPr>
        <p:txBody>
          <a:bodyPr/>
          <a:lstStyle/>
          <a:p>
            <a:r>
              <a:rPr lang="en-US"/>
              <a:t>Click to edit Master title style</a:t>
            </a:r>
            <a:endParaRPr lang="nl-NL" dirty="0"/>
          </a:p>
        </p:txBody>
      </p:sp>
      <p:sp>
        <p:nvSpPr>
          <p:cNvPr id="3" name="Date Placeholder 2">
            <a:extLst>
              <a:ext uri="{FF2B5EF4-FFF2-40B4-BE49-F238E27FC236}">
                <a16:creationId xmlns:a16="http://schemas.microsoft.com/office/drawing/2014/main" id="{7F4C1553-5949-4840-9EFD-34EB7522CBCA}"/>
              </a:ext>
            </a:extLst>
          </p:cNvPr>
          <p:cNvSpPr>
            <a:spLocks noGrp="1"/>
          </p:cNvSpPr>
          <p:nvPr>
            <p:ph type="dt" sz="half" idx="10"/>
          </p:nvPr>
        </p:nvSpPr>
        <p:spPr>
          <a:xfrm>
            <a:off x="6275387" y="7020000"/>
            <a:ext cx="2563811" cy="216000"/>
          </a:xfrm>
        </p:spPr>
        <p:txBody>
          <a:bodyPr/>
          <a:lstStyle>
            <a:lvl1pPr>
              <a:defRPr>
                <a:solidFill>
                  <a:srgbClr val="E6E6E6"/>
                </a:solidFill>
              </a:defRPr>
            </a:lvl1pPr>
          </a:lstStyle>
          <a:p>
            <a:endParaRPr lang="nl-NL" dirty="0"/>
          </a:p>
        </p:txBody>
      </p:sp>
      <p:sp>
        <p:nvSpPr>
          <p:cNvPr id="4" name="Footer Placeholder 3">
            <a:extLst>
              <a:ext uri="{FF2B5EF4-FFF2-40B4-BE49-F238E27FC236}">
                <a16:creationId xmlns:a16="http://schemas.microsoft.com/office/drawing/2014/main" id="{A5E42F5A-B739-4D09-AE96-4FA2126A4615}"/>
              </a:ext>
            </a:extLst>
          </p:cNvPr>
          <p:cNvSpPr>
            <a:spLocks noGrp="1"/>
          </p:cNvSpPr>
          <p:nvPr>
            <p:ph type="ftr" sz="quarter" idx="11"/>
          </p:nvPr>
        </p:nvSpPr>
        <p:spPr>
          <a:xfrm>
            <a:off x="1285874" y="7020000"/>
            <a:ext cx="4810125" cy="216000"/>
          </a:xfrm>
        </p:spPr>
        <p:txBody>
          <a:bodyPr/>
          <a:lstStyle>
            <a:lvl1pPr>
              <a:defRPr>
                <a:solidFill>
                  <a:srgbClr val="E6E6E6"/>
                </a:solidFill>
              </a:defRPr>
            </a:lvl1pPr>
          </a:lstStyle>
          <a:p>
            <a:r>
              <a:rPr lang="nl-NL"/>
              <a:t>Footer</a:t>
            </a:r>
          </a:p>
        </p:txBody>
      </p:sp>
      <p:sp>
        <p:nvSpPr>
          <p:cNvPr id="5" name="Slide Number Placeholder 4">
            <a:extLst>
              <a:ext uri="{FF2B5EF4-FFF2-40B4-BE49-F238E27FC236}">
                <a16:creationId xmlns:a16="http://schemas.microsoft.com/office/drawing/2014/main" id="{6D3702F9-2633-45B7-B216-9CA3815CA1BD}"/>
              </a:ext>
            </a:extLst>
          </p:cNvPr>
          <p:cNvSpPr>
            <a:spLocks noGrp="1"/>
          </p:cNvSpPr>
          <p:nvPr>
            <p:ph type="sldNum" sz="quarter" idx="12"/>
          </p:nvPr>
        </p:nvSpPr>
        <p:spPr>
          <a:xfrm>
            <a:off x="0" y="7020000"/>
            <a:ext cx="874712" cy="216000"/>
          </a:xfrm>
        </p:spPr>
        <p:txBody>
          <a:bodyPr/>
          <a:lstStyle>
            <a:lvl1pPr>
              <a:defRPr>
                <a:solidFill>
                  <a:srgbClr val="E6E6E6"/>
                </a:solidFill>
              </a:defRPr>
            </a:lvl1pPr>
          </a:lstStyle>
          <a:p>
            <a:fld id="{24D67351-BC5A-44E5-A0D8-76BFC2E49676}" type="slidenum">
              <a:rPr lang="nl-NL" smtClean="0"/>
              <a:pPr/>
              <a:t>‹#›</a:t>
            </a:fld>
            <a:endParaRPr lang="nl-NL"/>
          </a:p>
        </p:txBody>
      </p:sp>
      <p:sp>
        <p:nvSpPr>
          <p:cNvPr id="6" name="Logo_Groen_Zwart">
            <a:extLst>
              <a:ext uri="{FF2B5EF4-FFF2-40B4-BE49-F238E27FC236}">
                <a16:creationId xmlns:a16="http://schemas.microsoft.com/office/drawing/2014/main" id="{6F5EA833-BE68-4601-904D-23DD41FB8C94}"/>
              </a:ext>
            </a:extLst>
          </p:cNvPr>
          <p:cNvSpPr>
            <a:spLocks noGrp="1"/>
          </p:cNvSpPr>
          <p:nvPr>
            <p:ph type="body" sz="quarter" idx="15"/>
          </p:nvPr>
        </p:nvSpPr>
        <p:spPr>
          <a:xfrm>
            <a:off x="10665538" y="6492688"/>
            <a:ext cx="975600" cy="176400"/>
          </a:xfrm>
          <a:blipFill>
            <a:blip r:embed="rId2">
              <a:extLst>
                <a:ext uri="{96DAC541-7B7A-43D3-8B79-37D633B846F1}">
                  <asvg:svgBlip xmlns:asvg="http://schemas.microsoft.com/office/drawing/2016/SVG/main" r:embed="rId3"/>
                </a:ext>
              </a:extLst>
            </a:blip>
            <a:stretch>
              <a:fillRect/>
            </a:stretch>
          </a:blipFill>
        </p:spPr>
        <p:txBody>
          <a:bodyPr/>
          <a:lstStyle>
            <a:lvl1pPr marL="0" indent="0">
              <a:buNone/>
              <a:defRPr sz="100">
                <a:solidFill>
                  <a:schemeClr val="tx2"/>
                </a:solidFill>
              </a:defRPr>
            </a:lvl1pPr>
          </a:lstStyle>
          <a:p>
            <a:pPr lvl="0"/>
            <a:r>
              <a:rPr lang="en-US"/>
              <a:t>Click to edit Master text styles</a:t>
            </a:r>
          </a:p>
        </p:txBody>
      </p:sp>
      <p:sp>
        <p:nvSpPr>
          <p:cNvPr id="8" name="Text Placeholder 7">
            <a:extLst>
              <a:ext uri="{FF2B5EF4-FFF2-40B4-BE49-F238E27FC236}">
                <a16:creationId xmlns:a16="http://schemas.microsoft.com/office/drawing/2014/main" id="{2A8002BA-B3B0-4CEA-975D-3CFC37EA4673}"/>
              </a:ext>
            </a:extLst>
          </p:cNvPr>
          <p:cNvSpPr>
            <a:spLocks noGrp="1"/>
          </p:cNvSpPr>
          <p:nvPr>
            <p:ph type="body" sz="quarter" idx="16"/>
          </p:nvPr>
        </p:nvSpPr>
        <p:spPr>
          <a:xfrm>
            <a:off x="874712" y="2160000"/>
            <a:ext cx="4979989" cy="4040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4" name="Picture Placeholder 13">
            <a:extLst>
              <a:ext uri="{FF2B5EF4-FFF2-40B4-BE49-F238E27FC236}">
                <a16:creationId xmlns:a16="http://schemas.microsoft.com/office/drawing/2014/main" id="{1CEA4C1A-C411-42B4-9F3B-8800ADA34E3E}"/>
              </a:ext>
            </a:extLst>
          </p:cNvPr>
          <p:cNvSpPr>
            <a:spLocks noGrp="1"/>
          </p:cNvSpPr>
          <p:nvPr>
            <p:ph type="pic" sz="quarter" idx="14"/>
          </p:nvPr>
        </p:nvSpPr>
        <p:spPr>
          <a:xfrm>
            <a:off x="5854700" y="0"/>
            <a:ext cx="6337301" cy="6858000"/>
          </a:xfrm>
          <a:custGeom>
            <a:avLst/>
            <a:gdLst>
              <a:gd name="connsiteX0" fmla="*/ 241300 w 6337301"/>
              <a:gd name="connsiteY0" fmla="*/ 0 h 6858000"/>
              <a:gd name="connsiteX1" fmla="*/ 6337301 w 6337301"/>
              <a:gd name="connsiteY1" fmla="*/ 0 h 6858000"/>
              <a:gd name="connsiteX2" fmla="*/ 6337301 w 6337301"/>
              <a:gd name="connsiteY2" fmla="*/ 6858000 h 6858000"/>
              <a:gd name="connsiteX3" fmla="*/ 241300 w 6337301"/>
              <a:gd name="connsiteY3" fmla="*/ 6858000 h 6858000"/>
              <a:gd name="connsiteX4" fmla="*/ 241300 w 6337301"/>
              <a:gd name="connsiteY4" fmla="*/ 1525524 h 6858000"/>
              <a:gd name="connsiteX5" fmla="*/ 16592 w 6337301"/>
              <a:gd name="connsiteY5" fmla="*/ 1249809 h 6858000"/>
              <a:gd name="connsiteX6" fmla="*/ 0 w 6337301"/>
              <a:gd name="connsiteY6" fmla="*/ 1248137 h 6858000"/>
              <a:gd name="connsiteX7" fmla="*/ 0 w 6337301"/>
              <a:gd name="connsiteY7" fmla="*/ 1240047 h 6858000"/>
              <a:gd name="connsiteX8" fmla="*/ 16592 w 6337301"/>
              <a:gd name="connsiteY8" fmla="*/ 1238375 h 6858000"/>
              <a:gd name="connsiteX9" fmla="*/ 241300 w 6337301"/>
              <a:gd name="connsiteY9" fmla="*/ 96266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37301" h="6858000">
                <a:moveTo>
                  <a:pt x="241300" y="0"/>
                </a:moveTo>
                <a:lnTo>
                  <a:pt x="6337301" y="0"/>
                </a:lnTo>
                <a:lnTo>
                  <a:pt x="6337301" y="6858000"/>
                </a:lnTo>
                <a:lnTo>
                  <a:pt x="241300" y="6858000"/>
                </a:lnTo>
                <a:lnTo>
                  <a:pt x="241300" y="1525524"/>
                </a:lnTo>
                <a:cubicBezTo>
                  <a:pt x="241300" y="1389507"/>
                  <a:pt x="144844" y="1276049"/>
                  <a:pt x="16592" y="1249809"/>
                </a:cubicBezTo>
                <a:lnTo>
                  <a:pt x="0" y="1248137"/>
                </a:lnTo>
                <a:lnTo>
                  <a:pt x="0" y="1240047"/>
                </a:lnTo>
                <a:lnTo>
                  <a:pt x="16592" y="1238375"/>
                </a:lnTo>
                <a:cubicBezTo>
                  <a:pt x="144844" y="1212136"/>
                  <a:pt x="241300" y="1098677"/>
                  <a:pt x="241300" y="962660"/>
                </a:cubicBezTo>
                <a:close/>
              </a:path>
            </a:pathLst>
          </a:custGeom>
          <a:solidFill>
            <a:srgbClr val="E6E6E6"/>
          </a:solidFill>
        </p:spPr>
        <p:txBody>
          <a:bodyPr wrap="square">
            <a:noAutofit/>
          </a:bodyPr>
          <a:lstStyle>
            <a:lvl1pPr marL="0" indent="0" algn="ctr">
              <a:buNone/>
              <a:defRPr>
                <a:solidFill>
                  <a:schemeClr val="tx1">
                    <a:lumMod val="50000"/>
                    <a:lumOff val="50000"/>
                  </a:schemeClr>
                </a:solidFill>
              </a:defRPr>
            </a:lvl1pPr>
          </a:lstStyle>
          <a:p>
            <a:r>
              <a:rPr lang="en-US"/>
              <a:t>Click icon to add picture</a:t>
            </a:r>
            <a:endParaRPr lang="nl-NL" dirty="0"/>
          </a:p>
        </p:txBody>
      </p:sp>
      <p:grpSp>
        <p:nvGrpSpPr>
          <p:cNvPr id="57" name="Instruction">
            <a:extLst>
              <a:ext uri="{FF2B5EF4-FFF2-40B4-BE49-F238E27FC236}">
                <a16:creationId xmlns:a16="http://schemas.microsoft.com/office/drawing/2014/main" id="{514A5129-EADD-4658-AEA4-A52BFD2E920E}"/>
              </a:ext>
            </a:extLst>
          </p:cNvPr>
          <p:cNvGrpSpPr/>
          <p:nvPr userDrawn="1"/>
        </p:nvGrpSpPr>
        <p:grpSpPr>
          <a:xfrm>
            <a:off x="-3399447" y="0"/>
            <a:ext cx="3201327" cy="3615445"/>
            <a:chOff x="-3437547" y="1434"/>
            <a:chExt cx="3201327" cy="3615445"/>
          </a:xfrm>
        </p:grpSpPr>
        <p:cxnSp>
          <p:nvCxnSpPr>
            <p:cNvPr id="58" name="Rechte verbindingslijn 11">
              <a:extLst>
                <a:ext uri="{FF2B5EF4-FFF2-40B4-BE49-F238E27FC236}">
                  <a16:creationId xmlns:a16="http://schemas.microsoft.com/office/drawing/2014/main" id="{04A0C8E1-2B93-44E8-90B1-B0B173723094}"/>
                </a:ext>
              </a:extLst>
            </p:cNvPr>
            <p:cNvCxnSpPr>
              <a:cxnSpLocks/>
            </p:cNvCxnSpPr>
            <p:nvPr userDrawn="1"/>
          </p:nvCxnSpPr>
          <p:spPr>
            <a:xfrm>
              <a:off x="-3419346" y="3616879"/>
              <a:ext cx="3176013" cy="0"/>
            </a:xfrm>
            <a:prstGeom prst="line">
              <a:avLst/>
            </a:prstGeom>
            <a:noFill/>
            <a:ln w="3175" cap="flat" cmpd="sng" algn="ctr">
              <a:solidFill>
                <a:schemeClr val="accent1"/>
              </a:solidFill>
              <a:prstDash val="solid"/>
            </a:ln>
            <a:effectLst/>
          </p:spPr>
        </p:cxnSp>
        <p:sp>
          <p:nvSpPr>
            <p:cNvPr id="59" name="Rechthoek 21">
              <a:extLst>
                <a:ext uri="{FF2B5EF4-FFF2-40B4-BE49-F238E27FC236}">
                  <a16:creationId xmlns:a16="http://schemas.microsoft.com/office/drawing/2014/main" id="{394810A1-C967-4336-9C25-B2F3E20466FC}"/>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Using text levels</a:t>
              </a:r>
            </a:p>
          </p:txBody>
        </p:sp>
        <p:sp>
          <p:nvSpPr>
            <p:cNvPr id="60" name="Ovaal 22">
              <a:extLst>
                <a:ext uri="{FF2B5EF4-FFF2-40B4-BE49-F238E27FC236}">
                  <a16:creationId xmlns:a16="http://schemas.microsoft.com/office/drawing/2014/main" id="{85B6FABB-F3F8-4D6D-86B1-AC586A1AB64C}"/>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61" name="Rechte verbindingslijn 23">
              <a:extLst>
                <a:ext uri="{FF2B5EF4-FFF2-40B4-BE49-F238E27FC236}">
                  <a16:creationId xmlns:a16="http://schemas.microsoft.com/office/drawing/2014/main" id="{E7F10D51-E1C1-4CF2-A830-240E5002C13B}"/>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62" name="Groep 24">
              <a:extLst>
                <a:ext uri="{FF2B5EF4-FFF2-40B4-BE49-F238E27FC236}">
                  <a16:creationId xmlns:a16="http://schemas.microsoft.com/office/drawing/2014/main" id="{7119CE6E-E3E8-43EF-AEF9-ABC345E48FBC}"/>
                </a:ext>
              </a:extLst>
            </p:cNvPr>
            <p:cNvGrpSpPr/>
            <p:nvPr userDrawn="1"/>
          </p:nvGrpSpPr>
          <p:grpSpPr>
            <a:xfrm>
              <a:off x="-3437547" y="349413"/>
              <a:ext cx="2933825" cy="558875"/>
              <a:chOff x="-3419346" y="368233"/>
              <a:chExt cx="3904920" cy="743862"/>
            </a:xfrm>
          </p:grpSpPr>
          <p:sp>
            <p:nvSpPr>
              <p:cNvPr id="74" name="Rechthoek 36">
                <a:extLst>
                  <a:ext uri="{FF2B5EF4-FFF2-40B4-BE49-F238E27FC236}">
                    <a16:creationId xmlns:a16="http://schemas.microsoft.com/office/drawing/2014/main" id="{1E69DBB6-57C5-4192-96A1-DF5F9CCE8353}"/>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chemeClr val="tx2"/>
                    </a:solidFill>
                    <a:latin typeface="Arial" panose="020B0604020202020204" pitchFamily="34" charset="0"/>
                    <a:cs typeface="Arial" panose="020B0604020202020204" pitchFamily="34" charset="0"/>
                  </a:rPr>
                  <a:t>Home</a:t>
                </a:r>
              </a:p>
            </p:txBody>
          </p:sp>
          <p:cxnSp>
            <p:nvCxnSpPr>
              <p:cNvPr id="75" name="Rechte verbindingslijn 37">
                <a:extLst>
                  <a:ext uri="{FF2B5EF4-FFF2-40B4-BE49-F238E27FC236}">
                    <a16:creationId xmlns:a16="http://schemas.microsoft.com/office/drawing/2014/main" id="{0BD03F1A-3C3A-41F9-B8B5-1013E04D3AF8}"/>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Rechte verbindingslijn 38">
                <a:extLst>
                  <a:ext uri="{FF2B5EF4-FFF2-40B4-BE49-F238E27FC236}">
                    <a16:creationId xmlns:a16="http://schemas.microsoft.com/office/drawing/2014/main" id="{F7D615BA-81A2-413D-914E-E4C43CF832CA}"/>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7" name="Rechthoek 39">
                <a:extLst>
                  <a:ext uri="{FF2B5EF4-FFF2-40B4-BE49-F238E27FC236}">
                    <a16:creationId xmlns:a16="http://schemas.microsoft.com/office/drawing/2014/main" id="{1A4E8349-FAF2-4BD9-B499-B29E4D7255D4}"/>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78" name="Groep 40">
                <a:extLst>
                  <a:ext uri="{FF2B5EF4-FFF2-40B4-BE49-F238E27FC236}">
                    <a16:creationId xmlns:a16="http://schemas.microsoft.com/office/drawing/2014/main" id="{99AB950D-88CB-4690-95BE-C2728F192A0B}"/>
                  </a:ext>
                </a:extLst>
              </p:cNvPr>
              <p:cNvGrpSpPr/>
              <p:nvPr userDrawn="1"/>
            </p:nvGrpSpPr>
            <p:grpSpPr>
              <a:xfrm>
                <a:off x="-3002834" y="720303"/>
                <a:ext cx="182598" cy="143759"/>
                <a:chOff x="-3310843" y="700986"/>
                <a:chExt cx="182598" cy="143759"/>
              </a:xfrm>
            </p:grpSpPr>
            <p:grpSp>
              <p:nvGrpSpPr>
                <p:cNvPr id="117" name="Groep 79">
                  <a:extLst>
                    <a:ext uri="{FF2B5EF4-FFF2-40B4-BE49-F238E27FC236}">
                      <a16:creationId xmlns:a16="http://schemas.microsoft.com/office/drawing/2014/main" id="{89B1C34F-54E1-470B-8958-2A67DC1C47D5}"/>
                    </a:ext>
                  </a:extLst>
                </p:cNvPr>
                <p:cNvGrpSpPr/>
                <p:nvPr userDrawn="1"/>
              </p:nvGrpSpPr>
              <p:grpSpPr>
                <a:xfrm>
                  <a:off x="-3310843" y="700986"/>
                  <a:ext cx="182598" cy="143759"/>
                  <a:chOff x="-3310843" y="700986"/>
                  <a:chExt cx="182598" cy="143759"/>
                </a:xfrm>
              </p:grpSpPr>
              <p:cxnSp>
                <p:nvCxnSpPr>
                  <p:cNvPr id="121" name="Rechte verbindingslijn 83">
                    <a:extLst>
                      <a:ext uri="{FF2B5EF4-FFF2-40B4-BE49-F238E27FC236}">
                        <a16:creationId xmlns:a16="http://schemas.microsoft.com/office/drawing/2014/main" id="{DD56ED16-7532-4C6D-B20E-1252E3EB8DBE}"/>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122" name="Rechte verbindingslijn 84">
                    <a:extLst>
                      <a:ext uri="{FF2B5EF4-FFF2-40B4-BE49-F238E27FC236}">
                        <a16:creationId xmlns:a16="http://schemas.microsoft.com/office/drawing/2014/main" id="{BCF074FA-EAA8-4FBA-979D-3CAD6F40CCA8}"/>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123" name="Rechte verbindingslijn 85">
                    <a:extLst>
                      <a:ext uri="{FF2B5EF4-FFF2-40B4-BE49-F238E27FC236}">
                        <a16:creationId xmlns:a16="http://schemas.microsoft.com/office/drawing/2014/main" id="{074BEC97-1AD7-426F-8C78-FE143C1FFF71}"/>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124" name="Rechte verbindingslijn 86">
                    <a:extLst>
                      <a:ext uri="{FF2B5EF4-FFF2-40B4-BE49-F238E27FC236}">
                        <a16:creationId xmlns:a16="http://schemas.microsoft.com/office/drawing/2014/main" id="{F2A24B3A-60B6-46F8-9BA8-1FC227A42652}"/>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125" name="Rechte verbindingslijn 87">
                    <a:extLst>
                      <a:ext uri="{FF2B5EF4-FFF2-40B4-BE49-F238E27FC236}">
                        <a16:creationId xmlns:a16="http://schemas.microsoft.com/office/drawing/2014/main" id="{277AE8DD-D513-42B7-849F-E56214F76FDF}"/>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18" name="Groep 80">
                  <a:extLst>
                    <a:ext uri="{FF2B5EF4-FFF2-40B4-BE49-F238E27FC236}">
                      <a16:creationId xmlns:a16="http://schemas.microsoft.com/office/drawing/2014/main" id="{362239B1-AA71-43C3-BFF7-EB52EEE89A07}"/>
                    </a:ext>
                  </a:extLst>
                </p:cNvPr>
                <p:cNvGrpSpPr/>
                <p:nvPr userDrawn="1"/>
              </p:nvGrpSpPr>
              <p:grpSpPr>
                <a:xfrm flipH="1">
                  <a:off x="-3310774" y="735854"/>
                  <a:ext cx="88801" cy="72568"/>
                  <a:chOff x="-2091059" y="1395403"/>
                  <a:chExt cx="157316" cy="128558"/>
                </a:xfrm>
              </p:grpSpPr>
              <p:sp>
                <p:nvSpPr>
                  <p:cNvPr id="119" name="Rechthoek 81">
                    <a:extLst>
                      <a:ext uri="{FF2B5EF4-FFF2-40B4-BE49-F238E27FC236}">
                        <a16:creationId xmlns:a16="http://schemas.microsoft.com/office/drawing/2014/main" id="{FBCAD868-4FFF-42A2-A2DA-24742B4CD52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20" name="Pijl: punthaak 82">
                    <a:extLst>
                      <a:ext uri="{FF2B5EF4-FFF2-40B4-BE49-F238E27FC236}">
                        <a16:creationId xmlns:a16="http://schemas.microsoft.com/office/drawing/2014/main" id="{1380BECF-4780-489A-B438-29F97ECBB351}"/>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79" name="Groep 41">
                <a:extLst>
                  <a:ext uri="{FF2B5EF4-FFF2-40B4-BE49-F238E27FC236}">
                    <a16:creationId xmlns:a16="http://schemas.microsoft.com/office/drawing/2014/main" id="{D74003CB-2B54-424C-80CC-3F8FA9FF0683}"/>
                  </a:ext>
                </a:extLst>
              </p:cNvPr>
              <p:cNvGrpSpPr/>
              <p:nvPr userDrawn="1"/>
            </p:nvGrpSpPr>
            <p:grpSpPr>
              <a:xfrm>
                <a:off x="-3326107" y="720303"/>
                <a:ext cx="182598" cy="143759"/>
                <a:chOff x="-3634116" y="700986"/>
                <a:chExt cx="182598" cy="143759"/>
              </a:xfrm>
            </p:grpSpPr>
            <p:grpSp>
              <p:nvGrpSpPr>
                <p:cNvPr id="108" name="Groep 70">
                  <a:extLst>
                    <a:ext uri="{FF2B5EF4-FFF2-40B4-BE49-F238E27FC236}">
                      <a16:creationId xmlns:a16="http://schemas.microsoft.com/office/drawing/2014/main" id="{7C80753D-7FA8-4D51-8C6B-30884B3FC4F4}"/>
                    </a:ext>
                  </a:extLst>
                </p:cNvPr>
                <p:cNvGrpSpPr/>
                <p:nvPr userDrawn="1"/>
              </p:nvGrpSpPr>
              <p:grpSpPr>
                <a:xfrm>
                  <a:off x="-3634116" y="700986"/>
                  <a:ext cx="182598" cy="143759"/>
                  <a:chOff x="-3634116" y="700986"/>
                  <a:chExt cx="182598" cy="143759"/>
                </a:xfrm>
              </p:grpSpPr>
              <p:cxnSp>
                <p:nvCxnSpPr>
                  <p:cNvPr id="112" name="Rechte verbindingslijn 74">
                    <a:extLst>
                      <a:ext uri="{FF2B5EF4-FFF2-40B4-BE49-F238E27FC236}">
                        <a16:creationId xmlns:a16="http://schemas.microsoft.com/office/drawing/2014/main" id="{E9DA0FFC-64F5-465E-AADC-BF20E7FF2BB4}"/>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13" name="Rechte verbindingslijn 75">
                    <a:extLst>
                      <a:ext uri="{FF2B5EF4-FFF2-40B4-BE49-F238E27FC236}">
                        <a16:creationId xmlns:a16="http://schemas.microsoft.com/office/drawing/2014/main" id="{B9D8BBFC-F514-44E3-9B19-932C31995DE3}"/>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14" name="Rechte verbindingslijn 76">
                    <a:extLst>
                      <a:ext uri="{FF2B5EF4-FFF2-40B4-BE49-F238E27FC236}">
                        <a16:creationId xmlns:a16="http://schemas.microsoft.com/office/drawing/2014/main" id="{D28BC705-BB3F-45ED-8123-3A6A2B9E7852}"/>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15" name="Rechte verbindingslijn 77">
                    <a:extLst>
                      <a:ext uri="{FF2B5EF4-FFF2-40B4-BE49-F238E27FC236}">
                        <a16:creationId xmlns:a16="http://schemas.microsoft.com/office/drawing/2014/main" id="{8F842DD9-F60F-4466-B15F-C06B563EB122}"/>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16" name="Rechte verbindingslijn 78">
                    <a:extLst>
                      <a:ext uri="{FF2B5EF4-FFF2-40B4-BE49-F238E27FC236}">
                        <a16:creationId xmlns:a16="http://schemas.microsoft.com/office/drawing/2014/main" id="{ECA7A089-206B-497B-9DDF-8B7F7D081BC9}"/>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09" name="Groep 71">
                  <a:extLst>
                    <a:ext uri="{FF2B5EF4-FFF2-40B4-BE49-F238E27FC236}">
                      <a16:creationId xmlns:a16="http://schemas.microsoft.com/office/drawing/2014/main" id="{6BE0E0C8-14AD-482B-B2CF-762E7B57AF1A}"/>
                    </a:ext>
                  </a:extLst>
                </p:cNvPr>
                <p:cNvGrpSpPr/>
                <p:nvPr userDrawn="1"/>
              </p:nvGrpSpPr>
              <p:grpSpPr>
                <a:xfrm>
                  <a:off x="-3634047" y="735854"/>
                  <a:ext cx="88801" cy="72568"/>
                  <a:chOff x="-2091059" y="1395403"/>
                  <a:chExt cx="157316" cy="128558"/>
                </a:xfrm>
              </p:grpSpPr>
              <p:sp>
                <p:nvSpPr>
                  <p:cNvPr id="110" name="Rechthoek 72">
                    <a:extLst>
                      <a:ext uri="{FF2B5EF4-FFF2-40B4-BE49-F238E27FC236}">
                        <a16:creationId xmlns:a16="http://schemas.microsoft.com/office/drawing/2014/main" id="{3B8E0E92-8085-40D5-BF18-D0AC39E4BCB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1" name="Pijl: punthaak 73">
                    <a:extLst>
                      <a:ext uri="{FF2B5EF4-FFF2-40B4-BE49-F238E27FC236}">
                        <a16:creationId xmlns:a16="http://schemas.microsoft.com/office/drawing/2014/main" id="{EEA45A78-C2F9-4F50-94A5-832044AC386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80" name="Rechte verbindingslijn 42">
                <a:extLst>
                  <a:ext uri="{FF2B5EF4-FFF2-40B4-BE49-F238E27FC236}">
                    <a16:creationId xmlns:a16="http://schemas.microsoft.com/office/drawing/2014/main" id="{5CE4EC5E-8CBF-4097-A8E5-C25890096D6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81" name="Rechte verbindingslijn 43">
                <a:extLst>
                  <a:ext uri="{FF2B5EF4-FFF2-40B4-BE49-F238E27FC236}">
                    <a16:creationId xmlns:a16="http://schemas.microsoft.com/office/drawing/2014/main" id="{9E9CA6E7-04AF-4B5D-9F4E-65789D7A3E5F}"/>
                  </a:ext>
                </a:extLst>
              </p:cNvPr>
              <p:cNvCxnSpPr>
                <a:cxnSpLocks/>
              </p:cNvCxnSpPr>
              <p:nvPr userDrawn="1"/>
            </p:nvCxnSpPr>
            <p:spPr>
              <a:xfrm>
                <a:off x="-2724656" y="827739"/>
                <a:ext cx="303097" cy="122604"/>
              </a:xfrm>
              <a:prstGeom prst="line">
                <a:avLst/>
              </a:prstGeom>
              <a:noFill/>
              <a:ln w="19050" cap="rnd" cmpd="sng" algn="ctr">
                <a:solidFill>
                  <a:schemeClr val="accent1"/>
                </a:solidFill>
                <a:prstDash val="solid"/>
                <a:headEnd type="oval"/>
              </a:ln>
              <a:effectLst/>
            </p:spPr>
          </p:cxnSp>
          <p:grpSp>
            <p:nvGrpSpPr>
              <p:cNvPr id="82" name="Groep 44">
                <a:extLst>
                  <a:ext uri="{FF2B5EF4-FFF2-40B4-BE49-F238E27FC236}">
                    <a16:creationId xmlns:a16="http://schemas.microsoft.com/office/drawing/2014/main" id="{2476EE25-279F-4574-9044-B002AD3757CA}"/>
                  </a:ext>
                </a:extLst>
              </p:cNvPr>
              <p:cNvGrpSpPr/>
              <p:nvPr userDrawn="1"/>
            </p:nvGrpSpPr>
            <p:grpSpPr>
              <a:xfrm>
                <a:off x="-2425037" y="370226"/>
                <a:ext cx="357690" cy="330595"/>
                <a:chOff x="-2721817" y="347336"/>
                <a:chExt cx="432805" cy="400021"/>
              </a:xfrm>
            </p:grpSpPr>
            <p:sp>
              <p:nvSpPr>
                <p:cNvPr id="97" name="Rechthoek 59">
                  <a:extLst>
                    <a:ext uri="{FF2B5EF4-FFF2-40B4-BE49-F238E27FC236}">
                      <a16:creationId xmlns:a16="http://schemas.microsoft.com/office/drawing/2014/main" id="{99E2E76E-E5AC-4529-83AF-7DD7948B5E2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98" name="Groep 60">
                  <a:extLst>
                    <a:ext uri="{FF2B5EF4-FFF2-40B4-BE49-F238E27FC236}">
                      <a16:creationId xmlns:a16="http://schemas.microsoft.com/office/drawing/2014/main" id="{3FFAB8AD-C960-4895-9ED7-B2A4A71AE8C3}"/>
                    </a:ext>
                  </a:extLst>
                </p:cNvPr>
                <p:cNvGrpSpPr/>
                <p:nvPr userDrawn="1"/>
              </p:nvGrpSpPr>
              <p:grpSpPr>
                <a:xfrm>
                  <a:off x="-2652453" y="431583"/>
                  <a:ext cx="294076" cy="231526"/>
                  <a:chOff x="-3634116" y="700986"/>
                  <a:chExt cx="182598" cy="143759"/>
                </a:xfrm>
              </p:grpSpPr>
              <p:grpSp>
                <p:nvGrpSpPr>
                  <p:cNvPr id="99" name="Groep 61">
                    <a:extLst>
                      <a:ext uri="{FF2B5EF4-FFF2-40B4-BE49-F238E27FC236}">
                        <a16:creationId xmlns:a16="http://schemas.microsoft.com/office/drawing/2014/main" id="{711AAAAB-23A6-4947-96C0-7992CB4C5D24}"/>
                      </a:ext>
                    </a:extLst>
                  </p:cNvPr>
                  <p:cNvGrpSpPr/>
                  <p:nvPr userDrawn="1"/>
                </p:nvGrpSpPr>
                <p:grpSpPr>
                  <a:xfrm>
                    <a:off x="-3634116" y="700986"/>
                    <a:ext cx="182598" cy="143759"/>
                    <a:chOff x="-3634116" y="700986"/>
                    <a:chExt cx="182598" cy="143759"/>
                  </a:xfrm>
                </p:grpSpPr>
                <p:cxnSp>
                  <p:nvCxnSpPr>
                    <p:cNvPr id="103" name="Rechte verbindingslijn 65">
                      <a:extLst>
                        <a:ext uri="{FF2B5EF4-FFF2-40B4-BE49-F238E27FC236}">
                          <a16:creationId xmlns:a16="http://schemas.microsoft.com/office/drawing/2014/main" id="{0CFF3464-D78B-4767-B1D0-1068A0C163B4}"/>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04" name="Rechte verbindingslijn 66">
                      <a:extLst>
                        <a:ext uri="{FF2B5EF4-FFF2-40B4-BE49-F238E27FC236}">
                          <a16:creationId xmlns:a16="http://schemas.microsoft.com/office/drawing/2014/main" id="{CBA980D0-4D00-4D3A-822C-9E962B226EF8}"/>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05" name="Rechte verbindingslijn 67">
                      <a:extLst>
                        <a:ext uri="{FF2B5EF4-FFF2-40B4-BE49-F238E27FC236}">
                          <a16:creationId xmlns:a16="http://schemas.microsoft.com/office/drawing/2014/main" id="{8578FFEA-F1D2-439F-9B73-00E703B96C34}"/>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06" name="Rechte verbindingslijn 68">
                      <a:extLst>
                        <a:ext uri="{FF2B5EF4-FFF2-40B4-BE49-F238E27FC236}">
                          <a16:creationId xmlns:a16="http://schemas.microsoft.com/office/drawing/2014/main" id="{E1EDC395-0795-4489-8913-4B24C25FA145}"/>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07" name="Rechte verbindingslijn 69">
                      <a:extLst>
                        <a:ext uri="{FF2B5EF4-FFF2-40B4-BE49-F238E27FC236}">
                          <a16:creationId xmlns:a16="http://schemas.microsoft.com/office/drawing/2014/main" id="{F8BDEC60-5D76-411C-9C91-28216D43E2B0}"/>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00" name="Groep 62">
                    <a:extLst>
                      <a:ext uri="{FF2B5EF4-FFF2-40B4-BE49-F238E27FC236}">
                        <a16:creationId xmlns:a16="http://schemas.microsoft.com/office/drawing/2014/main" id="{FC83C51E-BE31-4DC6-9786-C56EDE1C2FAA}"/>
                      </a:ext>
                    </a:extLst>
                  </p:cNvPr>
                  <p:cNvGrpSpPr/>
                  <p:nvPr userDrawn="1"/>
                </p:nvGrpSpPr>
                <p:grpSpPr>
                  <a:xfrm>
                    <a:off x="-3634047" y="735854"/>
                    <a:ext cx="88801" cy="72568"/>
                    <a:chOff x="-2091059" y="1395403"/>
                    <a:chExt cx="157316" cy="128558"/>
                  </a:xfrm>
                </p:grpSpPr>
                <p:sp>
                  <p:nvSpPr>
                    <p:cNvPr id="101" name="Rechthoek 63">
                      <a:extLst>
                        <a:ext uri="{FF2B5EF4-FFF2-40B4-BE49-F238E27FC236}">
                          <a16:creationId xmlns:a16="http://schemas.microsoft.com/office/drawing/2014/main" id="{222489F9-45FE-4376-9346-62BA285B977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2" name="Pijl: punthaak 64">
                      <a:extLst>
                        <a:ext uri="{FF2B5EF4-FFF2-40B4-BE49-F238E27FC236}">
                          <a16:creationId xmlns:a16="http://schemas.microsoft.com/office/drawing/2014/main" id="{5EF93349-6689-411A-8128-D9D2E12A53E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83" name="Groep 45">
                <a:extLst>
                  <a:ext uri="{FF2B5EF4-FFF2-40B4-BE49-F238E27FC236}">
                    <a16:creationId xmlns:a16="http://schemas.microsoft.com/office/drawing/2014/main" id="{44C6B0A1-5F12-4A02-80FD-6512E6E528E4}"/>
                  </a:ext>
                </a:extLst>
              </p:cNvPr>
              <p:cNvGrpSpPr/>
              <p:nvPr userDrawn="1"/>
            </p:nvGrpSpPr>
            <p:grpSpPr>
              <a:xfrm>
                <a:off x="-2425037" y="781500"/>
                <a:ext cx="357690" cy="330595"/>
                <a:chOff x="-2721817" y="782525"/>
                <a:chExt cx="432805" cy="400021"/>
              </a:xfrm>
            </p:grpSpPr>
            <p:sp>
              <p:nvSpPr>
                <p:cNvPr id="86" name="Rechthoek 48">
                  <a:extLst>
                    <a:ext uri="{FF2B5EF4-FFF2-40B4-BE49-F238E27FC236}">
                      <a16:creationId xmlns:a16="http://schemas.microsoft.com/office/drawing/2014/main" id="{23131972-0971-4A72-9486-C98F502A345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87" name="Groep 49">
                  <a:extLst>
                    <a:ext uri="{FF2B5EF4-FFF2-40B4-BE49-F238E27FC236}">
                      <a16:creationId xmlns:a16="http://schemas.microsoft.com/office/drawing/2014/main" id="{315E740F-908C-40C5-AEF4-E20BE12F5998}"/>
                    </a:ext>
                  </a:extLst>
                </p:cNvPr>
                <p:cNvGrpSpPr/>
                <p:nvPr userDrawn="1"/>
              </p:nvGrpSpPr>
              <p:grpSpPr>
                <a:xfrm>
                  <a:off x="-2652453" y="866772"/>
                  <a:ext cx="294076" cy="231526"/>
                  <a:chOff x="-3310843" y="700986"/>
                  <a:chExt cx="182598" cy="143759"/>
                </a:xfrm>
              </p:grpSpPr>
              <p:grpSp>
                <p:nvGrpSpPr>
                  <p:cNvPr id="88" name="Groep 50">
                    <a:extLst>
                      <a:ext uri="{FF2B5EF4-FFF2-40B4-BE49-F238E27FC236}">
                        <a16:creationId xmlns:a16="http://schemas.microsoft.com/office/drawing/2014/main" id="{782D1989-3008-4D58-8429-565DB560DF73}"/>
                      </a:ext>
                    </a:extLst>
                  </p:cNvPr>
                  <p:cNvGrpSpPr/>
                  <p:nvPr userDrawn="1"/>
                </p:nvGrpSpPr>
                <p:grpSpPr>
                  <a:xfrm>
                    <a:off x="-3310843" y="700986"/>
                    <a:ext cx="182598" cy="143759"/>
                    <a:chOff x="-3310843" y="700986"/>
                    <a:chExt cx="182598" cy="143759"/>
                  </a:xfrm>
                </p:grpSpPr>
                <p:cxnSp>
                  <p:nvCxnSpPr>
                    <p:cNvPr id="92" name="Rechte verbindingslijn 54">
                      <a:extLst>
                        <a:ext uri="{FF2B5EF4-FFF2-40B4-BE49-F238E27FC236}">
                          <a16:creationId xmlns:a16="http://schemas.microsoft.com/office/drawing/2014/main" id="{D4805ED5-D59E-4DFF-A391-A4CB2356618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93" name="Rechte verbindingslijn 55">
                      <a:extLst>
                        <a:ext uri="{FF2B5EF4-FFF2-40B4-BE49-F238E27FC236}">
                          <a16:creationId xmlns:a16="http://schemas.microsoft.com/office/drawing/2014/main" id="{63AC2092-9977-4F31-B54C-D43696119CD5}"/>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94" name="Rechte verbindingslijn 56">
                      <a:extLst>
                        <a:ext uri="{FF2B5EF4-FFF2-40B4-BE49-F238E27FC236}">
                          <a16:creationId xmlns:a16="http://schemas.microsoft.com/office/drawing/2014/main" id="{0EA70404-010B-4D72-B32D-E685E899778A}"/>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95" name="Rechte verbindingslijn 57">
                      <a:extLst>
                        <a:ext uri="{FF2B5EF4-FFF2-40B4-BE49-F238E27FC236}">
                          <a16:creationId xmlns:a16="http://schemas.microsoft.com/office/drawing/2014/main" id="{A4BFBDF1-1071-4B4F-9E30-6693F91877BD}"/>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96" name="Rechte verbindingslijn 58">
                      <a:extLst>
                        <a:ext uri="{FF2B5EF4-FFF2-40B4-BE49-F238E27FC236}">
                          <a16:creationId xmlns:a16="http://schemas.microsoft.com/office/drawing/2014/main" id="{02EAE2DC-06AC-4B21-A1A7-A02DF138CC94}"/>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89" name="Groep 51">
                    <a:extLst>
                      <a:ext uri="{FF2B5EF4-FFF2-40B4-BE49-F238E27FC236}">
                        <a16:creationId xmlns:a16="http://schemas.microsoft.com/office/drawing/2014/main" id="{C6BA58FE-CF47-4234-8E03-66F855D71165}"/>
                      </a:ext>
                    </a:extLst>
                  </p:cNvPr>
                  <p:cNvGrpSpPr/>
                  <p:nvPr userDrawn="1"/>
                </p:nvGrpSpPr>
                <p:grpSpPr>
                  <a:xfrm flipH="1">
                    <a:off x="-3310774" y="735854"/>
                    <a:ext cx="88801" cy="72568"/>
                    <a:chOff x="-2091059" y="1395403"/>
                    <a:chExt cx="157316" cy="128558"/>
                  </a:xfrm>
                </p:grpSpPr>
                <p:sp>
                  <p:nvSpPr>
                    <p:cNvPr id="90" name="Rechthoek 52">
                      <a:extLst>
                        <a:ext uri="{FF2B5EF4-FFF2-40B4-BE49-F238E27FC236}">
                          <a16:creationId xmlns:a16="http://schemas.microsoft.com/office/drawing/2014/main" id="{FB18DC03-AD68-466E-8BBA-1DC8D9CFD70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1" name="Pijl: punthaak 53">
                      <a:extLst>
                        <a:ext uri="{FF2B5EF4-FFF2-40B4-BE49-F238E27FC236}">
                          <a16:creationId xmlns:a16="http://schemas.microsoft.com/office/drawing/2014/main" id="{54EF3EFF-4BAE-4BA3-AEB9-E3F85689624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84" name="Rechthoek 46">
                <a:extLst>
                  <a:ext uri="{FF2B5EF4-FFF2-40B4-BE49-F238E27FC236}">
                    <a16:creationId xmlns:a16="http://schemas.microsoft.com/office/drawing/2014/main" id="{017899A5-ECA0-4BB9-A4FD-F015002F950E}"/>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85" name="Rechthoek 47">
                <a:extLst>
                  <a:ext uri="{FF2B5EF4-FFF2-40B4-BE49-F238E27FC236}">
                    <a16:creationId xmlns:a16="http://schemas.microsoft.com/office/drawing/2014/main" id="{24C5D9CE-A501-402D-9E3E-DB349B11D827}"/>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63" name="Rechte verbindingslijn 25">
              <a:extLst>
                <a:ext uri="{FF2B5EF4-FFF2-40B4-BE49-F238E27FC236}">
                  <a16:creationId xmlns:a16="http://schemas.microsoft.com/office/drawing/2014/main" id="{56C6443F-DF1F-4946-83AA-35C531D1A8A2}"/>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64" name="Rechthoek 26">
              <a:extLst>
                <a:ext uri="{FF2B5EF4-FFF2-40B4-BE49-F238E27FC236}">
                  <a16:creationId xmlns:a16="http://schemas.microsoft.com/office/drawing/2014/main" id="{F275CEB2-D5A0-40BB-BD49-EC7BB26E9BB8}"/>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285750" marR="0" lvl="0" indent="-285750" algn="l" defTabSz="719138" rtl="0" eaLnBrk="1" fontAlgn="auto" latinLnBrk="0" hangingPunct="1">
                <a:lnSpc>
                  <a:spcPct val="80000"/>
                </a:lnSpc>
                <a:spcBef>
                  <a:spcPts val="400"/>
                </a:spcBef>
                <a:spcAft>
                  <a:spcPts val="400"/>
                </a:spcAft>
                <a:buClr>
                  <a:schemeClr val="accent1"/>
                </a:buClr>
                <a:buSzPct val="120000"/>
                <a:buFont typeface="Arial" panose="020B0604020202020204" pitchFamily="34" charset="0"/>
                <a:buChar char="•"/>
                <a:tabLst/>
                <a:defRPr/>
              </a:pPr>
              <a:r>
                <a:rPr lang="en-US" sz="2800" kern="1200" noProof="0" dirty="0">
                  <a:solidFill>
                    <a:schemeClr val="tx1">
                      <a:lumMod val="65000"/>
                      <a:lumOff val="35000"/>
                    </a:schemeClr>
                  </a:solidFill>
                  <a:latin typeface="+mn-lt"/>
                  <a:ea typeface="+mn-ea"/>
                  <a:cs typeface="+mn-cs"/>
                </a:rPr>
                <a:t>Bullet</a:t>
              </a:r>
            </a:p>
          </p:txBody>
        </p:sp>
        <p:sp>
          <p:nvSpPr>
            <p:cNvPr id="65" name="Ovaal 27">
              <a:extLst>
                <a:ext uri="{FF2B5EF4-FFF2-40B4-BE49-F238E27FC236}">
                  <a16:creationId xmlns:a16="http://schemas.microsoft.com/office/drawing/2014/main" id="{A90CD053-1FAB-4E92-B4CF-A17D71EA1345}"/>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66" name="Rechthoek 28">
              <a:extLst>
                <a:ext uri="{FF2B5EF4-FFF2-40B4-BE49-F238E27FC236}">
                  <a16:creationId xmlns:a16="http://schemas.microsoft.com/office/drawing/2014/main" id="{F98EF264-B844-45F8-BF2D-8D070B2F910F}"/>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576000" marR="0" lvl="0" indent="-288000" algn="l" defTabSz="719138"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2400" kern="1200" noProof="0" dirty="0">
                  <a:solidFill>
                    <a:schemeClr val="tx1">
                      <a:lumMod val="65000"/>
                      <a:lumOff val="35000"/>
                    </a:schemeClr>
                  </a:solidFill>
                  <a:latin typeface="+mn-lt"/>
                  <a:ea typeface="+mn-ea"/>
                  <a:cs typeface="+mn-cs"/>
                </a:rPr>
                <a:t>Sub #1</a:t>
              </a:r>
            </a:p>
          </p:txBody>
        </p:sp>
        <p:sp>
          <p:nvSpPr>
            <p:cNvPr id="67" name="Ovaal 29">
              <a:extLst>
                <a:ext uri="{FF2B5EF4-FFF2-40B4-BE49-F238E27FC236}">
                  <a16:creationId xmlns:a16="http://schemas.microsoft.com/office/drawing/2014/main" id="{CB75FF74-AB64-47C9-AFCE-51531A76C07C}"/>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68" name="Rechthoek 30">
              <a:extLst>
                <a:ext uri="{FF2B5EF4-FFF2-40B4-BE49-F238E27FC236}">
                  <a16:creationId xmlns:a16="http://schemas.microsoft.com/office/drawing/2014/main" id="{C7490C63-EBA7-4A06-A956-1B186B3E8A31}"/>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864000" marR="0" lvl="0" indent="-288000" algn="l" defTabSz="719138"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2000" kern="1200" noProof="0" dirty="0">
                  <a:solidFill>
                    <a:schemeClr val="tx1">
                      <a:lumMod val="65000"/>
                      <a:lumOff val="35000"/>
                    </a:schemeClr>
                  </a:solidFill>
                  <a:latin typeface="+mn-lt"/>
                  <a:ea typeface="+mn-ea"/>
                  <a:cs typeface="+mn-cs"/>
                </a:rPr>
                <a:t>Sub #2</a:t>
              </a:r>
            </a:p>
          </p:txBody>
        </p:sp>
        <p:sp>
          <p:nvSpPr>
            <p:cNvPr id="69" name="Ovaal 31">
              <a:extLst>
                <a:ext uri="{FF2B5EF4-FFF2-40B4-BE49-F238E27FC236}">
                  <a16:creationId xmlns:a16="http://schemas.microsoft.com/office/drawing/2014/main" id="{2612D87A-BD24-432B-9CDE-3E10EC0E54C4}"/>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70" name="Rechthoek 32">
              <a:extLst>
                <a:ext uri="{FF2B5EF4-FFF2-40B4-BE49-F238E27FC236}">
                  <a16:creationId xmlns:a16="http://schemas.microsoft.com/office/drawing/2014/main" id="{59526D14-80E4-4B32-845F-ED40B21562B1}"/>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1152000" marR="0" lvl="0" indent="-288000" algn="l" defTabSz="719138"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2000" kern="1200" noProof="0" dirty="0">
                  <a:solidFill>
                    <a:schemeClr val="tx1">
                      <a:lumMod val="65000"/>
                      <a:lumOff val="35000"/>
                    </a:schemeClr>
                  </a:solidFill>
                  <a:latin typeface="+mn-lt"/>
                  <a:ea typeface="+mn-ea"/>
                  <a:cs typeface="+mn-cs"/>
                </a:rPr>
                <a:t>Sub #3</a:t>
              </a:r>
            </a:p>
          </p:txBody>
        </p:sp>
        <p:sp>
          <p:nvSpPr>
            <p:cNvPr id="71" name="Ovaal 33">
              <a:extLst>
                <a:ext uri="{FF2B5EF4-FFF2-40B4-BE49-F238E27FC236}">
                  <a16:creationId xmlns:a16="http://schemas.microsoft.com/office/drawing/2014/main" id="{3C95BBF2-57C2-47E8-AABB-45D80BABD05D}"/>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72" name="Rechthoek 34">
              <a:extLst>
                <a:ext uri="{FF2B5EF4-FFF2-40B4-BE49-F238E27FC236}">
                  <a16:creationId xmlns:a16="http://schemas.microsoft.com/office/drawing/2014/main" id="{A944E264-8FC4-487E-A696-D7FA0996D40E}"/>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440000" marR="0" lvl="0" indent="-288000" algn="l" defTabSz="719138"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2000" kern="1200" noProof="0" dirty="0">
                  <a:solidFill>
                    <a:schemeClr val="tx1">
                      <a:lumMod val="65000"/>
                      <a:lumOff val="35000"/>
                    </a:schemeClr>
                  </a:solidFill>
                  <a:latin typeface="+mn-lt"/>
                  <a:ea typeface="+mn-ea"/>
                  <a:cs typeface="+mn-cs"/>
                </a:rPr>
                <a:t>Sub #4</a:t>
              </a:r>
            </a:p>
          </p:txBody>
        </p:sp>
        <p:sp>
          <p:nvSpPr>
            <p:cNvPr id="73" name="Rechthoek 35">
              <a:extLst>
                <a:ext uri="{FF2B5EF4-FFF2-40B4-BE49-F238E27FC236}">
                  <a16:creationId xmlns:a16="http://schemas.microsoft.com/office/drawing/2014/main" id="{21C3C89E-F7C7-4DC3-B671-CB4330B9E6AE}"/>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grpSp>
      <p:grpSp>
        <p:nvGrpSpPr>
          <p:cNvPr id="126" name="Group 125">
            <a:extLst>
              <a:ext uri="{FF2B5EF4-FFF2-40B4-BE49-F238E27FC236}">
                <a16:creationId xmlns:a16="http://schemas.microsoft.com/office/drawing/2014/main" id="{74016984-CFE2-4755-9B2F-4E4B82A20F53}"/>
              </a:ext>
            </a:extLst>
          </p:cNvPr>
          <p:cNvGrpSpPr/>
          <p:nvPr userDrawn="1"/>
        </p:nvGrpSpPr>
        <p:grpSpPr>
          <a:xfrm>
            <a:off x="12391602" y="0"/>
            <a:ext cx="3183678" cy="6203482"/>
            <a:chOff x="12391602" y="0"/>
            <a:chExt cx="3183678" cy="6203482"/>
          </a:xfrm>
        </p:grpSpPr>
        <p:grpSp>
          <p:nvGrpSpPr>
            <p:cNvPr id="127" name="Group 126">
              <a:extLst>
                <a:ext uri="{FF2B5EF4-FFF2-40B4-BE49-F238E27FC236}">
                  <a16:creationId xmlns:a16="http://schemas.microsoft.com/office/drawing/2014/main" id="{59C5FF71-98F9-4877-8DB4-1A22A498B1BC}"/>
                </a:ext>
              </a:extLst>
            </p:cNvPr>
            <p:cNvGrpSpPr/>
            <p:nvPr userDrawn="1"/>
          </p:nvGrpSpPr>
          <p:grpSpPr>
            <a:xfrm>
              <a:off x="12391602" y="0"/>
              <a:ext cx="3183678" cy="6203482"/>
              <a:chOff x="12391602" y="0"/>
              <a:chExt cx="3183678" cy="6203482"/>
            </a:xfrm>
          </p:grpSpPr>
          <p:pic>
            <p:nvPicPr>
              <p:cNvPr id="143" name="Picture 142">
                <a:extLst>
                  <a:ext uri="{FF2B5EF4-FFF2-40B4-BE49-F238E27FC236}">
                    <a16:creationId xmlns:a16="http://schemas.microsoft.com/office/drawing/2014/main" id="{0D2894B8-26AD-4912-8CBE-139716B8666A}"/>
                  </a:ext>
                </a:extLst>
              </p:cNvPr>
              <p:cNvPicPr>
                <a:picLocks noChangeAspect="1"/>
              </p:cNvPicPr>
              <p:nvPr userDrawn="1"/>
            </p:nvPicPr>
            <p:blipFill>
              <a:blip r:embed="rId4"/>
              <a:stretch>
                <a:fillRect/>
              </a:stretch>
            </p:blipFill>
            <p:spPr>
              <a:xfrm>
                <a:off x="12653574" y="3233196"/>
                <a:ext cx="1462269" cy="824075"/>
              </a:xfrm>
              <a:prstGeom prst="rect">
                <a:avLst/>
              </a:prstGeom>
            </p:spPr>
          </p:pic>
          <p:grpSp>
            <p:nvGrpSpPr>
              <p:cNvPr id="144" name="Instruction">
                <a:extLst>
                  <a:ext uri="{FF2B5EF4-FFF2-40B4-BE49-F238E27FC236}">
                    <a16:creationId xmlns:a16="http://schemas.microsoft.com/office/drawing/2014/main" id="{ABF14602-2B63-40A9-BAB2-23162BFB4E29}"/>
                  </a:ext>
                </a:extLst>
              </p:cNvPr>
              <p:cNvGrpSpPr/>
              <p:nvPr userDrawn="1"/>
            </p:nvGrpSpPr>
            <p:grpSpPr>
              <a:xfrm>
                <a:off x="12391602" y="0"/>
                <a:ext cx="3183678" cy="6203482"/>
                <a:chOff x="12391601" y="0"/>
                <a:chExt cx="3183678" cy="6203482"/>
              </a:xfrm>
            </p:grpSpPr>
            <p:sp>
              <p:nvSpPr>
                <p:cNvPr id="145" name="Rechthoek 68">
                  <a:extLst>
                    <a:ext uri="{FF2B5EF4-FFF2-40B4-BE49-F238E27FC236}">
                      <a16:creationId xmlns:a16="http://schemas.microsoft.com/office/drawing/2014/main" id="{BE558F7F-D3E0-427E-AE65-3389C03A4BA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image</a:t>
                  </a:r>
                </a:p>
              </p:txBody>
            </p:sp>
            <p:sp>
              <p:nvSpPr>
                <p:cNvPr id="146" name="Ovaal 69">
                  <a:extLst>
                    <a:ext uri="{FF2B5EF4-FFF2-40B4-BE49-F238E27FC236}">
                      <a16:creationId xmlns:a16="http://schemas.microsoft.com/office/drawing/2014/main" id="{3628DF48-16E6-4DD4-9C02-90B89F990E8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47" name="Rechte verbindingslijn 70">
                  <a:extLst>
                    <a:ext uri="{FF2B5EF4-FFF2-40B4-BE49-F238E27FC236}">
                      <a16:creationId xmlns:a16="http://schemas.microsoft.com/office/drawing/2014/main" id="{36087E0C-AFB0-48D9-B76C-0BCFBCA4F70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48" name="Rechte verbindingslijn 71">
                  <a:extLst>
                    <a:ext uri="{FF2B5EF4-FFF2-40B4-BE49-F238E27FC236}">
                      <a16:creationId xmlns:a16="http://schemas.microsoft.com/office/drawing/2014/main" id="{DF708EEE-B61C-4181-932E-82EB2EDEA266}"/>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9" name="Rechthoek 72">
                  <a:extLst>
                    <a:ext uri="{FF2B5EF4-FFF2-40B4-BE49-F238E27FC236}">
                      <a16:creationId xmlns:a16="http://schemas.microsoft.com/office/drawing/2014/main" id="{BA3E08C9-56CC-41E9-8130-2D30D6F70B72}"/>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p>
              </p:txBody>
            </p:sp>
            <p:cxnSp>
              <p:nvCxnSpPr>
                <p:cNvPr id="150" name="Rechte verbindingslijn 73">
                  <a:extLst>
                    <a:ext uri="{FF2B5EF4-FFF2-40B4-BE49-F238E27FC236}">
                      <a16:creationId xmlns:a16="http://schemas.microsoft.com/office/drawing/2014/main" id="{7FC784BD-F9FC-485E-A772-C6FD234EFCCD}"/>
                    </a:ext>
                  </a:extLst>
                </p:cNvPr>
                <p:cNvCxnSpPr>
                  <a:cxnSpLocks/>
                </p:cNvCxnSpPr>
                <p:nvPr userDrawn="1"/>
              </p:nvCxnSpPr>
              <p:spPr>
                <a:xfrm>
                  <a:off x="12397261" y="4226357"/>
                  <a:ext cx="3178017" cy="0"/>
                </a:xfrm>
                <a:prstGeom prst="line">
                  <a:avLst/>
                </a:prstGeom>
                <a:noFill/>
                <a:ln w="3175" cap="flat" cmpd="sng" algn="ctr">
                  <a:solidFill>
                    <a:schemeClr val="accent1"/>
                  </a:solidFill>
                  <a:prstDash val="solid"/>
                </a:ln>
                <a:effectLst/>
              </p:spPr>
            </p:cxnSp>
            <p:sp>
              <p:nvSpPr>
                <p:cNvPr id="151" name="Ovaal 74">
                  <a:extLst>
                    <a:ext uri="{FF2B5EF4-FFF2-40B4-BE49-F238E27FC236}">
                      <a16:creationId xmlns:a16="http://schemas.microsoft.com/office/drawing/2014/main" id="{B4E27D59-BCEB-40A0-A267-85BD44BEACAE}"/>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52" name="Rechthoek 75">
                  <a:extLst>
                    <a:ext uri="{FF2B5EF4-FFF2-40B4-BE49-F238E27FC236}">
                      <a16:creationId xmlns:a16="http://schemas.microsoft.com/office/drawing/2014/main" id="{F7AA2D3B-D168-4976-98AF-FC3DF65B1EBF}"/>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53" name="Groep 76">
                  <a:extLst>
                    <a:ext uri="{FF2B5EF4-FFF2-40B4-BE49-F238E27FC236}">
                      <a16:creationId xmlns:a16="http://schemas.microsoft.com/office/drawing/2014/main" id="{60922B5A-2A0F-44AB-BE01-48DD2D5A4CB2}"/>
                    </a:ext>
                  </a:extLst>
                </p:cNvPr>
                <p:cNvGrpSpPr/>
                <p:nvPr userDrawn="1"/>
              </p:nvGrpSpPr>
              <p:grpSpPr>
                <a:xfrm>
                  <a:off x="12757282" y="2184550"/>
                  <a:ext cx="825500" cy="209550"/>
                  <a:chOff x="13504624" y="2482850"/>
                  <a:chExt cx="825500" cy="209550"/>
                </a:xfrm>
              </p:grpSpPr>
              <p:sp>
                <p:nvSpPr>
                  <p:cNvPr id="187" name="Rechthoek 116">
                    <a:extLst>
                      <a:ext uri="{FF2B5EF4-FFF2-40B4-BE49-F238E27FC236}">
                        <a16:creationId xmlns:a16="http://schemas.microsoft.com/office/drawing/2014/main" id="{004CFDFE-B0A4-4296-A8F3-DD3BECAD5C93}"/>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88" name="Rechte verbindingslijn 117">
                    <a:extLst>
                      <a:ext uri="{FF2B5EF4-FFF2-40B4-BE49-F238E27FC236}">
                        <a16:creationId xmlns:a16="http://schemas.microsoft.com/office/drawing/2014/main" id="{3B9C174F-C897-4FF5-B318-F009A61B3EE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89" name="Gelijkbenige driehoek 118">
                    <a:extLst>
                      <a:ext uri="{FF2B5EF4-FFF2-40B4-BE49-F238E27FC236}">
                        <a16:creationId xmlns:a16="http://schemas.microsoft.com/office/drawing/2014/main" id="{865D72C2-F8A2-49FA-8EF7-B0A85D254211}"/>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54" name="Groep 77">
                  <a:extLst>
                    <a:ext uri="{FF2B5EF4-FFF2-40B4-BE49-F238E27FC236}">
                      <a16:creationId xmlns:a16="http://schemas.microsoft.com/office/drawing/2014/main" id="{234ED7B4-77C1-42BE-B52C-5EF7CDAB6EDE}"/>
                    </a:ext>
                  </a:extLst>
                </p:cNvPr>
                <p:cNvGrpSpPr/>
                <p:nvPr userDrawn="1"/>
              </p:nvGrpSpPr>
              <p:grpSpPr>
                <a:xfrm>
                  <a:off x="12757282" y="1141626"/>
                  <a:ext cx="294789" cy="318834"/>
                  <a:chOff x="14466489" y="1001522"/>
                  <a:chExt cx="290627" cy="314333"/>
                </a:xfrm>
              </p:grpSpPr>
              <p:sp>
                <p:nvSpPr>
                  <p:cNvPr id="181" name="Rechthoek 110">
                    <a:extLst>
                      <a:ext uri="{FF2B5EF4-FFF2-40B4-BE49-F238E27FC236}">
                        <a16:creationId xmlns:a16="http://schemas.microsoft.com/office/drawing/2014/main" id="{EAFECCF5-3EDE-4739-9B62-BFCC6C02CC1F}"/>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82" name="Ovaal 111">
                    <a:extLst>
                      <a:ext uri="{FF2B5EF4-FFF2-40B4-BE49-F238E27FC236}">
                        <a16:creationId xmlns:a16="http://schemas.microsoft.com/office/drawing/2014/main" id="{57682EA3-C997-43F6-886C-DCC5043BC4D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3" name="Vrije vorm: vorm 112">
                    <a:extLst>
                      <a:ext uri="{FF2B5EF4-FFF2-40B4-BE49-F238E27FC236}">
                        <a16:creationId xmlns:a16="http://schemas.microsoft.com/office/drawing/2014/main" id="{24EF76C6-3797-4D7E-95BB-18A81814769B}"/>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4" name="Rechthoek: afgeronde hoeken 113">
                    <a:extLst>
                      <a:ext uri="{FF2B5EF4-FFF2-40B4-BE49-F238E27FC236}">
                        <a16:creationId xmlns:a16="http://schemas.microsoft.com/office/drawing/2014/main" id="{DA494689-C763-4565-9E39-4DBEF020109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85" name="Rechte verbindingslijn 114">
                    <a:extLst>
                      <a:ext uri="{FF2B5EF4-FFF2-40B4-BE49-F238E27FC236}">
                        <a16:creationId xmlns:a16="http://schemas.microsoft.com/office/drawing/2014/main" id="{B27B60AA-7243-4890-9360-ABABBE97F27A}"/>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6" name="Rechte verbindingslijn 115">
                    <a:extLst>
                      <a:ext uri="{FF2B5EF4-FFF2-40B4-BE49-F238E27FC236}">
                        <a16:creationId xmlns:a16="http://schemas.microsoft.com/office/drawing/2014/main" id="{0F6AD64F-AD46-4481-A745-893D9D060DF9}"/>
                      </a:ext>
                    </a:extLst>
                  </p:cNvPr>
                  <p:cNvCxnSpPr>
                    <a:cxnSpLocks/>
                    <a:stCxn id="18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55" name="Ovaal 78">
                  <a:extLst>
                    <a:ext uri="{FF2B5EF4-FFF2-40B4-BE49-F238E27FC236}">
                      <a16:creationId xmlns:a16="http://schemas.microsoft.com/office/drawing/2014/main" id="{CB4A0600-6EAC-477A-91FB-12E021F941E9}"/>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56" name="Rechthoek 79">
                  <a:extLst>
                    <a:ext uri="{FF2B5EF4-FFF2-40B4-BE49-F238E27FC236}">
                      <a16:creationId xmlns:a16="http://schemas.microsoft.com/office/drawing/2014/main" id="{CD650B4A-D80F-450D-8743-6E8761806336}"/>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57" name="Rechte verbindingslijn 80">
                  <a:extLst>
                    <a:ext uri="{FF2B5EF4-FFF2-40B4-BE49-F238E27FC236}">
                      <a16:creationId xmlns:a16="http://schemas.microsoft.com/office/drawing/2014/main" id="{EC73A0A3-60BE-4629-8220-FA053BE4DDAF}"/>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58" name="Groep 88">
                  <a:extLst>
                    <a:ext uri="{FF2B5EF4-FFF2-40B4-BE49-F238E27FC236}">
                      <a16:creationId xmlns:a16="http://schemas.microsoft.com/office/drawing/2014/main" id="{1C94E9CD-6DD8-48CC-BCA3-959D6DA6DFD5}"/>
                    </a:ext>
                  </a:extLst>
                </p:cNvPr>
                <p:cNvGrpSpPr/>
                <p:nvPr userDrawn="1"/>
              </p:nvGrpSpPr>
              <p:grpSpPr>
                <a:xfrm>
                  <a:off x="13614067" y="3535184"/>
                  <a:ext cx="1195723" cy="678267"/>
                  <a:chOff x="12757284" y="3224292"/>
                  <a:chExt cx="1195723" cy="678267"/>
                </a:xfrm>
              </p:grpSpPr>
              <p:sp>
                <p:nvSpPr>
                  <p:cNvPr id="160" name="Rechthoek 89">
                    <a:extLst>
                      <a:ext uri="{FF2B5EF4-FFF2-40B4-BE49-F238E27FC236}">
                        <a16:creationId xmlns:a16="http://schemas.microsoft.com/office/drawing/2014/main" id="{5B861C7B-41E1-4465-A616-EB8F377BBFBB}"/>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61" name="Rechthoek 90">
                    <a:extLst>
                      <a:ext uri="{FF2B5EF4-FFF2-40B4-BE49-F238E27FC236}">
                        <a16:creationId xmlns:a16="http://schemas.microsoft.com/office/drawing/2014/main" id="{79CA2A06-2516-47D0-A22A-0B7B249F9D1B}"/>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62" name="Groep 91">
                    <a:extLst>
                      <a:ext uri="{FF2B5EF4-FFF2-40B4-BE49-F238E27FC236}">
                        <a16:creationId xmlns:a16="http://schemas.microsoft.com/office/drawing/2014/main" id="{2A47C0DC-2103-4EBC-928A-5DFFB8DCFCD0}"/>
                      </a:ext>
                    </a:extLst>
                  </p:cNvPr>
                  <p:cNvGrpSpPr/>
                  <p:nvPr userDrawn="1"/>
                </p:nvGrpSpPr>
                <p:grpSpPr>
                  <a:xfrm>
                    <a:off x="12839234" y="3289794"/>
                    <a:ext cx="155951" cy="131922"/>
                    <a:chOff x="12968836" y="3354170"/>
                    <a:chExt cx="404806" cy="342433"/>
                  </a:xfrm>
                </p:grpSpPr>
                <p:sp>
                  <p:nvSpPr>
                    <p:cNvPr id="175" name="Rechthoek: afgeronde hoeken 104">
                      <a:extLst>
                        <a:ext uri="{FF2B5EF4-FFF2-40B4-BE49-F238E27FC236}">
                          <a16:creationId xmlns:a16="http://schemas.microsoft.com/office/drawing/2014/main" id="{240F48EB-5071-4A7B-A12C-0C38D333FB4D}"/>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76" name="Rechthoek 105">
                      <a:extLst>
                        <a:ext uri="{FF2B5EF4-FFF2-40B4-BE49-F238E27FC236}">
                          <a16:creationId xmlns:a16="http://schemas.microsoft.com/office/drawing/2014/main" id="{F3871C18-E531-4EE4-A7E7-7CB848061671}"/>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77" name="Rechthoek 106">
                      <a:extLst>
                        <a:ext uri="{FF2B5EF4-FFF2-40B4-BE49-F238E27FC236}">
                          <a16:creationId xmlns:a16="http://schemas.microsoft.com/office/drawing/2014/main" id="{57065CB5-EBF7-4769-809B-9BD632B41958}"/>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78" name="Rechthoek 107">
                      <a:extLst>
                        <a:ext uri="{FF2B5EF4-FFF2-40B4-BE49-F238E27FC236}">
                          <a16:creationId xmlns:a16="http://schemas.microsoft.com/office/drawing/2014/main" id="{90FF3FD5-6B6A-4344-B81A-03031E8F559F}"/>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79" name="Rechthoek 108">
                      <a:extLst>
                        <a:ext uri="{FF2B5EF4-FFF2-40B4-BE49-F238E27FC236}">
                          <a16:creationId xmlns:a16="http://schemas.microsoft.com/office/drawing/2014/main" id="{FA7D637F-CBCA-45A8-BBE6-1560BFAFDE28}"/>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0" name="Rechthoek 109">
                      <a:extLst>
                        <a:ext uri="{FF2B5EF4-FFF2-40B4-BE49-F238E27FC236}">
                          <a16:creationId xmlns:a16="http://schemas.microsoft.com/office/drawing/2014/main" id="{FF5ECD96-B7CF-4FBE-AD89-CEE3CC38D635}"/>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63" name="Groep 92">
                    <a:extLst>
                      <a:ext uri="{FF2B5EF4-FFF2-40B4-BE49-F238E27FC236}">
                        <a16:creationId xmlns:a16="http://schemas.microsoft.com/office/drawing/2014/main" id="{C968DDE6-96C4-4A7E-9A5E-666045D6ED53}"/>
                      </a:ext>
                    </a:extLst>
                  </p:cNvPr>
                  <p:cNvGrpSpPr/>
                  <p:nvPr userDrawn="1"/>
                </p:nvGrpSpPr>
                <p:grpSpPr>
                  <a:xfrm>
                    <a:off x="12819679" y="3589117"/>
                    <a:ext cx="166739" cy="218963"/>
                    <a:chOff x="12940828" y="3950597"/>
                    <a:chExt cx="432813" cy="568367"/>
                  </a:xfrm>
                </p:grpSpPr>
                <p:grpSp>
                  <p:nvGrpSpPr>
                    <p:cNvPr id="167" name="Groep 96">
                      <a:extLst>
                        <a:ext uri="{FF2B5EF4-FFF2-40B4-BE49-F238E27FC236}">
                          <a16:creationId xmlns:a16="http://schemas.microsoft.com/office/drawing/2014/main" id="{78816F00-FA37-41DD-8DE9-A3C64A297A12}"/>
                        </a:ext>
                      </a:extLst>
                    </p:cNvPr>
                    <p:cNvGrpSpPr/>
                    <p:nvPr userDrawn="1"/>
                  </p:nvGrpSpPr>
                  <p:grpSpPr>
                    <a:xfrm>
                      <a:off x="13000382" y="4006891"/>
                      <a:ext cx="373259" cy="315747"/>
                      <a:chOff x="12968836" y="3354170"/>
                      <a:chExt cx="404806" cy="342433"/>
                    </a:xfrm>
                  </p:grpSpPr>
                  <p:sp>
                    <p:nvSpPr>
                      <p:cNvPr id="169" name="Rechthoek: afgeronde hoeken 98">
                        <a:extLst>
                          <a:ext uri="{FF2B5EF4-FFF2-40B4-BE49-F238E27FC236}">
                            <a16:creationId xmlns:a16="http://schemas.microsoft.com/office/drawing/2014/main" id="{4BDD913B-D96E-46B4-ABD9-0534BF33F95E}"/>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70" name="Rechthoek 99">
                        <a:extLst>
                          <a:ext uri="{FF2B5EF4-FFF2-40B4-BE49-F238E27FC236}">
                            <a16:creationId xmlns:a16="http://schemas.microsoft.com/office/drawing/2014/main" id="{B924561A-BF4F-41C0-A662-3AB085029FBD}"/>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71" name="Rechthoek 100">
                        <a:extLst>
                          <a:ext uri="{FF2B5EF4-FFF2-40B4-BE49-F238E27FC236}">
                            <a16:creationId xmlns:a16="http://schemas.microsoft.com/office/drawing/2014/main" id="{3BC93722-D505-4EA1-B9C9-15CF5A0FB2B7}"/>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72" name="Rechthoek 101">
                        <a:extLst>
                          <a:ext uri="{FF2B5EF4-FFF2-40B4-BE49-F238E27FC236}">
                            <a16:creationId xmlns:a16="http://schemas.microsoft.com/office/drawing/2014/main" id="{9B6F8474-16FD-4292-8939-2EFB62F46B45}"/>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73" name="Rechthoek 102">
                        <a:extLst>
                          <a:ext uri="{FF2B5EF4-FFF2-40B4-BE49-F238E27FC236}">
                            <a16:creationId xmlns:a16="http://schemas.microsoft.com/office/drawing/2014/main" id="{AB20A522-B11E-4764-ADE7-A37449CF6F18}"/>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74" name="Rechthoek 103">
                        <a:extLst>
                          <a:ext uri="{FF2B5EF4-FFF2-40B4-BE49-F238E27FC236}">
                            <a16:creationId xmlns:a16="http://schemas.microsoft.com/office/drawing/2014/main" id="{B8D3247D-A9F5-4C55-BD77-FFA1F8A14C93}"/>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168" name="Boog 97">
                      <a:extLst>
                        <a:ext uri="{FF2B5EF4-FFF2-40B4-BE49-F238E27FC236}">
                          <a16:creationId xmlns:a16="http://schemas.microsoft.com/office/drawing/2014/main" id="{D591016B-5A61-4917-BA6F-D5F7AFDB53DB}"/>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164" name="Tekstvak 93">
                    <a:extLst>
                      <a:ext uri="{FF2B5EF4-FFF2-40B4-BE49-F238E27FC236}">
                        <a16:creationId xmlns:a16="http://schemas.microsoft.com/office/drawing/2014/main" id="{88A7FE6C-24F6-4761-8710-6288D0F9B7D9}"/>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Lay-out</a:t>
                    </a:r>
                  </a:p>
                </p:txBody>
              </p:sp>
              <p:sp>
                <p:nvSpPr>
                  <p:cNvPr id="165" name="Tekstvak 94">
                    <a:extLst>
                      <a:ext uri="{FF2B5EF4-FFF2-40B4-BE49-F238E27FC236}">
                        <a16:creationId xmlns:a16="http://schemas.microsoft.com/office/drawing/2014/main" id="{C59FCFBD-6D50-42F5-B6DC-C67D71B4A0FC}"/>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166" name="Picture 3">
                    <a:extLst>
                      <a:ext uri="{FF2B5EF4-FFF2-40B4-BE49-F238E27FC236}">
                        <a16:creationId xmlns:a16="http://schemas.microsoft.com/office/drawing/2014/main" id="{76924BC9-3D89-40CF-BD03-1CC38B1FF05A}"/>
                      </a:ext>
                    </a:extLst>
                  </p:cNvPr>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159" name="Rechte verbindingslijn 73">
                  <a:extLst>
                    <a:ext uri="{FF2B5EF4-FFF2-40B4-BE49-F238E27FC236}">
                      <a16:creationId xmlns:a16="http://schemas.microsoft.com/office/drawing/2014/main" id="{29AECFFE-523C-48AC-97F9-D2C0E196EACB}"/>
                    </a:ext>
                  </a:extLst>
                </p:cNvPr>
                <p:cNvCxnSpPr>
                  <a:cxnSpLocks/>
                </p:cNvCxnSpPr>
                <p:nvPr userDrawn="1"/>
              </p:nvCxnSpPr>
              <p:spPr>
                <a:xfrm>
                  <a:off x="12397260" y="6203482"/>
                  <a:ext cx="3178017" cy="0"/>
                </a:xfrm>
                <a:prstGeom prst="line">
                  <a:avLst/>
                </a:prstGeom>
                <a:noFill/>
                <a:ln w="3175" cap="flat" cmpd="sng" algn="ctr">
                  <a:solidFill>
                    <a:schemeClr val="accent1"/>
                  </a:solidFill>
                  <a:prstDash val="solid"/>
                </a:ln>
                <a:effectLst/>
              </p:spPr>
            </p:cxnSp>
          </p:grpSp>
        </p:grpSp>
        <p:sp>
          <p:nvSpPr>
            <p:cNvPr id="128" name="Ovaal 114">
              <a:extLst>
                <a:ext uri="{FF2B5EF4-FFF2-40B4-BE49-F238E27FC236}">
                  <a16:creationId xmlns:a16="http://schemas.microsoft.com/office/drawing/2014/main" id="{CD31F8DE-7A0C-48F3-A943-B2E172C7056E}"/>
                </a:ext>
              </a:extLst>
            </p:cNvPr>
            <p:cNvSpPr/>
            <p:nvPr userDrawn="1"/>
          </p:nvSpPr>
          <p:spPr>
            <a:xfrm>
              <a:off x="12391602" y="436420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129" name="Rechthoek 115">
              <a:extLst>
                <a:ext uri="{FF2B5EF4-FFF2-40B4-BE49-F238E27FC236}">
                  <a16:creationId xmlns:a16="http://schemas.microsoft.com/office/drawing/2014/main" id="{9EB15BB8-DE4E-4D51-9810-C50DA096B512}"/>
                </a:ext>
              </a:extLst>
            </p:cNvPr>
            <p:cNvSpPr/>
            <p:nvPr userDrawn="1"/>
          </p:nvSpPr>
          <p:spPr>
            <a:xfrm>
              <a:off x="12757284" y="443026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To scale or drag the image, go to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‘Picture Tools - Format’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Scale the image with the spheres and scale the image frame with the corners.</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130" name="Groep 117">
              <a:extLst>
                <a:ext uri="{FF2B5EF4-FFF2-40B4-BE49-F238E27FC236}">
                  <a16:creationId xmlns:a16="http://schemas.microsoft.com/office/drawing/2014/main" id="{0E775627-6931-428E-9954-489DA04B5DB6}"/>
                </a:ext>
              </a:extLst>
            </p:cNvPr>
            <p:cNvGrpSpPr/>
            <p:nvPr userDrawn="1"/>
          </p:nvGrpSpPr>
          <p:grpSpPr>
            <a:xfrm>
              <a:off x="12696515" y="5697014"/>
              <a:ext cx="514284" cy="363309"/>
              <a:chOff x="12682980" y="3705268"/>
              <a:chExt cx="622284" cy="439605"/>
            </a:xfrm>
          </p:grpSpPr>
          <p:grpSp>
            <p:nvGrpSpPr>
              <p:cNvPr id="138" name="Groep 118">
                <a:extLst>
                  <a:ext uri="{FF2B5EF4-FFF2-40B4-BE49-F238E27FC236}">
                    <a16:creationId xmlns:a16="http://schemas.microsoft.com/office/drawing/2014/main" id="{87DD54FF-836B-45FD-BC26-6404CA20D69A}"/>
                  </a:ext>
                </a:extLst>
              </p:cNvPr>
              <p:cNvGrpSpPr/>
              <p:nvPr userDrawn="1"/>
            </p:nvGrpSpPr>
            <p:grpSpPr>
              <a:xfrm>
                <a:off x="13050775" y="3705268"/>
                <a:ext cx="187931" cy="106831"/>
                <a:chOff x="13061402" y="3705268"/>
                <a:chExt cx="187931" cy="106831"/>
              </a:xfrm>
            </p:grpSpPr>
            <p:sp>
              <p:nvSpPr>
                <p:cNvPr id="141" name="Rechthoek 126">
                  <a:extLst>
                    <a:ext uri="{FF2B5EF4-FFF2-40B4-BE49-F238E27FC236}">
                      <a16:creationId xmlns:a16="http://schemas.microsoft.com/office/drawing/2014/main" id="{6ADFACE3-3644-4BF7-A929-59481B36B093}"/>
                    </a:ext>
                  </a:extLst>
                </p:cNvPr>
                <p:cNvSpPr/>
                <p:nvPr userDrawn="1"/>
              </p:nvSpPr>
              <p:spPr>
                <a:xfrm>
                  <a:off x="13103513" y="370526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42" name="Rechthoek 124">
                  <a:extLst>
                    <a:ext uri="{FF2B5EF4-FFF2-40B4-BE49-F238E27FC236}">
                      <a16:creationId xmlns:a16="http://schemas.microsoft.com/office/drawing/2014/main" id="{72108688-CA62-4E3F-81AF-EF6B9F0184C6}"/>
                    </a:ext>
                  </a:extLst>
                </p:cNvPr>
                <p:cNvSpPr/>
                <p:nvPr userDrawn="1"/>
              </p:nvSpPr>
              <p:spPr>
                <a:xfrm rot="10800000">
                  <a:off x="13061402" y="3783711"/>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139" name="Rechthoek 119">
                <a:extLst>
                  <a:ext uri="{FF2B5EF4-FFF2-40B4-BE49-F238E27FC236}">
                    <a16:creationId xmlns:a16="http://schemas.microsoft.com/office/drawing/2014/main" id="{D46FFA1C-5F61-4CA3-8F3B-BE1ACADD3809}"/>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dirty="0">
                    <a:solidFill>
                      <a:schemeClr val="tx1"/>
                    </a:solidFill>
                    <a:latin typeface="Arial" panose="020B0604020202020204" pitchFamily="34" charset="0"/>
                    <a:cs typeface="Arial" panose="020B0604020202020204" pitchFamily="34" charset="0"/>
                  </a:rPr>
                  <a:t>Crop</a:t>
                </a:r>
              </a:p>
            </p:txBody>
          </p:sp>
          <p:sp>
            <p:nvSpPr>
              <p:cNvPr id="140" name="Gelijkbenige driehoek 120">
                <a:extLst>
                  <a:ext uri="{FF2B5EF4-FFF2-40B4-BE49-F238E27FC236}">
                    <a16:creationId xmlns:a16="http://schemas.microsoft.com/office/drawing/2014/main" id="{7130DF72-84CE-4C2C-9FE1-8CC30D9FB4EB}"/>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131" name="Rechthoek 131">
              <a:extLst>
                <a:ext uri="{FF2B5EF4-FFF2-40B4-BE49-F238E27FC236}">
                  <a16:creationId xmlns:a16="http://schemas.microsoft.com/office/drawing/2014/main" id="{276F762A-B0C2-4733-B057-277616358C1B}"/>
                </a:ext>
              </a:extLst>
            </p:cNvPr>
            <p:cNvSpPr/>
            <p:nvPr userDrawn="1"/>
          </p:nvSpPr>
          <p:spPr>
            <a:xfrm>
              <a:off x="12776660" y="5454419"/>
              <a:ext cx="334363" cy="31853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32" name="Rechthoek 132">
              <a:extLst>
                <a:ext uri="{FF2B5EF4-FFF2-40B4-BE49-F238E27FC236}">
                  <a16:creationId xmlns:a16="http://schemas.microsoft.com/office/drawing/2014/main" id="{30951DE7-81D7-47CA-BCB8-8C3D0FC212CB}"/>
                </a:ext>
              </a:extLst>
            </p:cNvPr>
            <p:cNvSpPr/>
            <p:nvPr userDrawn="1"/>
          </p:nvSpPr>
          <p:spPr>
            <a:xfrm>
              <a:off x="12769728" y="5447408"/>
              <a:ext cx="201152" cy="198213"/>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33" name="Ovaal 133">
              <a:extLst>
                <a:ext uri="{FF2B5EF4-FFF2-40B4-BE49-F238E27FC236}">
                  <a16:creationId xmlns:a16="http://schemas.microsoft.com/office/drawing/2014/main" id="{FD8C10EB-4BFA-4DC6-BBB2-C8A04BE9C2F5}"/>
                </a:ext>
              </a:extLst>
            </p:cNvPr>
            <p:cNvSpPr/>
            <p:nvPr userDrawn="1"/>
          </p:nvSpPr>
          <p:spPr>
            <a:xfrm>
              <a:off x="12892272" y="5472448"/>
              <a:ext cx="55501" cy="55501"/>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pic>
          <p:nvPicPr>
            <p:cNvPr id="134" name="Afbeelding 129">
              <a:extLst>
                <a:ext uri="{FF2B5EF4-FFF2-40B4-BE49-F238E27FC236}">
                  <a16:creationId xmlns:a16="http://schemas.microsoft.com/office/drawing/2014/main" id="{7AF9C556-3FB1-4EF9-BEF9-BE05EB0E2612}"/>
                </a:ext>
              </a:extLst>
            </p:cNvPr>
            <p:cNvPicPr>
              <a:picLocks noChangeAspect="1"/>
            </p:cNvPicPr>
            <p:nvPr userDrawn="1"/>
          </p:nvPicPr>
          <p:blipFill>
            <a:blip r:embed="rId6" cstate="email">
              <a:duotone>
                <a:prstClr val="black"/>
                <a:srgbClr val="4D82B8">
                  <a:tint val="45000"/>
                  <a:satMod val="400000"/>
                </a:srgbClr>
              </a:duotone>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a:ext>
              </a:extLst>
            </a:blip>
            <a:stretch>
              <a:fillRect/>
            </a:stretch>
          </p:blipFill>
          <p:spPr>
            <a:xfrm>
              <a:off x="12779254" y="5528046"/>
              <a:ext cx="133292" cy="107807"/>
            </a:xfrm>
            <a:prstGeom prst="rect">
              <a:avLst/>
            </a:prstGeom>
          </p:spPr>
        </p:pic>
        <p:pic>
          <p:nvPicPr>
            <p:cNvPr id="135" name="Afbeelding 130">
              <a:extLst>
                <a:ext uri="{FF2B5EF4-FFF2-40B4-BE49-F238E27FC236}">
                  <a16:creationId xmlns:a16="http://schemas.microsoft.com/office/drawing/2014/main" id="{6BE84CA5-E896-4A70-B5BF-A2734FEC9A93}"/>
                </a:ext>
              </a:extLst>
            </p:cNvPr>
            <p:cNvPicPr>
              <a:picLocks noChangeAspect="1"/>
            </p:cNvPicPr>
            <p:nvPr userDrawn="1"/>
          </p:nvPicPr>
          <p:blipFill>
            <a:blip r:embed="rId8" cstate="email">
              <a:duotone>
                <a:prstClr val="black"/>
                <a:srgbClr val="4D82B8">
                  <a:tint val="45000"/>
                  <a:satMod val="400000"/>
                </a:srgbClr>
              </a:duotone>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2831768" y="5550633"/>
              <a:ext cx="133292" cy="85667"/>
            </a:xfrm>
            <a:prstGeom prst="rect">
              <a:avLst/>
            </a:prstGeom>
          </p:spPr>
        </p:pic>
        <p:sp>
          <p:nvSpPr>
            <p:cNvPr id="136" name="Rechthoek 127">
              <a:extLst>
                <a:ext uri="{FF2B5EF4-FFF2-40B4-BE49-F238E27FC236}">
                  <a16:creationId xmlns:a16="http://schemas.microsoft.com/office/drawing/2014/main" id="{2B10C82E-9785-4941-97BD-E0C348F25D2B}"/>
                </a:ext>
              </a:extLst>
            </p:cNvPr>
            <p:cNvSpPr/>
            <p:nvPr userDrawn="1"/>
          </p:nvSpPr>
          <p:spPr>
            <a:xfrm rot="5400000">
              <a:off x="12986754" y="5746072"/>
              <a:ext cx="120512" cy="23461"/>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37" name="Rechthoek 125">
              <a:extLst>
                <a:ext uri="{FF2B5EF4-FFF2-40B4-BE49-F238E27FC236}">
                  <a16:creationId xmlns:a16="http://schemas.microsoft.com/office/drawing/2014/main" id="{2454C4E1-1D9E-4E93-AEF3-75F6C08F39F4}"/>
                </a:ext>
              </a:extLst>
            </p:cNvPr>
            <p:cNvSpPr/>
            <p:nvPr userDrawn="1"/>
          </p:nvSpPr>
          <p:spPr>
            <a:xfrm rot="16200000">
              <a:off x="13049002" y="5712790"/>
              <a:ext cx="120512" cy="23461"/>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Tree>
    <p:extLst>
      <p:ext uri="{BB962C8B-B14F-4D97-AF65-F5344CB8AC3E}">
        <p14:creationId xmlns:p14="http://schemas.microsoft.com/office/powerpoint/2010/main" val="31591695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ext and SmartArt">
    <p:bg>
      <p:bgPr>
        <a:solidFill>
          <a:schemeClr val="bg1"/>
        </a:solidFill>
        <a:effectLst/>
      </p:bgPr>
    </p:bg>
    <p:spTree>
      <p:nvGrpSpPr>
        <p:cNvPr id="1" name=""/>
        <p:cNvGrpSpPr/>
        <p:nvPr/>
      </p:nvGrpSpPr>
      <p:grpSpPr>
        <a:xfrm>
          <a:off x="0" y="0"/>
          <a:ext cx="0" cy="0"/>
          <a:chOff x="0" y="0"/>
          <a:chExt cx="0" cy="0"/>
        </a:xfrm>
      </p:grpSpPr>
      <p:sp>
        <p:nvSpPr>
          <p:cNvPr id="30" name="Graphic 17">
            <a:extLst>
              <a:ext uri="{FF2B5EF4-FFF2-40B4-BE49-F238E27FC236}">
                <a16:creationId xmlns:a16="http://schemas.microsoft.com/office/drawing/2014/main" id="{EA794EC4-4887-436E-9B1D-BB5FE1B77C39}"/>
              </a:ext>
            </a:extLst>
          </p:cNvPr>
          <p:cNvSpPr/>
          <p:nvPr userDrawn="1"/>
        </p:nvSpPr>
        <p:spPr>
          <a:xfrm>
            <a:off x="0" y="0"/>
            <a:ext cx="5052077" cy="6851644"/>
          </a:xfrm>
          <a:custGeom>
            <a:avLst/>
            <a:gdLst>
              <a:gd name="connsiteX0" fmla="*/ 6087425 w 6082594"/>
              <a:gd name="connsiteY0" fmla="*/ 1474438 h 6851644"/>
              <a:gd name="connsiteX1" fmla="*/ 5808592 w 6082594"/>
              <a:gd name="connsiteY1" fmla="*/ 1249122 h 6851644"/>
              <a:gd name="connsiteX2" fmla="*/ 6087425 w 6082594"/>
              <a:gd name="connsiteY2" fmla="*/ 1023806 h 6851644"/>
              <a:gd name="connsiteX3" fmla="*/ 6087425 w 6082594"/>
              <a:gd name="connsiteY3" fmla="*/ 0 h 6851644"/>
              <a:gd name="connsiteX4" fmla="*/ 0 w 6082594"/>
              <a:gd name="connsiteY4" fmla="*/ 0 h 6851644"/>
              <a:gd name="connsiteX5" fmla="*/ 0 w 6082594"/>
              <a:gd name="connsiteY5" fmla="*/ 6857174 h 6851644"/>
              <a:gd name="connsiteX6" fmla="*/ 6087425 w 6082594"/>
              <a:gd name="connsiteY6" fmla="*/ 6857174 h 6851644"/>
              <a:gd name="connsiteX7" fmla="*/ 6087425 w 6082594"/>
              <a:gd name="connsiteY7" fmla="*/ 1474438 h 6851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82594" h="6851644">
                <a:moveTo>
                  <a:pt x="6087425" y="1474438"/>
                </a:moveTo>
                <a:cubicBezTo>
                  <a:pt x="6059904" y="1345732"/>
                  <a:pt x="5945562" y="1249122"/>
                  <a:pt x="5808592" y="1249122"/>
                </a:cubicBezTo>
                <a:cubicBezTo>
                  <a:pt x="5945562" y="1249122"/>
                  <a:pt x="6059904" y="1152576"/>
                  <a:pt x="6087425" y="1023806"/>
                </a:cubicBezTo>
                <a:lnTo>
                  <a:pt x="6087425" y="0"/>
                </a:lnTo>
                <a:lnTo>
                  <a:pt x="0" y="0"/>
                </a:lnTo>
                <a:lnTo>
                  <a:pt x="0" y="6857174"/>
                </a:lnTo>
                <a:lnTo>
                  <a:pt x="6087425" y="6857174"/>
                </a:lnTo>
                <a:lnTo>
                  <a:pt x="6087425" y="1474438"/>
                </a:lnTo>
                <a:close/>
              </a:path>
            </a:pathLst>
          </a:custGeom>
          <a:solidFill>
            <a:schemeClr val="tx2"/>
          </a:solidFill>
          <a:ln w="4932" cap="flat">
            <a:noFill/>
            <a:prstDash val="solid"/>
            <a:miter/>
          </a:ln>
        </p:spPr>
        <p:txBody>
          <a:bodyPr rtlCol="0" anchor="ctr"/>
          <a:lstStyle/>
          <a:p>
            <a:endParaRPr lang="nl-NL"/>
          </a:p>
        </p:txBody>
      </p:sp>
      <p:sp>
        <p:nvSpPr>
          <p:cNvPr id="32" name="SmartArt Placeholder 31">
            <a:extLst>
              <a:ext uri="{FF2B5EF4-FFF2-40B4-BE49-F238E27FC236}">
                <a16:creationId xmlns:a16="http://schemas.microsoft.com/office/drawing/2014/main" id="{4973FAE0-86F6-4BE5-AD88-11CC6E0EF7C1}"/>
              </a:ext>
            </a:extLst>
          </p:cNvPr>
          <p:cNvSpPr>
            <a:spLocks noGrp="1"/>
          </p:cNvSpPr>
          <p:nvPr>
            <p:ph type="dgm" sz="quarter" idx="17"/>
          </p:nvPr>
        </p:nvSpPr>
        <p:spPr>
          <a:xfrm>
            <a:off x="5052077" y="6357"/>
            <a:ext cx="7139923" cy="6845288"/>
          </a:xfrm>
          <a:blipFill>
            <a:blip r:embed="rId2"/>
            <a:stretch>
              <a:fillRect/>
            </a:stretch>
          </a:blipFill>
        </p:spPr>
        <p:txBody>
          <a:bodyPr/>
          <a:lstStyle>
            <a:lvl1pPr marL="0" indent="0" algn="ctr">
              <a:buNone/>
              <a:defRPr/>
            </a:lvl1pPr>
          </a:lstStyle>
          <a:p>
            <a:r>
              <a:rPr lang="en-US"/>
              <a:t>Click icon to add SmartArt graphic</a:t>
            </a:r>
            <a:endParaRPr lang="nl-NL"/>
          </a:p>
        </p:txBody>
      </p:sp>
      <p:sp>
        <p:nvSpPr>
          <p:cNvPr id="2" name="Title 1">
            <a:extLst>
              <a:ext uri="{FF2B5EF4-FFF2-40B4-BE49-F238E27FC236}">
                <a16:creationId xmlns:a16="http://schemas.microsoft.com/office/drawing/2014/main" id="{5D2888B6-1A3D-4B64-9FDA-906A48F41F91}"/>
              </a:ext>
            </a:extLst>
          </p:cNvPr>
          <p:cNvSpPr>
            <a:spLocks noGrp="1"/>
          </p:cNvSpPr>
          <p:nvPr>
            <p:ph type="title"/>
          </p:nvPr>
        </p:nvSpPr>
        <p:spPr>
          <a:xfrm>
            <a:off x="874712" y="854076"/>
            <a:ext cx="3888977" cy="1044574"/>
          </a:xfrm>
        </p:spPr>
        <p:txBody>
          <a:bodyPr/>
          <a:lstStyle>
            <a:lvl1pPr>
              <a:defRPr>
                <a:solidFill>
                  <a:schemeClr val="bg1"/>
                </a:solidFill>
              </a:defRPr>
            </a:lvl1pPr>
          </a:lstStyle>
          <a:p>
            <a:r>
              <a:rPr lang="en-US"/>
              <a:t>Click to edit Master title style</a:t>
            </a:r>
            <a:endParaRPr lang="nl-NL" dirty="0"/>
          </a:p>
        </p:txBody>
      </p:sp>
      <p:sp>
        <p:nvSpPr>
          <p:cNvPr id="3" name="Date Placeholder 2">
            <a:extLst>
              <a:ext uri="{FF2B5EF4-FFF2-40B4-BE49-F238E27FC236}">
                <a16:creationId xmlns:a16="http://schemas.microsoft.com/office/drawing/2014/main" id="{7F4C1553-5949-4840-9EFD-34EB7522CBCA}"/>
              </a:ext>
            </a:extLst>
          </p:cNvPr>
          <p:cNvSpPr>
            <a:spLocks noGrp="1"/>
          </p:cNvSpPr>
          <p:nvPr>
            <p:ph type="dt" sz="half" idx="10"/>
          </p:nvPr>
        </p:nvSpPr>
        <p:spPr>
          <a:xfrm>
            <a:off x="6275387" y="7020000"/>
            <a:ext cx="2563811" cy="216000"/>
          </a:xfrm>
        </p:spPr>
        <p:txBody>
          <a:bodyPr/>
          <a:lstStyle>
            <a:lvl1pPr>
              <a:defRPr>
                <a:solidFill>
                  <a:srgbClr val="E6E6E6"/>
                </a:solidFill>
              </a:defRPr>
            </a:lvl1pPr>
          </a:lstStyle>
          <a:p>
            <a:endParaRPr lang="nl-NL" dirty="0"/>
          </a:p>
        </p:txBody>
      </p:sp>
      <p:sp>
        <p:nvSpPr>
          <p:cNvPr id="4" name="Footer Placeholder 3">
            <a:extLst>
              <a:ext uri="{FF2B5EF4-FFF2-40B4-BE49-F238E27FC236}">
                <a16:creationId xmlns:a16="http://schemas.microsoft.com/office/drawing/2014/main" id="{A5E42F5A-B739-4D09-AE96-4FA2126A4615}"/>
              </a:ext>
            </a:extLst>
          </p:cNvPr>
          <p:cNvSpPr>
            <a:spLocks noGrp="1"/>
          </p:cNvSpPr>
          <p:nvPr>
            <p:ph type="ftr" sz="quarter" idx="11"/>
          </p:nvPr>
        </p:nvSpPr>
        <p:spPr>
          <a:xfrm>
            <a:off x="1285874" y="7020000"/>
            <a:ext cx="4810125" cy="216000"/>
          </a:xfrm>
        </p:spPr>
        <p:txBody>
          <a:bodyPr/>
          <a:lstStyle>
            <a:lvl1pPr>
              <a:defRPr>
                <a:solidFill>
                  <a:srgbClr val="E6E6E6"/>
                </a:solidFill>
              </a:defRPr>
            </a:lvl1pPr>
          </a:lstStyle>
          <a:p>
            <a:r>
              <a:rPr lang="nl-NL"/>
              <a:t>Footer</a:t>
            </a:r>
          </a:p>
        </p:txBody>
      </p:sp>
      <p:sp>
        <p:nvSpPr>
          <p:cNvPr id="5" name="Slide Number Placeholder 4">
            <a:extLst>
              <a:ext uri="{FF2B5EF4-FFF2-40B4-BE49-F238E27FC236}">
                <a16:creationId xmlns:a16="http://schemas.microsoft.com/office/drawing/2014/main" id="{6D3702F9-2633-45B7-B216-9CA3815CA1BD}"/>
              </a:ext>
            </a:extLst>
          </p:cNvPr>
          <p:cNvSpPr>
            <a:spLocks noGrp="1"/>
          </p:cNvSpPr>
          <p:nvPr>
            <p:ph type="sldNum" sz="quarter" idx="12"/>
          </p:nvPr>
        </p:nvSpPr>
        <p:spPr>
          <a:xfrm>
            <a:off x="0" y="7020000"/>
            <a:ext cx="874712" cy="216000"/>
          </a:xfrm>
        </p:spPr>
        <p:txBody>
          <a:bodyPr/>
          <a:lstStyle>
            <a:lvl1pPr>
              <a:defRPr>
                <a:solidFill>
                  <a:srgbClr val="E6E6E6"/>
                </a:solidFill>
              </a:defRPr>
            </a:lvl1pPr>
          </a:lstStyle>
          <a:p>
            <a:fld id="{24D67351-BC5A-44E5-A0D8-76BFC2E49676}" type="slidenum">
              <a:rPr lang="nl-NL" smtClean="0"/>
              <a:pPr/>
              <a:t>‹#›</a:t>
            </a:fld>
            <a:endParaRPr lang="nl-NL"/>
          </a:p>
        </p:txBody>
      </p:sp>
      <p:sp>
        <p:nvSpPr>
          <p:cNvPr id="8" name="Text Placeholder 7">
            <a:extLst>
              <a:ext uri="{FF2B5EF4-FFF2-40B4-BE49-F238E27FC236}">
                <a16:creationId xmlns:a16="http://schemas.microsoft.com/office/drawing/2014/main" id="{2A8002BA-B3B0-4CEA-975D-3CFC37EA4673}"/>
              </a:ext>
            </a:extLst>
          </p:cNvPr>
          <p:cNvSpPr>
            <a:spLocks noGrp="1"/>
          </p:cNvSpPr>
          <p:nvPr>
            <p:ph type="body" sz="quarter" idx="16"/>
          </p:nvPr>
        </p:nvSpPr>
        <p:spPr>
          <a:xfrm>
            <a:off x="874712" y="2160001"/>
            <a:ext cx="3888977" cy="4040774"/>
          </a:xfrm>
        </p:spPr>
        <p:txBody>
          <a:bodyPr/>
          <a:lstStyle>
            <a:lvl1pPr>
              <a:buClr>
                <a:schemeClr val="bg1"/>
              </a:buCl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33" name="Logo_Groen_Zwart">
            <a:extLst>
              <a:ext uri="{FF2B5EF4-FFF2-40B4-BE49-F238E27FC236}">
                <a16:creationId xmlns:a16="http://schemas.microsoft.com/office/drawing/2014/main" id="{272BCC90-B4AE-4414-8FA8-3B60EDD6FBA6}"/>
              </a:ext>
            </a:extLst>
          </p:cNvPr>
          <p:cNvSpPr>
            <a:spLocks noGrp="1"/>
          </p:cNvSpPr>
          <p:nvPr>
            <p:ph type="body" sz="quarter" idx="15"/>
          </p:nvPr>
        </p:nvSpPr>
        <p:spPr>
          <a:xfrm>
            <a:off x="10665538" y="6492688"/>
            <a:ext cx="975600" cy="176400"/>
          </a:xfrm>
          <a:blipFill>
            <a:blip r:embed="rId3">
              <a:extLst>
                <a:ext uri="{96DAC541-7B7A-43D3-8B79-37D633B846F1}">
                  <asvg:svgBlip xmlns:asvg="http://schemas.microsoft.com/office/drawing/2016/SVG/main" r:embed="rId4"/>
                </a:ext>
              </a:extLst>
            </a:blip>
            <a:stretch>
              <a:fillRect/>
            </a:stretch>
          </a:blipFill>
        </p:spPr>
        <p:txBody>
          <a:bodyPr/>
          <a:lstStyle>
            <a:lvl1pPr marL="0" indent="0">
              <a:buNone/>
              <a:defRPr sz="100">
                <a:solidFill>
                  <a:schemeClr val="tx2"/>
                </a:solidFill>
              </a:defRPr>
            </a:lvl1pPr>
          </a:lstStyle>
          <a:p>
            <a:pPr lvl="0"/>
            <a:r>
              <a:rPr lang="en-US"/>
              <a:t>Click to edit Master text styles</a:t>
            </a:r>
          </a:p>
        </p:txBody>
      </p:sp>
      <p:grpSp>
        <p:nvGrpSpPr>
          <p:cNvPr id="7" name="Group 6">
            <a:extLst>
              <a:ext uri="{FF2B5EF4-FFF2-40B4-BE49-F238E27FC236}">
                <a16:creationId xmlns:a16="http://schemas.microsoft.com/office/drawing/2014/main" id="{4DFC0DA7-C78B-4778-A8BA-8E3DB0F14A8B}"/>
              </a:ext>
            </a:extLst>
          </p:cNvPr>
          <p:cNvGrpSpPr/>
          <p:nvPr userDrawn="1"/>
        </p:nvGrpSpPr>
        <p:grpSpPr>
          <a:xfrm>
            <a:off x="12391602" y="0"/>
            <a:ext cx="3183678" cy="4327957"/>
            <a:chOff x="12391602" y="0"/>
            <a:chExt cx="3183678" cy="4327957"/>
          </a:xfrm>
        </p:grpSpPr>
        <p:pic>
          <p:nvPicPr>
            <p:cNvPr id="6" name="Picture 5">
              <a:extLst>
                <a:ext uri="{FF2B5EF4-FFF2-40B4-BE49-F238E27FC236}">
                  <a16:creationId xmlns:a16="http://schemas.microsoft.com/office/drawing/2014/main" id="{A590A1CE-1F25-4CC1-895A-1363524F48C6}"/>
                </a:ext>
              </a:extLst>
            </p:cNvPr>
            <p:cNvPicPr>
              <a:picLocks noChangeAspect="1"/>
            </p:cNvPicPr>
            <p:nvPr userDrawn="1"/>
          </p:nvPicPr>
          <p:blipFill>
            <a:blip r:embed="rId5"/>
            <a:stretch>
              <a:fillRect/>
            </a:stretch>
          </p:blipFill>
          <p:spPr>
            <a:xfrm>
              <a:off x="12653574" y="3233196"/>
              <a:ext cx="1462269" cy="824075"/>
            </a:xfrm>
            <a:prstGeom prst="rect">
              <a:avLst/>
            </a:prstGeom>
          </p:spPr>
        </p:pic>
        <p:grpSp>
          <p:nvGrpSpPr>
            <p:cNvPr id="12" name="Instruction">
              <a:extLst>
                <a:ext uri="{FF2B5EF4-FFF2-40B4-BE49-F238E27FC236}">
                  <a16:creationId xmlns:a16="http://schemas.microsoft.com/office/drawing/2014/main" id="{31C50C15-0F4F-4DFA-A4B7-A5D9949CF1C3}"/>
                </a:ext>
              </a:extLst>
            </p:cNvPr>
            <p:cNvGrpSpPr/>
            <p:nvPr userDrawn="1"/>
          </p:nvGrpSpPr>
          <p:grpSpPr>
            <a:xfrm>
              <a:off x="12391602" y="0"/>
              <a:ext cx="3183678" cy="4327957"/>
              <a:chOff x="12391601" y="0"/>
              <a:chExt cx="3183678" cy="4327957"/>
            </a:xfrm>
          </p:grpSpPr>
          <p:sp>
            <p:nvSpPr>
              <p:cNvPr id="13" name="Rechthoek 68">
                <a:extLst>
                  <a:ext uri="{FF2B5EF4-FFF2-40B4-BE49-F238E27FC236}">
                    <a16:creationId xmlns:a16="http://schemas.microsoft.com/office/drawing/2014/main" id="{D477D1C9-E207-4953-9AE7-B4E211E1451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SmartArt</a:t>
                </a:r>
              </a:p>
            </p:txBody>
          </p:sp>
          <p:sp>
            <p:nvSpPr>
              <p:cNvPr id="14" name="Ovaal 69">
                <a:extLst>
                  <a:ext uri="{FF2B5EF4-FFF2-40B4-BE49-F238E27FC236}">
                    <a16:creationId xmlns:a16="http://schemas.microsoft.com/office/drawing/2014/main" id="{FF3A4BFA-7629-4C46-947D-0D9A14B014B2}"/>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 name="Rechte verbindingslijn 70">
                <a:extLst>
                  <a:ext uri="{FF2B5EF4-FFF2-40B4-BE49-F238E27FC236}">
                    <a16:creationId xmlns:a16="http://schemas.microsoft.com/office/drawing/2014/main" id="{F35F916C-5F14-4580-B46C-759AF7D0B8D8}"/>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6" name="Rechte verbindingslijn 71">
                <a:extLst>
                  <a:ext uri="{FF2B5EF4-FFF2-40B4-BE49-F238E27FC236}">
                    <a16:creationId xmlns:a16="http://schemas.microsoft.com/office/drawing/2014/main" id="{9E54D1F3-E433-4EB0-BC83-58F41B99E4E0}"/>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7" name="Rechthoek 72">
                <a:extLst>
                  <a:ext uri="{FF2B5EF4-FFF2-40B4-BE49-F238E27FC236}">
                    <a16:creationId xmlns:a16="http://schemas.microsoft.com/office/drawing/2014/main" id="{094B663D-9407-4FCD-B1E6-732249A71A30}"/>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SmartArt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p>
            </p:txBody>
          </p:sp>
          <p:cxnSp>
            <p:nvCxnSpPr>
              <p:cNvPr id="18" name="Rechte verbindingslijn 73">
                <a:extLst>
                  <a:ext uri="{FF2B5EF4-FFF2-40B4-BE49-F238E27FC236}">
                    <a16:creationId xmlns:a16="http://schemas.microsoft.com/office/drawing/2014/main" id="{8048D527-56F9-4868-993E-B8EC46C2C2D7}"/>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19" name="Ovaal 74">
                <a:extLst>
                  <a:ext uri="{FF2B5EF4-FFF2-40B4-BE49-F238E27FC236}">
                    <a16:creationId xmlns:a16="http://schemas.microsoft.com/office/drawing/2014/main" id="{1EF1D4B1-C8FD-41A6-B692-984AAAD56A03}"/>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0" name="Rechthoek 75">
                <a:extLst>
                  <a:ext uri="{FF2B5EF4-FFF2-40B4-BE49-F238E27FC236}">
                    <a16:creationId xmlns:a16="http://schemas.microsoft.com/office/drawing/2014/main" id="{F7790658-F3FE-4702-AEA5-ED1E9703D24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SmartArt</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21" name="Groep 76">
                <a:extLst>
                  <a:ext uri="{FF2B5EF4-FFF2-40B4-BE49-F238E27FC236}">
                    <a16:creationId xmlns:a16="http://schemas.microsoft.com/office/drawing/2014/main" id="{0E4B2D0B-E843-43B3-8121-7BF107CC084B}"/>
                  </a:ext>
                </a:extLst>
              </p:cNvPr>
              <p:cNvGrpSpPr/>
              <p:nvPr userDrawn="1"/>
            </p:nvGrpSpPr>
            <p:grpSpPr>
              <a:xfrm>
                <a:off x="12757282" y="2184550"/>
                <a:ext cx="825500" cy="209550"/>
                <a:chOff x="13504624" y="2482850"/>
                <a:chExt cx="825500" cy="209550"/>
              </a:xfrm>
            </p:grpSpPr>
            <p:sp>
              <p:nvSpPr>
                <p:cNvPr id="57" name="Rechthoek 116">
                  <a:extLst>
                    <a:ext uri="{FF2B5EF4-FFF2-40B4-BE49-F238E27FC236}">
                      <a16:creationId xmlns:a16="http://schemas.microsoft.com/office/drawing/2014/main" id="{9CBD42D2-F0C5-471D-BB0D-312765184F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58" name="Rechte verbindingslijn 117">
                  <a:extLst>
                    <a:ext uri="{FF2B5EF4-FFF2-40B4-BE49-F238E27FC236}">
                      <a16:creationId xmlns:a16="http://schemas.microsoft.com/office/drawing/2014/main" id="{7A0AEE13-9D3A-4DA2-8681-91E63FA81D3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59" name="Gelijkbenige driehoek 118">
                  <a:extLst>
                    <a:ext uri="{FF2B5EF4-FFF2-40B4-BE49-F238E27FC236}">
                      <a16:creationId xmlns:a16="http://schemas.microsoft.com/office/drawing/2014/main" id="{92175798-7795-426E-A904-13E79E7086C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23" name="Ovaal 78">
                <a:extLst>
                  <a:ext uri="{FF2B5EF4-FFF2-40B4-BE49-F238E27FC236}">
                    <a16:creationId xmlns:a16="http://schemas.microsoft.com/office/drawing/2014/main" id="{C62357D1-900A-4556-9A11-B1A578CE453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4" name="Rechthoek 79">
                <a:extLst>
                  <a:ext uri="{FF2B5EF4-FFF2-40B4-BE49-F238E27FC236}">
                    <a16:creationId xmlns:a16="http://schemas.microsoft.com/office/drawing/2014/main" id="{18BAE096-2A77-4654-9B4B-68612B7B8D96}"/>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25" name="Rechte verbindingslijn 80">
                <a:extLst>
                  <a:ext uri="{FF2B5EF4-FFF2-40B4-BE49-F238E27FC236}">
                    <a16:creationId xmlns:a16="http://schemas.microsoft.com/office/drawing/2014/main" id="{61837946-4372-479E-BFA2-1172A61060E9}"/>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26" name="Groep 88">
                <a:extLst>
                  <a:ext uri="{FF2B5EF4-FFF2-40B4-BE49-F238E27FC236}">
                    <a16:creationId xmlns:a16="http://schemas.microsoft.com/office/drawing/2014/main" id="{F3CC5655-3B9A-408A-9042-E8551A81B7F9}"/>
                  </a:ext>
                </a:extLst>
              </p:cNvPr>
              <p:cNvGrpSpPr/>
              <p:nvPr userDrawn="1"/>
            </p:nvGrpSpPr>
            <p:grpSpPr>
              <a:xfrm>
                <a:off x="13614067" y="3535184"/>
                <a:ext cx="1195723" cy="678267"/>
                <a:chOff x="12757284" y="3224292"/>
                <a:chExt cx="1195723" cy="678267"/>
              </a:xfrm>
            </p:grpSpPr>
            <p:sp>
              <p:nvSpPr>
                <p:cNvPr id="27" name="Rechthoek 89">
                  <a:extLst>
                    <a:ext uri="{FF2B5EF4-FFF2-40B4-BE49-F238E27FC236}">
                      <a16:creationId xmlns:a16="http://schemas.microsoft.com/office/drawing/2014/main" id="{9B3D358D-B6E9-4643-803B-8C89EE8603D2}"/>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8" name="Rechthoek 90">
                  <a:extLst>
                    <a:ext uri="{FF2B5EF4-FFF2-40B4-BE49-F238E27FC236}">
                      <a16:creationId xmlns:a16="http://schemas.microsoft.com/office/drawing/2014/main" id="{0AB67E84-9615-432B-84A5-2CC4F17C5A6B}"/>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9" name="Groep 91">
                  <a:extLst>
                    <a:ext uri="{FF2B5EF4-FFF2-40B4-BE49-F238E27FC236}">
                      <a16:creationId xmlns:a16="http://schemas.microsoft.com/office/drawing/2014/main" id="{794A297F-55ED-4F54-9F9C-C9E5F0566C46}"/>
                    </a:ext>
                  </a:extLst>
                </p:cNvPr>
                <p:cNvGrpSpPr/>
                <p:nvPr userDrawn="1"/>
              </p:nvGrpSpPr>
              <p:grpSpPr>
                <a:xfrm>
                  <a:off x="12839234" y="3289794"/>
                  <a:ext cx="155951" cy="131922"/>
                  <a:chOff x="12968836" y="3354170"/>
                  <a:chExt cx="404806" cy="342433"/>
                </a:xfrm>
              </p:grpSpPr>
              <p:sp>
                <p:nvSpPr>
                  <p:cNvPr id="45" name="Rechthoek: afgeronde hoeken 104">
                    <a:extLst>
                      <a:ext uri="{FF2B5EF4-FFF2-40B4-BE49-F238E27FC236}">
                        <a16:creationId xmlns:a16="http://schemas.microsoft.com/office/drawing/2014/main" id="{C0C0188A-8EF1-47F3-A019-E885084A74E0}"/>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46" name="Rechthoek 105">
                    <a:extLst>
                      <a:ext uri="{FF2B5EF4-FFF2-40B4-BE49-F238E27FC236}">
                        <a16:creationId xmlns:a16="http://schemas.microsoft.com/office/drawing/2014/main" id="{C34F749D-0606-40B3-A321-CE5DBEF50DBD}"/>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47" name="Rechthoek 106">
                    <a:extLst>
                      <a:ext uri="{FF2B5EF4-FFF2-40B4-BE49-F238E27FC236}">
                        <a16:creationId xmlns:a16="http://schemas.microsoft.com/office/drawing/2014/main" id="{54E25763-5952-4A72-8451-007A66E0CD3C}"/>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48" name="Rechthoek 107">
                    <a:extLst>
                      <a:ext uri="{FF2B5EF4-FFF2-40B4-BE49-F238E27FC236}">
                        <a16:creationId xmlns:a16="http://schemas.microsoft.com/office/drawing/2014/main" id="{3F594219-E6A5-4C44-B4A7-2FBF7D093ECF}"/>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49" name="Rechthoek 108">
                    <a:extLst>
                      <a:ext uri="{FF2B5EF4-FFF2-40B4-BE49-F238E27FC236}">
                        <a16:creationId xmlns:a16="http://schemas.microsoft.com/office/drawing/2014/main" id="{9DE37DEA-87FC-406C-A08B-8E6B9B011657}"/>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50" name="Rechthoek 109">
                    <a:extLst>
                      <a:ext uri="{FF2B5EF4-FFF2-40B4-BE49-F238E27FC236}">
                        <a16:creationId xmlns:a16="http://schemas.microsoft.com/office/drawing/2014/main" id="{48C5FD7D-6D38-4E75-9717-3B0B731B6661}"/>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1" name="Groep 92">
                  <a:extLst>
                    <a:ext uri="{FF2B5EF4-FFF2-40B4-BE49-F238E27FC236}">
                      <a16:creationId xmlns:a16="http://schemas.microsoft.com/office/drawing/2014/main" id="{7A4DAE34-884F-4201-AD0C-0E8A9D69D22F}"/>
                    </a:ext>
                  </a:extLst>
                </p:cNvPr>
                <p:cNvGrpSpPr/>
                <p:nvPr userDrawn="1"/>
              </p:nvGrpSpPr>
              <p:grpSpPr>
                <a:xfrm>
                  <a:off x="12819679" y="3589117"/>
                  <a:ext cx="166739" cy="218963"/>
                  <a:chOff x="12940828" y="3950597"/>
                  <a:chExt cx="432813" cy="568367"/>
                </a:xfrm>
              </p:grpSpPr>
              <p:grpSp>
                <p:nvGrpSpPr>
                  <p:cNvPr id="37" name="Groep 96">
                    <a:extLst>
                      <a:ext uri="{FF2B5EF4-FFF2-40B4-BE49-F238E27FC236}">
                        <a16:creationId xmlns:a16="http://schemas.microsoft.com/office/drawing/2014/main" id="{3468B923-0127-4FD0-BE5A-A6EB2BF125FF}"/>
                      </a:ext>
                    </a:extLst>
                  </p:cNvPr>
                  <p:cNvGrpSpPr/>
                  <p:nvPr userDrawn="1"/>
                </p:nvGrpSpPr>
                <p:grpSpPr>
                  <a:xfrm>
                    <a:off x="13000382" y="4006891"/>
                    <a:ext cx="373259" cy="315747"/>
                    <a:chOff x="12968836" y="3354170"/>
                    <a:chExt cx="404806" cy="342433"/>
                  </a:xfrm>
                </p:grpSpPr>
                <p:sp>
                  <p:nvSpPr>
                    <p:cNvPr id="39" name="Rechthoek: afgeronde hoeken 98">
                      <a:extLst>
                        <a:ext uri="{FF2B5EF4-FFF2-40B4-BE49-F238E27FC236}">
                          <a16:creationId xmlns:a16="http://schemas.microsoft.com/office/drawing/2014/main" id="{72092260-E180-4442-994A-FC065A942846}"/>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40" name="Rechthoek 99">
                      <a:extLst>
                        <a:ext uri="{FF2B5EF4-FFF2-40B4-BE49-F238E27FC236}">
                          <a16:creationId xmlns:a16="http://schemas.microsoft.com/office/drawing/2014/main" id="{2430E874-39C6-4B35-A06A-381DAE08238C}"/>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41" name="Rechthoek 100">
                      <a:extLst>
                        <a:ext uri="{FF2B5EF4-FFF2-40B4-BE49-F238E27FC236}">
                          <a16:creationId xmlns:a16="http://schemas.microsoft.com/office/drawing/2014/main" id="{35AC4FD8-B024-48CA-B68C-8B143C1F4888}"/>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42" name="Rechthoek 101">
                      <a:extLst>
                        <a:ext uri="{FF2B5EF4-FFF2-40B4-BE49-F238E27FC236}">
                          <a16:creationId xmlns:a16="http://schemas.microsoft.com/office/drawing/2014/main" id="{AAEFE2DA-0324-4785-B0B5-B8976E3FE55D}"/>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43" name="Rechthoek 102">
                      <a:extLst>
                        <a:ext uri="{FF2B5EF4-FFF2-40B4-BE49-F238E27FC236}">
                          <a16:creationId xmlns:a16="http://schemas.microsoft.com/office/drawing/2014/main" id="{75EF5124-DB71-4ADC-A6A6-F43E5B054480}"/>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44" name="Rechthoek 103">
                      <a:extLst>
                        <a:ext uri="{FF2B5EF4-FFF2-40B4-BE49-F238E27FC236}">
                          <a16:creationId xmlns:a16="http://schemas.microsoft.com/office/drawing/2014/main" id="{15FF806E-E746-4A45-96EB-5543A2FAB901}"/>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38" name="Boog 97">
                    <a:extLst>
                      <a:ext uri="{FF2B5EF4-FFF2-40B4-BE49-F238E27FC236}">
                        <a16:creationId xmlns:a16="http://schemas.microsoft.com/office/drawing/2014/main" id="{DBF60676-E14A-49C8-8801-4F5E68B1E2A9}"/>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34" name="Tekstvak 93">
                  <a:extLst>
                    <a:ext uri="{FF2B5EF4-FFF2-40B4-BE49-F238E27FC236}">
                      <a16:creationId xmlns:a16="http://schemas.microsoft.com/office/drawing/2014/main" id="{5CC6ECBE-C97B-4FAE-96EA-2D483D8EB60A}"/>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Lay-out</a:t>
                  </a:r>
                </a:p>
              </p:txBody>
            </p:sp>
            <p:sp>
              <p:nvSpPr>
                <p:cNvPr id="35" name="Tekstvak 94">
                  <a:extLst>
                    <a:ext uri="{FF2B5EF4-FFF2-40B4-BE49-F238E27FC236}">
                      <a16:creationId xmlns:a16="http://schemas.microsoft.com/office/drawing/2014/main" id="{7361D807-957F-4A7E-9F18-B66F95E8719C}"/>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36" name="Picture 3">
                  <a:extLst>
                    <a:ext uri="{FF2B5EF4-FFF2-40B4-BE49-F238E27FC236}">
                      <a16:creationId xmlns:a16="http://schemas.microsoft.com/office/drawing/2014/main" id="{AE467996-C662-4C7D-A46D-E4F74832733A}"/>
                    </a:ext>
                  </a:extLst>
                </p:cNvPr>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pic>
        <p:nvPicPr>
          <p:cNvPr id="9" name="Picture 8">
            <a:extLst>
              <a:ext uri="{FF2B5EF4-FFF2-40B4-BE49-F238E27FC236}">
                <a16:creationId xmlns:a16="http://schemas.microsoft.com/office/drawing/2014/main" id="{A9D3FF1F-361D-4A9C-ABB8-C629B7A35135}"/>
              </a:ext>
            </a:extLst>
          </p:cNvPr>
          <p:cNvPicPr>
            <a:picLocks noChangeAspect="1"/>
          </p:cNvPicPr>
          <p:nvPr userDrawn="1"/>
        </p:nvPicPr>
        <p:blipFill>
          <a:blip r:embed="rId7"/>
          <a:stretch>
            <a:fillRect/>
          </a:stretch>
        </p:blipFill>
        <p:spPr>
          <a:xfrm>
            <a:off x="12755635" y="1140824"/>
            <a:ext cx="312665" cy="312665"/>
          </a:xfrm>
          <a:prstGeom prst="rect">
            <a:avLst/>
          </a:prstGeom>
        </p:spPr>
      </p:pic>
      <p:grpSp>
        <p:nvGrpSpPr>
          <p:cNvPr id="66" name="Instruction">
            <a:extLst>
              <a:ext uri="{FF2B5EF4-FFF2-40B4-BE49-F238E27FC236}">
                <a16:creationId xmlns:a16="http://schemas.microsoft.com/office/drawing/2014/main" id="{AA903DAA-6EE1-4678-A91A-8529DE9EFAFD}"/>
              </a:ext>
            </a:extLst>
          </p:cNvPr>
          <p:cNvGrpSpPr/>
          <p:nvPr userDrawn="1"/>
        </p:nvGrpSpPr>
        <p:grpSpPr>
          <a:xfrm>
            <a:off x="-3399447" y="0"/>
            <a:ext cx="3201327" cy="3615445"/>
            <a:chOff x="-3437547" y="1434"/>
            <a:chExt cx="3201327" cy="3615445"/>
          </a:xfrm>
        </p:grpSpPr>
        <p:cxnSp>
          <p:nvCxnSpPr>
            <p:cNvPr id="67" name="Rechte verbindingslijn 11">
              <a:extLst>
                <a:ext uri="{FF2B5EF4-FFF2-40B4-BE49-F238E27FC236}">
                  <a16:creationId xmlns:a16="http://schemas.microsoft.com/office/drawing/2014/main" id="{62006C85-DF17-4AFF-982F-AF4FC915059F}"/>
                </a:ext>
              </a:extLst>
            </p:cNvPr>
            <p:cNvCxnSpPr>
              <a:cxnSpLocks/>
            </p:cNvCxnSpPr>
            <p:nvPr userDrawn="1"/>
          </p:nvCxnSpPr>
          <p:spPr>
            <a:xfrm>
              <a:off x="-3419346" y="3616879"/>
              <a:ext cx="3176013" cy="0"/>
            </a:xfrm>
            <a:prstGeom prst="line">
              <a:avLst/>
            </a:prstGeom>
            <a:noFill/>
            <a:ln w="3175" cap="flat" cmpd="sng" algn="ctr">
              <a:solidFill>
                <a:schemeClr val="accent1"/>
              </a:solidFill>
              <a:prstDash val="solid"/>
            </a:ln>
            <a:effectLst/>
          </p:spPr>
        </p:cxnSp>
        <p:sp>
          <p:nvSpPr>
            <p:cNvPr id="68" name="Rechthoek 21">
              <a:extLst>
                <a:ext uri="{FF2B5EF4-FFF2-40B4-BE49-F238E27FC236}">
                  <a16:creationId xmlns:a16="http://schemas.microsoft.com/office/drawing/2014/main" id="{E4AE2D9F-1ACA-47B1-8097-06E0AC9403BD}"/>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Using text levels</a:t>
              </a:r>
            </a:p>
          </p:txBody>
        </p:sp>
        <p:sp>
          <p:nvSpPr>
            <p:cNvPr id="69" name="Ovaal 22">
              <a:extLst>
                <a:ext uri="{FF2B5EF4-FFF2-40B4-BE49-F238E27FC236}">
                  <a16:creationId xmlns:a16="http://schemas.microsoft.com/office/drawing/2014/main" id="{61654AAC-54F5-42A6-A9C9-5C027598F85D}"/>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23">
              <a:extLst>
                <a:ext uri="{FF2B5EF4-FFF2-40B4-BE49-F238E27FC236}">
                  <a16:creationId xmlns:a16="http://schemas.microsoft.com/office/drawing/2014/main" id="{64D6E0B0-3AA2-45F2-B029-8C3639DEEBBC}"/>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71" name="Groep 24">
              <a:extLst>
                <a:ext uri="{FF2B5EF4-FFF2-40B4-BE49-F238E27FC236}">
                  <a16:creationId xmlns:a16="http://schemas.microsoft.com/office/drawing/2014/main" id="{F0F87E8A-AA78-4503-98EE-2F34B151CE20}"/>
                </a:ext>
              </a:extLst>
            </p:cNvPr>
            <p:cNvGrpSpPr/>
            <p:nvPr userDrawn="1"/>
          </p:nvGrpSpPr>
          <p:grpSpPr>
            <a:xfrm>
              <a:off x="-3437547" y="349413"/>
              <a:ext cx="2933825" cy="558875"/>
              <a:chOff x="-3419346" y="368233"/>
              <a:chExt cx="3904920" cy="743862"/>
            </a:xfrm>
          </p:grpSpPr>
          <p:sp>
            <p:nvSpPr>
              <p:cNvPr id="83" name="Rechthoek 36">
                <a:extLst>
                  <a:ext uri="{FF2B5EF4-FFF2-40B4-BE49-F238E27FC236}">
                    <a16:creationId xmlns:a16="http://schemas.microsoft.com/office/drawing/2014/main" id="{60C8FA9B-8A84-4FAF-9FCC-FA57CDF1EBB5}"/>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chemeClr val="tx2"/>
                    </a:solidFill>
                    <a:latin typeface="Arial" panose="020B0604020202020204" pitchFamily="34" charset="0"/>
                    <a:cs typeface="Arial" panose="020B0604020202020204" pitchFamily="34" charset="0"/>
                  </a:rPr>
                  <a:t>Home</a:t>
                </a:r>
              </a:p>
            </p:txBody>
          </p:sp>
          <p:cxnSp>
            <p:nvCxnSpPr>
              <p:cNvPr id="84" name="Rechte verbindingslijn 37">
                <a:extLst>
                  <a:ext uri="{FF2B5EF4-FFF2-40B4-BE49-F238E27FC236}">
                    <a16:creationId xmlns:a16="http://schemas.microsoft.com/office/drawing/2014/main" id="{DE25A9FF-6A4D-446F-81FF-6ECD86EA48B1}"/>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Rechte verbindingslijn 38">
                <a:extLst>
                  <a:ext uri="{FF2B5EF4-FFF2-40B4-BE49-F238E27FC236}">
                    <a16:creationId xmlns:a16="http://schemas.microsoft.com/office/drawing/2014/main" id="{90FCE4A5-B8C7-4B7C-8427-0FAFCEBDD5D2}"/>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Rechthoek 39">
                <a:extLst>
                  <a:ext uri="{FF2B5EF4-FFF2-40B4-BE49-F238E27FC236}">
                    <a16:creationId xmlns:a16="http://schemas.microsoft.com/office/drawing/2014/main" id="{A246514F-8E20-403C-853D-FC6CA95F7048}"/>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87" name="Groep 40">
                <a:extLst>
                  <a:ext uri="{FF2B5EF4-FFF2-40B4-BE49-F238E27FC236}">
                    <a16:creationId xmlns:a16="http://schemas.microsoft.com/office/drawing/2014/main" id="{8D0EAD2F-E956-498A-8805-500867377CF3}"/>
                  </a:ext>
                </a:extLst>
              </p:cNvPr>
              <p:cNvGrpSpPr/>
              <p:nvPr userDrawn="1"/>
            </p:nvGrpSpPr>
            <p:grpSpPr>
              <a:xfrm>
                <a:off x="-3002834" y="720303"/>
                <a:ext cx="182598" cy="143759"/>
                <a:chOff x="-3310843" y="700986"/>
                <a:chExt cx="182598" cy="143759"/>
              </a:xfrm>
            </p:grpSpPr>
            <p:grpSp>
              <p:nvGrpSpPr>
                <p:cNvPr id="126" name="Groep 79">
                  <a:extLst>
                    <a:ext uri="{FF2B5EF4-FFF2-40B4-BE49-F238E27FC236}">
                      <a16:creationId xmlns:a16="http://schemas.microsoft.com/office/drawing/2014/main" id="{217628D1-01BB-407C-A7B0-AFA14272540B}"/>
                    </a:ext>
                  </a:extLst>
                </p:cNvPr>
                <p:cNvGrpSpPr/>
                <p:nvPr userDrawn="1"/>
              </p:nvGrpSpPr>
              <p:grpSpPr>
                <a:xfrm>
                  <a:off x="-3310843" y="700986"/>
                  <a:ext cx="182598" cy="143759"/>
                  <a:chOff x="-3310843" y="700986"/>
                  <a:chExt cx="182598" cy="143759"/>
                </a:xfrm>
              </p:grpSpPr>
              <p:cxnSp>
                <p:nvCxnSpPr>
                  <p:cNvPr id="130" name="Rechte verbindingslijn 83">
                    <a:extLst>
                      <a:ext uri="{FF2B5EF4-FFF2-40B4-BE49-F238E27FC236}">
                        <a16:creationId xmlns:a16="http://schemas.microsoft.com/office/drawing/2014/main" id="{DA3891C7-41A6-4228-BF5E-C3474D1A150F}"/>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131" name="Rechte verbindingslijn 84">
                    <a:extLst>
                      <a:ext uri="{FF2B5EF4-FFF2-40B4-BE49-F238E27FC236}">
                        <a16:creationId xmlns:a16="http://schemas.microsoft.com/office/drawing/2014/main" id="{605FF1E8-A555-4BD8-9E87-4B44FFB0A734}"/>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132" name="Rechte verbindingslijn 85">
                    <a:extLst>
                      <a:ext uri="{FF2B5EF4-FFF2-40B4-BE49-F238E27FC236}">
                        <a16:creationId xmlns:a16="http://schemas.microsoft.com/office/drawing/2014/main" id="{FAF027D1-3241-4225-965D-F78E4AA95CF8}"/>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133" name="Rechte verbindingslijn 86">
                    <a:extLst>
                      <a:ext uri="{FF2B5EF4-FFF2-40B4-BE49-F238E27FC236}">
                        <a16:creationId xmlns:a16="http://schemas.microsoft.com/office/drawing/2014/main" id="{A7F376C8-24B5-44A4-93BA-2EF8B1E5DD21}"/>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134" name="Rechte verbindingslijn 87">
                    <a:extLst>
                      <a:ext uri="{FF2B5EF4-FFF2-40B4-BE49-F238E27FC236}">
                        <a16:creationId xmlns:a16="http://schemas.microsoft.com/office/drawing/2014/main" id="{0E7F1540-ED71-4A3A-B6A4-69D3140C369E}"/>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27" name="Groep 80">
                  <a:extLst>
                    <a:ext uri="{FF2B5EF4-FFF2-40B4-BE49-F238E27FC236}">
                      <a16:creationId xmlns:a16="http://schemas.microsoft.com/office/drawing/2014/main" id="{B30D298F-8EBE-4656-8F7D-A1005358F0DB}"/>
                    </a:ext>
                  </a:extLst>
                </p:cNvPr>
                <p:cNvGrpSpPr/>
                <p:nvPr userDrawn="1"/>
              </p:nvGrpSpPr>
              <p:grpSpPr>
                <a:xfrm flipH="1">
                  <a:off x="-3310774" y="735854"/>
                  <a:ext cx="88801" cy="72568"/>
                  <a:chOff x="-2091059" y="1395403"/>
                  <a:chExt cx="157316" cy="128558"/>
                </a:xfrm>
              </p:grpSpPr>
              <p:sp>
                <p:nvSpPr>
                  <p:cNvPr id="128" name="Rechthoek 81">
                    <a:extLst>
                      <a:ext uri="{FF2B5EF4-FFF2-40B4-BE49-F238E27FC236}">
                        <a16:creationId xmlns:a16="http://schemas.microsoft.com/office/drawing/2014/main" id="{B2A5BD48-8452-4AFA-9986-3E06BE0D24D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29" name="Pijl: punthaak 82">
                    <a:extLst>
                      <a:ext uri="{FF2B5EF4-FFF2-40B4-BE49-F238E27FC236}">
                        <a16:creationId xmlns:a16="http://schemas.microsoft.com/office/drawing/2014/main" id="{255530FF-3E15-4B89-8F39-FCBEA780A11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88" name="Groep 41">
                <a:extLst>
                  <a:ext uri="{FF2B5EF4-FFF2-40B4-BE49-F238E27FC236}">
                    <a16:creationId xmlns:a16="http://schemas.microsoft.com/office/drawing/2014/main" id="{31A07F95-6EBB-4C02-B4D8-869D6C1ABDC5}"/>
                  </a:ext>
                </a:extLst>
              </p:cNvPr>
              <p:cNvGrpSpPr/>
              <p:nvPr userDrawn="1"/>
            </p:nvGrpSpPr>
            <p:grpSpPr>
              <a:xfrm>
                <a:off x="-3326107" y="720303"/>
                <a:ext cx="182598" cy="143759"/>
                <a:chOff x="-3634116" y="700986"/>
                <a:chExt cx="182598" cy="143759"/>
              </a:xfrm>
            </p:grpSpPr>
            <p:grpSp>
              <p:nvGrpSpPr>
                <p:cNvPr id="117" name="Groep 70">
                  <a:extLst>
                    <a:ext uri="{FF2B5EF4-FFF2-40B4-BE49-F238E27FC236}">
                      <a16:creationId xmlns:a16="http://schemas.microsoft.com/office/drawing/2014/main" id="{EA334D00-3139-4289-82DF-8C216BF39BA9}"/>
                    </a:ext>
                  </a:extLst>
                </p:cNvPr>
                <p:cNvGrpSpPr/>
                <p:nvPr userDrawn="1"/>
              </p:nvGrpSpPr>
              <p:grpSpPr>
                <a:xfrm>
                  <a:off x="-3634116" y="700986"/>
                  <a:ext cx="182598" cy="143759"/>
                  <a:chOff x="-3634116" y="700986"/>
                  <a:chExt cx="182598" cy="143759"/>
                </a:xfrm>
              </p:grpSpPr>
              <p:cxnSp>
                <p:nvCxnSpPr>
                  <p:cNvPr id="121" name="Rechte verbindingslijn 74">
                    <a:extLst>
                      <a:ext uri="{FF2B5EF4-FFF2-40B4-BE49-F238E27FC236}">
                        <a16:creationId xmlns:a16="http://schemas.microsoft.com/office/drawing/2014/main" id="{1A9370F7-6DBE-4BFE-93E0-D4B3DE3AE70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22" name="Rechte verbindingslijn 75">
                    <a:extLst>
                      <a:ext uri="{FF2B5EF4-FFF2-40B4-BE49-F238E27FC236}">
                        <a16:creationId xmlns:a16="http://schemas.microsoft.com/office/drawing/2014/main" id="{8CB16C8D-D656-4FA0-B9F4-2216E1B85B51}"/>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23" name="Rechte verbindingslijn 76">
                    <a:extLst>
                      <a:ext uri="{FF2B5EF4-FFF2-40B4-BE49-F238E27FC236}">
                        <a16:creationId xmlns:a16="http://schemas.microsoft.com/office/drawing/2014/main" id="{EB482667-6831-475A-9283-DF59349E010E}"/>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24" name="Rechte verbindingslijn 77">
                    <a:extLst>
                      <a:ext uri="{FF2B5EF4-FFF2-40B4-BE49-F238E27FC236}">
                        <a16:creationId xmlns:a16="http://schemas.microsoft.com/office/drawing/2014/main" id="{D0D7D40E-0302-4FC2-93C8-742336EDDB56}"/>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25" name="Rechte verbindingslijn 78">
                    <a:extLst>
                      <a:ext uri="{FF2B5EF4-FFF2-40B4-BE49-F238E27FC236}">
                        <a16:creationId xmlns:a16="http://schemas.microsoft.com/office/drawing/2014/main" id="{4D30E4B8-0F68-40B6-BDAC-6D7CF6EBBFE0}"/>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18" name="Groep 71">
                  <a:extLst>
                    <a:ext uri="{FF2B5EF4-FFF2-40B4-BE49-F238E27FC236}">
                      <a16:creationId xmlns:a16="http://schemas.microsoft.com/office/drawing/2014/main" id="{517EE347-15B1-402E-8A9F-92221CC56788}"/>
                    </a:ext>
                  </a:extLst>
                </p:cNvPr>
                <p:cNvGrpSpPr/>
                <p:nvPr userDrawn="1"/>
              </p:nvGrpSpPr>
              <p:grpSpPr>
                <a:xfrm>
                  <a:off x="-3634047" y="735854"/>
                  <a:ext cx="88801" cy="72568"/>
                  <a:chOff x="-2091059" y="1395403"/>
                  <a:chExt cx="157316" cy="128558"/>
                </a:xfrm>
              </p:grpSpPr>
              <p:sp>
                <p:nvSpPr>
                  <p:cNvPr id="119" name="Rechthoek 72">
                    <a:extLst>
                      <a:ext uri="{FF2B5EF4-FFF2-40B4-BE49-F238E27FC236}">
                        <a16:creationId xmlns:a16="http://schemas.microsoft.com/office/drawing/2014/main" id="{98CC35B0-D545-454A-B14A-13CD489D633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20" name="Pijl: punthaak 73">
                    <a:extLst>
                      <a:ext uri="{FF2B5EF4-FFF2-40B4-BE49-F238E27FC236}">
                        <a16:creationId xmlns:a16="http://schemas.microsoft.com/office/drawing/2014/main" id="{0484B5DB-FC58-4B0A-82DB-63044F0D621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89" name="Rechte verbindingslijn 42">
                <a:extLst>
                  <a:ext uri="{FF2B5EF4-FFF2-40B4-BE49-F238E27FC236}">
                    <a16:creationId xmlns:a16="http://schemas.microsoft.com/office/drawing/2014/main" id="{62A25798-7668-4384-885F-8DCA9701CB32}"/>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90" name="Rechte verbindingslijn 43">
                <a:extLst>
                  <a:ext uri="{FF2B5EF4-FFF2-40B4-BE49-F238E27FC236}">
                    <a16:creationId xmlns:a16="http://schemas.microsoft.com/office/drawing/2014/main" id="{2331DBC1-55CA-4C93-A6A6-7C9CE96268BE}"/>
                  </a:ext>
                </a:extLst>
              </p:cNvPr>
              <p:cNvCxnSpPr>
                <a:cxnSpLocks/>
              </p:cNvCxnSpPr>
              <p:nvPr userDrawn="1"/>
            </p:nvCxnSpPr>
            <p:spPr>
              <a:xfrm>
                <a:off x="-2724656" y="827739"/>
                <a:ext cx="303097" cy="122604"/>
              </a:xfrm>
              <a:prstGeom prst="line">
                <a:avLst/>
              </a:prstGeom>
              <a:noFill/>
              <a:ln w="19050" cap="rnd" cmpd="sng" algn="ctr">
                <a:solidFill>
                  <a:schemeClr val="accent1"/>
                </a:solidFill>
                <a:prstDash val="solid"/>
                <a:headEnd type="oval"/>
              </a:ln>
              <a:effectLst/>
            </p:spPr>
          </p:cxnSp>
          <p:grpSp>
            <p:nvGrpSpPr>
              <p:cNvPr id="91" name="Groep 44">
                <a:extLst>
                  <a:ext uri="{FF2B5EF4-FFF2-40B4-BE49-F238E27FC236}">
                    <a16:creationId xmlns:a16="http://schemas.microsoft.com/office/drawing/2014/main" id="{9DE76177-BF0A-4850-A578-64EA66DA6499}"/>
                  </a:ext>
                </a:extLst>
              </p:cNvPr>
              <p:cNvGrpSpPr/>
              <p:nvPr userDrawn="1"/>
            </p:nvGrpSpPr>
            <p:grpSpPr>
              <a:xfrm>
                <a:off x="-2425037" y="370226"/>
                <a:ext cx="357690" cy="330595"/>
                <a:chOff x="-2721817" y="347336"/>
                <a:chExt cx="432805" cy="400021"/>
              </a:xfrm>
            </p:grpSpPr>
            <p:sp>
              <p:nvSpPr>
                <p:cNvPr id="106" name="Rechthoek 59">
                  <a:extLst>
                    <a:ext uri="{FF2B5EF4-FFF2-40B4-BE49-F238E27FC236}">
                      <a16:creationId xmlns:a16="http://schemas.microsoft.com/office/drawing/2014/main" id="{7C22A0AF-5D1B-4FA0-94F4-5DF0433323A1}"/>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07" name="Groep 60">
                  <a:extLst>
                    <a:ext uri="{FF2B5EF4-FFF2-40B4-BE49-F238E27FC236}">
                      <a16:creationId xmlns:a16="http://schemas.microsoft.com/office/drawing/2014/main" id="{C2B263F6-0659-46E7-8BD2-2FECD8D30C15}"/>
                    </a:ext>
                  </a:extLst>
                </p:cNvPr>
                <p:cNvGrpSpPr/>
                <p:nvPr userDrawn="1"/>
              </p:nvGrpSpPr>
              <p:grpSpPr>
                <a:xfrm>
                  <a:off x="-2652453" y="431583"/>
                  <a:ext cx="294076" cy="231526"/>
                  <a:chOff x="-3634116" y="700986"/>
                  <a:chExt cx="182598" cy="143759"/>
                </a:xfrm>
              </p:grpSpPr>
              <p:grpSp>
                <p:nvGrpSpPr>
                  <p:cNvPr id="108" name="Groep 61">
                    <a:extLst>
                      <a:ext uri="{FF2B5EF4-FFF2-40B4-BE49-F238E27FC236}">
                        <a16:creationId xmlns:a16="http://schemas.microsoft.com/office/drawing/2014/main" id="{1A4DB246-7EAB-479B-91DE-844DF49D3534}"/>
                      </a:ext>
                    </a:extLst>
                  </p:cNvPr>
                  <p:cNvGrpSpPr/>
                  <p:nvPr userDrawn="1"/>
                </p:nvGrpSpPr>
                <p:grpSpPr>
                  <a:xfrm>
                    <a:off x="-3634116" y="700986"/>
                    <a:ext cx="182598" cy="143759"/>
                    <a:chOff x="-3634116" y="700986"/>
                    <a:chExt cx="182598" cy="143759"/>
                  </a:xfrm>
                </p:grpSpPr>
                <p:cxnSp>
                  <p:nvCxnSpPr>
                    <p:cNvPr id="112" name="Rechte verbindingslijn 65">
                      <a:extLst>
                        <a:ext uri="{FF2B5EF4-FFF2-40B4-BE49-F238E27FC236}">
                          <a16:creationId xmlns:a16="http://schemas.microsoft.com/office/drawing/2014/main" id="{90B85A1E-ABF1-4B46-BE09-60F6E46D5DF2}"/>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13" name="Rechte verbindingslijn 66">
                      <a:extLst>
                        <a:ext uri="{FF2B5EF4-FFF2-40B4-BE49-F238E27FC236}">
                          <a16:creationId xmlns:a16="http://schemas.microsoft.com/office/drawing/2014/main" id="{4340C350-D17B-47FB-B71B-158A2C64D3CE}"/>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14" name="Rechte verbindingslijn 67">
                      <a:extLst>
                        <a:ext uri="{FF2B5EF4-FFF2-40B4-BE49-F238E27FC236}">
                          <a16:creationId xmlns:a16="http://schemas.microsoft.com/office/drawing/2014/main" id="{AF7E40C6-F5C9-414C-8391-068374FB2F62}"/>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15" name="Rechte verbindingslijn 68">
                      <a:extLst>
                        <a:ext uri="{FF2B5EF4-FFF2-40B4-BE49-F238E27FC236}">
                          <a16:creationId xmlns:a16="http://schemas.microsoft.com/office/drawing/2014/main" id="{2E1243CC-0779-4DD9-A7EE-3782DB1CC43E}"/>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16" name="Rechte verbindingslijn 69">
                      <a:extLst>
                        <a:ext uri="{FF2B5EF4-FFF2-40B4-BE49-F238E27FC236}">
                          <a16:creationId xmlns:a16="http://schemas.microsoft.com/office/drawing/2014/main" id="{65620B09-CE5C-4195-8A15-62F7C7D764BE}"/>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09" name="Groep 62">
                    <a:extLst>
                      <a:ext uri="{FF2B5EF4-FFF2-40B4-BE49-F238E27FC236}">
                        <a16:creationId xmlns:a16="http://schemas.microsoft.com/office/drawing/2014/main" id="{0BA514EC-D6D1-4E23-BA20-32E62672C2CE}"/>
                      </a:ext>
                    </a:extLst>
                  </p:cNvPr>
                  <p:cNvGrpSpPr/>
                  <p:nvPr userDrawn="1"/>
                </p:nvGrpSpPr>
                <p:grpSpPr>
                  <a:xfrm>
                    <a:off x="-3634047" y="735854"/>
                    <a:ext cx="88801" cy="72568"/>
                    <a:chOff x="-2091059" y="1395403"/>
                    <a:chExt cx="157316" cy="128558"/>
                  </a:xfrm>
                </p:grpSpPr>
                <p:sp>
                  <p:nvSpPr>
                    <p:cNvPr id="110" name="Rechthoek 63">
                      <a:extLst>
                        <a:ext uri="{FF2B5EF4-FFF2-40B4-BE49-F238E27FC236}">
                          <a16:creationId xmlns:a16="http://schemas.microsoft.com/office/drawing/2014/main" id="{1B3B8957-B879-44EB-AB43-FEF3F599ADE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1" name="Pijl: punthaak 64">
                      <a:extLst>
                        <a:ext uri="{FF2B5EF4-FFF2-40B4-BE49-F238E27FC236}">
                          <a16:creationId xmlns:a16="http://schemas.microsoft.com/office/drawing/2014/main" id="{0D76065C-99F2-4949-9AB5-A125E72527D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92" name="Groep 45">
                <a:extLst>
                  <a:ext uri="{FF2B5EF4-FFF2-40B4-BE49-F238E27FC236}">
                    <a16:creationId xmlns:a16="http://schemas.microsoft.com/office/drawing/2014/main" id="{7DD68FAB-FB30-4404-A77C-82DD13D6DDFC}"/>
                  </a:ext>
                </a:extLst>
              </p:cNvPr>
              <p:cNvGrpSpPr/>
              <p:nvPr userDrawn="1"/>
            </p:nvGrpSpPr>
            <p:grpSpPr>
              <a:xfrm>
                <a:off x="-2425037" y="781500"/>
                <a:ext cx="357690" cy="330595"/>
                <a:chOff x="-2721817" y="782525"/>
                <a:chExt cx="432805" cy="400021"/>
              </a:xfrm>
            </p:grpSpPr>
            <p:sp>
              <p:nvSpPr>
                <p:cNvPr id="95" name="Rechthoek 48">
                  <a:extLst>
                    <a:ext uri="{FF2B5EF4-FFF2-40B4-BE49-F238E27FC236}">
                      <a16:creationId xmlns:a16="http://schemas.microsoft.com/office/drawing/2014/main" id="{F9C15F4C-37F3-43FF-9C29-72DED7AD992F}"/>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96" name="Groep 49">
                  <a:extLst>
                    <a:ext uri="{FF2B5EF4-FFF2-40B4-BE49-F238E27FC236}">
                      <a16:creationId xmlns:a16="http://schemas.microsoft.com/office/drawing/2014/main" id="{126856C7-1080-4CF3-A8E8-DB45C3BB6709}"/>
                    </a:ext>
                  </a:extLst>
                </p:cNvPr>
                <p:cNvGrpSpPr/>
                <p:nvPr userDrawn="1"/>
              </p:nvGrpSpPr>
              <p:grpSpPr>
                <a:xfrm>
                  <a:off x="-2652453" y="866772"/>
                  <a:ext cx="294076" cy="231526"/>
                  <a:chOff x="-3310843" y="700986"/>
                  <a:chExt cx="182598" cy="143759"/>
                </a:xfrm>
              </p:grpSpPr>
              <p:grpSp>
                <p:nvGrpSpPr>
                  <p:cNvPr id="97" name="Groep 50">
                    <a:extLst>
                      <a:ext uri="{FF2B5EF4-FFF2-40B4-BE49-F238E27FC236}">
                        <a16:creationId xmlns:a16="http://schemas.microsoft.com/office/drawing/2014/main" id="{B54F0995-8E59-4923-8C43-8E6630C319B0}"/>
                      </a:ext>
                    </a:extLst>
                  </p:cNvPr>
                  <p:cNvGrpSpPr/>
                  <p:nvPr userDrawn="1"/>
                </p:nvGrpSpPr>
                <p:grpSpPr>
                  <a:xfrm>
                    <a:off x="-3310843" y="700986"/>
                    <a:ext cx="182598" cy="143759"/>
                    <a:chOff x="-3310843" y="700986"/>
                    <a:chExt cx="182598" cy="143759"/>
                  </a:xfrm>
                </p:grpSpPr>
                <p:cxnSp>
                  <p:nvCxnSpPr>
                    <p:cNvPr id="101" name="Rechte verbindingslijn 54">
                      <a:extLst>
                        <a:ext uri="{FF2B5EF4-FFF2-40B4-BE49-F238E27FC236}">
                          <a16:creationId xmlns:a16="http://schemas.microsoft.com/office/drawing/2014/main" id="{07B339AB-142B-461D-BDD6-AAC8A4C58BD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02" name="Rechte verbindingslijn 55">
                      <a:extLst>
                        <a:ext uri="{FF2B5EF4-FFF2-40B4-BE49-F238E27FC236}">
                          <a16:creationId xmlns:a16="http://schemas.microsoft.com/office/drawing/2014/main" id="{11D16F66-2F79-4F7F-9D31-0AC67155B854}"/>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03" name="Rechte verbindingslijn 56">
                      <a:extLst>
                        <a:ext uri="{FF2B5EF4-FFF2-40B4-BE49-F238E27FC236}">
                          <a16:creationId xmlns:a16="http://schemas.microsoft.com/office/drawing/2014/main" id="{2F607FF1-04DB-4514-A967-D0A552360C66}"/>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04" name="Rechte verbindingslijn 57">
                      <a:extLst>
                        <a:ext uri="{FF2B5EF4-FFF2-40B4-BE49-F238E27FC236}">
                          <a16:creationId xmlns:a16="http://schemas.microsoft.com/office/drawing/2014/main" id="{D0055C53-795E-47C2-B285-108DCDC49FBD}"/>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05" name="Rechte verbindingslijn 58">
                      <a:extLst>
                        <a:ext uri="{FF2B5EF4-FFF2-40B4-BE49-F238E27FC236}">
                          <a16:creationId xmlns:a16="http://schemas.microsoft.com/office/drawing/2014/main" id="{0374BBDA-28BF-4884-9222-5591231C5C87}"/>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98" name="Groep 51">
                    <a:extLst>
                      <a:ext uri="{FF2B5EF4-FFF2-40B4-BE49-F238E27FC236}">
                        <a16:creationId xmlns:a16="http://schemas.microsoft.com/office/drawing/2014/main" id="{8D667792-E814-4D2A-AB28-808153F37F6A}"/>
                      </a:ext>
                    </a:extLst>
                  </p:cNvPr>
                  <p:cNvGrpSpPr/>
                  <p:nvPr userDrawn="1"/>
                </p:nvGrpSpPr>
                <p:grpSpPr>
                  <a:xfrm flipH="1">
                    <a:off x="-3310774" y="735854"/>
                    <a:ext cx="88801" cy="72568"/>
                    <a:chOff x="-2091059" y="1395403"/>
                    <a:chExt cx="157316" cy="128558"/>
                  </a:xfrm>
                </p:grpSpPr>
                <p:sp>
                  <p:nvSpPr>
                    <p:cNvPr id="99" name="Rechthoek 52">
                      <a:extLst>
                        <a:ext uri="{FF2B5EF4-FFF2-40B4-BE49-F238E27FC236}">
                          <a16:creationId xmlns:a16="http://schemas.microsoft.com/office/drawing/2014/main" id="{6CD2EA56-2E55-460A-96B2-FDEE0FE126F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0" name="Pijl: punthaak 53">
                      <a:extLst>
                        <a:ext uri="{FF2B5EF4-FFF2-40B4-BE49-F238E27FC236}">
                          <a16:creationId xmlns:a16="http://schemas.microsoft.com/office/drawing/2014/main" id="{04F9FECB-5EC6-4A59-AD4F-B1C2B327656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93" name="Rechthoek 46">
                <a:extLst>
                  <a:ext uri="{FF2B5EF4-FFF2-40B4-BE49-F238E27FC236}">
                    <a16:creationId xmlns:a16="http://schemas.microsoft.com/office/drawing/2014/main" id="{540C375F-8047-4AD1-A148-DF32A54F523B}"/>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94" name="Rechthoek 47">
                <a:extLst>
                  <a:ext uri="{FF2B5EF4-FFF2-40B4-BE49-F238E27FC236}">
                    <a16:creationId xmlns:a16="http://schemas.microsoft.com/office/drawing/2014/main" id="{44F40AD2-4594-4B06-907F-DFEA2AAC07B1}"/>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72" name="Rechte verbindingslijn 25">
              <a:extLst>
                <a:ext uri="{FF2B5EF4-FFF2-40B4-BE49-F238E27FC236}">
                  <a16:creationId xmlns:a16="http://schemas.microsoft.com/office/drawing/2014/main" id="{6FD99A5D-EDB1-45EB-8786-BA51304E8051}"/>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73" name="Rechthoek 26">
              <a:extLst>
                <a:ext uri="{FF2B5EF4-FFF2-40B4-BE49-F238E27FC236}">
                  <a16:creationId xmlns:a16="http://schemas.microsoft.com/office/drawing/2014/main" id="{983F8E41-FA08-4F2F-8002-6CB6D11B8F21}"/>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285750" marR="0" lvl="0" indent="-285750" algn="l" defTabSz="719138" rtl="0" eaLnBrk="1" fontAlgn="auto" latinLnBrk="0" hangingPunct="1">
                <a:lnSpc>
                  <a:spcPct val="80000"/>
                </a:lnSpc>
                <a:spcBef>
                  <a:spcPts val="400"/>
                </a:spcBef>
                <a:spcAft>
                  <a:spcPts val="400"/>
                </a:spcAft>
                <a:buClr>
                  <a:schemeClr val="accent1"/>
                </a:buClr>
                <a:buSzPct val="120000"/>
                <a:buFont typeface="Arial" panose="020B0604020202020204" pitchFamily="34" charset="0"/>
                <a:buChar char="•"/>
                <a:tabLst/>
                <a:defRPr/>
              </a:pPr>
              <a:r>
                <a:rPr lang="en-US" sz="2800" kern="1200" noProof="0" dirty="0">
                  <a:solidFill>
                    <a:schemeClr val="tx1">
                      <a:lumMod val="65000"/>
                      <a:lumOff val="35000"/>
                    </a:schemeClr>
                  </a:solidFill>
                  <a:latin typeface="+mn-lt"/>
                  <a:ea typeface="+mn-ea"/>
                  <a:cs typeface="+mn-cs"/>
                </a:rPr>
                <a:t>Bullet</a:t>
              </a:r>
            </a:p>
          </p:txBody>
        </p:sp>
        <p:sp>
          <p:nvSpPr>
            <p:cNvPr id="74" name="Ovaal 27">
              <a:extLst>
                <a:ext uri="{FF2B5EF4-FFF2-40B4-BE49-F238E27FC236}">
                  <a16:creationId xmlns:a16="http://schemas.microsoft.com/office/drawing/2014/main" id="{2CFA70F0-BD7B-4649-A94D-3A9BAC320AD1}"/>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5" name="Rechthoek 28">
              <a:extLst>
                <a:ext uri="{FF2B5EF4-FFF2-40B4-BE49-F238E27FC236}">
                  <a16:creationId xmlns:a16="http://schemas.microsoft.com/office/drawing/2014/main" id="{3A6EC9A7-57DE-4A00-B73D-2CB87A57EA51}"/>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576000" marR="0" lvl="0" indent="-288000" algn="l" defTabSz="719138"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2400" kern="1200" noProof="0" dirty="0">
                  <a:solidFill>
                    <a:schemeClr val="tx1">
                      <a:lumMod val="65000"/>
                      <a:lumOff val="35000"/>
                    </a:schemeClr>
                  </a:solidFill>
                  <a:latin typeface="+mn-lt"/>
                  <a:ea typeface="+mn-ea"/>
                  <a:cs typeface="+mn-cs"/>
                </a:rPr>
                <a:t>Sub #1</a:t>
              </a:r>
            </a:p>
          </p:txBody>
        </p:sp>
        <p:sp>
          <p:nvSpPr>
            <p:cNvPr id="76" name="Ovaal 29">
              <a:extLst>
                <a:ext uri="{FF2B5EF4-FFF2-40B4-BE49-F238E27FC236}">
                  <a16:creationId xmlns:a16="http://schemas.microsoft.com/office/drawing/2014/main" id="{2D47B0E8-CA8D-4D08-8237-683BEFC54C20}"/>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77" name="Rechthoek 30">
              <a:extLst>
                <a:ext uri="{FF2B5EF4-FFF2-40B4-BE49-F238E27FC236}">
                  <a16:creationId xmlns:a16="http://schemas.microsoft.com/office/drawing/2014/main" id="{43191F7D-1D8C-4FB3-A669-03EDE63A62D0}"/>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864000" marR="0" lvl="0" indent="-288000" algn="l" defTabSz="719138"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2000" kern="1200" noProof="0" dirty="0">
                  <a:solidFill>
                    <a:schemeClr val="tx1">
                      <a:lumMod val="65000"/>
                      <a:lumOff val="35000"/>
                    </a:schemeClr>
                  </a:solidFill>
                  <a:latin typeface="+mn-lt"/>
                  <a:ea typeface="+mn-ea"/>
                  <a:cs typeface="+mn-cs"/>
                </a:rPr>
                <a:t>Sub #2</a:t>
              </a:r>
            </a:p>
          </p:txBody>
        </p:sp>
        <p:sp>
          <p:nvSpPr>
            <p:cNvPr id="78" name="Ovaal 31">
              <a:extLst>
                <a:ext uri="{FF2B5EF4-FFF2-40B4-BE49-F238E27FC236}">
                  <a16:creationId xmlns:a16="http://schemas.microsoft.com/office/drawing/2014/main" id="{2E6C836B-6246-4FE6-9164-1D81D2768ECA}"/>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79" name="Rechthoek 32">
              <a:extLst>
                <a:ext uri="{FF2B5EF4-FFF2-40B4-BE49-F238E27FC236}">
                  <a16:creationId xmlns:a16="http://schemas.microsoft.com/office/drawing/2014/main" id="{884001EF-8147-4E3D-A8D9-136A4062F6A6}"/>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1152000" marR="0" lvl="0" indent="-288000" algn="l" defTabSz="719138"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2000" kern="1200" noProof="0" dirty="0">
                  <a:solidFill>
                    <a:schemeClr val="tx1">
                      <a:lumMod val="65000"/>
                      <a:lumOff val="35000"/>
                    </a:schemeClr>
                  </a:solidFill>
                  <a:latin typeface="+mn-lt"/>
                  <a:ea typeface="+mn-ea"/>
                  <a:cs typeface="+mn-cs"/>
                </a:rPr>
                <a:t>Sub #3</a:t>
              </a:r>
            </a:p>
          </p:txBody>
        </p:sp>
        <p:sp>
          <p:nvSpPr>
            <p:cNvPr id="80" name="Ovaal 33">
              <a:extLst>
                <a:ext uri="{FF2B5EF4-FFF2-40B4-BE49-F238E27FC236}">
                  <a16:creationId xmlns:a16="http://schemas.microsoft.com/office/drawing/2014/main" id="{A95BD300-3E90-4687-87B8-BAEAB6F4C7F5}"/>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81" name="Rechthoek 34">
              <a:extLst>
                <a:ext uri="{FF2B5EF4-FFF2-40B4-BE49-F238E27FC236}">
                  <a16:creationId xmlns:a16="http://schemas.microsoft.com/office/drawing/2014/main" id="{7948EB7B-5AC3-4F18-BC0E-04A4F62D4E43}"/>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440000" marR="0" lvl="0" indent="-288000" algn="l" defTabSz="719138"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2000" kern="1200" noProof="0" dirty="0">
                  <a:solidFill>
                    <a:schemeClr val="tx1">
                      <a:lumMod val="65000"/>
                      <a:lumOff val="35000"/>
                    </a:schemeClr>
                  </a:solidFill>
                  <a:latin typeface="+mn-lt"/>
                  <a:ea typeface="+mn-ea"/>
                  <a:cs typeface="+mn-cs"/>
                </a:rPr>
                <a:t>Sub #4</a:t>
              </a:r>
            </a:p>
          </p:txBody>
        </p:sp>
        <p:sp>
          <p:nvSpPr>
            <p:cNvPr id="82" name="Rechthoek 35">
              <a:extLst>
                <a:ext uri="{FF2B5EF4-FFF2-40B4-BE49-F238E27FC236}">
                  <a16:creationId xmlns:a16="http://schemas.microsoft.com/office/drawing/2014/main" id="{B202B01B-69C0-4095-A295-809BBBC944DE}"/>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grpSp>
    </p:spTree>
    <p:extLst>
      <p:ext uri="{BB962C8B-B14F-4D97-AF65-F5344CB8AC3E}">
        <p14:creationId xmlns:p14="http://schemas.microsoft.com/office/powerpoint/2010/main" val="1266660264"/>
      </p:ext>
    </p:extLst>
  </p:cSld>
  <p:clrMapOvr>
    <a:masterClrMapping/>
  </p:clrMapOvr>
  <p:extLst>
    <p:ext uri="{DCECCB84-F9BA-43D5-87BE-67443E8EF086}">
      <p15:sldGuideLst xmlns:p15="http://schemas.microsoft.com/office/powerpoint/2012/main">
        <p15:guide id="1" pos="3840">
          <p15:clr>
            <a:srgbClr val="FBAE40"/>
          </p15:clr>
        </p15:guide>
        <p15:guide id="2" orient="horz" pos="78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Graphic 9">
            <a:extLst>
              <a:ext uri="{FF2B5EF4-FFF2-40B4-BE49-F238E27FC236}">
                <a16:creationId xmlns:a16="http://schemas.microsoft.com/office/drawing/2014/main" id="{AC6CFEF6-A0DB-467C-BFDF-AEA2972F6B54}"/>
              </a:ext>
            </a:extLst>
          </p:cNvPr>
          <p:cNvSpPr/>
          <p:nvPr userDrawn="1"/>
        </p:nvSpPr>
        <p:spPr>
          <a:xfrm>
            <a:off x="-3174" y="6312441"/>
            <a:ext cx="12198350" cy="550355"/>
          </a:xfrm>
          <a:custGeom>
            <a:avLst/>
            <a:gdLst>
              <a:gd name="connsiteX0" fmla="*/ 825246 w 9144000"/>
              <a:gd name="connsiteY0" fmla="*/ 0 h 404812"/>
              <a:gd name="connsiteX1" fmla="*/ 638794 w 9144000"/>
              <a:gd name="connsiteY1" fmla="*/ 186452 h 404812"/>
              <a:gd name="connsiteX2" fmla="*/ 452342 w 9144000"/>
              <a:gd name="connsiteY2" fmla="*/ 0 h 404812"/>
              <a:gd name="connsiteX3" fmla="*/ 0 w 9144000"/>
              <a:gd name="connsiteY3" fmla="*/ 0 h 404812"/>
              <a:gd name="connsiteX4" fmla="*/ 0 w 9144000"/>
              <a:gd name="connsiteY4" fmla="*/ 409004 h 404812"/>
              <a:gd name="connsiteX5" fmla="*/ 9144000 w 9144000"/>
              <a:gd name="connsiteY5" fmla="*/ 409004 h 404812"/>
              <a:gd name="connsiteX6" fmla="*/ 9144000 w 9144000"/>
              <a:gd name="connsiteY6" fmla="*/ 0 h 404812"/>
              <a:gd name="connsiteX7" fmla="*/ 825246 w 9144000"/>
              <a:gd name="connsiteY7" fmla="*/ 0 h 404812"/>
              <a:gd name="connsiteX0" fmla="*/ 1069721 w 9388475"/>
              <a:gd name="connsiteY0" fmla="*/ 0 h 409004"/>
              <a:gd name="connsiteX1" fmla="*/ 883269 w 9388475"/>
              <a:gd name="connsiteY1" fmla="*/ 186452 h 409004"/>
              <a:gd name="connsiteX2" fmla="*/ 696817 w 9388475"/>
              <a:gd name="connsiteY2" fmla="*/ 0 h 409004"/>
              <a:gd name="connsiteX3" fmla="*/ 0 w 9388475"/>
              <a:gd name="connsiteY3" fmla="*/ 3175 h 409004"/>
              <a:gd name="connsiteX4" fmla="*/ 244475 w 9388475"/>
              <a:gd name="connsiteY4" fmla="*/ 409004 h 409004"/>
              <a:gd name="connsiteX5" fmla="*/ 9388475 w 9388475"/>
              <a:gd name="connsiteY5" fmla="*/ 409004 h 409004"/>
              <a:gd name="connsiteX6" fmla="*/ 9388475 w 9388475"/>
              <a:gd name="connsiteY6" fmla="*/ 0 h 409004"/>
              <a:gd name="connsiteX7" fmla="*/ 1069721 w 9388475"/>
              <a:gd name="connsiteY7" fmla="*/ 0 h 409004"/>
              <a:gd name="connsiteX0" fmla="*/ 1069721 w 9388475"/>
              <a:gd name="connsiteY0" fmla="*/ 0 h 529654"/>
              <a:gd name="connsiteX1" fmla="*/ 883269 w 9388475"/>
              <a:gd name="connsiteY1" fmla="*/ 186452 h 529654"/>
              <a:gd name="connsiteX2" fmla="*/ 696817 w 9388475"/>
              <a:gd name="connsiteY2" fmla="*/ 0 h 529654"/>
              <a:gd name="connsiteX3" fmla="*/ 0 w 9388475"/>
              <a:gd name="connsiteY3" fmla="*/ 3175 h 529654"/>
              <a:gd name="connsiteX4" fmla="*/ 9525 w 9388475"/>
              <a:gd name="connsiteY4" fmla="*/ 529654 h 529654"/>
              <a:gd name="connsiteX5" fmla="*/ 9388475 w 9388475"/>
              <a:gd name="connsiteY5" fmla="*/ 409004 h 529654"/>
              <a:gd name="connsiteX6" fmla="*/ 9388475 w 9388475"/>
              <a:gd name="connsiteY6" fmla="*/ 0 h 529654"/>
              <a:gd name="connsiteX7" fmla="*/ 1069721 w 9388475"/>
              <a:gd name="connsiteY7" fmla="*/ 0 h 529654"/>
              <a:gd name="connsiteX0" fmla="*/ 1063371 w 9382125"/>
              <a:gd name="connsiteY0" fmla="*/ 0 h 529654"/>
              <a:gd name="connsiteX1" fmla="*/ 876919 w 9382125"/>
              <a:gd name="connsiteY1" fmla="*/ 186452 h 529654"/>
              <a:gd name="connsiteX2" fmla="*/ 690467 w 9382125"/>
              <a:gd name="connsiteY2" fmla="*/ 0 h 529654"/>
              <a:gd name="connsiteX3" fmla="*/ 0 w 9382125"/>
              <a:gd name="connsiteY3" fmla="*/ 3175 h 529654"/>
              <a:gd name="connsiteX4" fmla="*/ 3175 w 9382125"/>
              <a:gd name="connsiteY4" fmla="*/ 529654 h 529654"/>
              <a:gd name="connsiteX5" fmla="*/ 9382125 w 9382125"/>
              <a:gd name="connsiteY5" fmla="*/ 409004 h 529654"/>
              <a:gd name="connsiteX6" fmla="*/ 9382125 w 9382125"/>
              <a:gd name="connsiteY6" fmla="*/ 0 h 529654"/>
              <a:gd name="connsiteX7" fmla="*/ 1063371 w 9382125"/>
              <a:gd name="connsiteY7" fmla="*/ 0 h 529654"/>
              <a:gd name="connsiteX0" fmla="*/ 1063371 w 12176125"/>
              <a:gd name="connsiteY0" fmla="*/ 0 h 529654"/>
              <a:gd name="connsiteX1" fmla="*/ 876919 w 12176125"/>
              <a:gd name="connsiteY1" fmla="*/ 186452 h 529654"/>
              <a:gd name="connsiteX2" fmla="*/ 690467 w 12176125"/>
              <a:gd name="connsiteY2" fmla="*/ 0 h 529654"/>
              <a:gd name="connsiteX3" fmla="*/ 0 w 12176125"/>
              <a:gd name="connsiteY3" fmla="*/ 3175 h 529654"/>
              <a:gd name="connsiteX4" fmla="*/ 3175 w 12176125"/>
              <a:gd name="connsiteY4" fmla="*/ 529654 h 529654"/>
              <a:gd name="connsiteX5" fmla="*/ 12176125 w 12176125"/>
              <a:gd name="connsiteY5" fmla="*/ 526479 h 529654"/>
              <a:gd name="connsiteX6" fmla="*/ 9382125 w 12176125"/>
              <a:gd name="connsiteY6" fmla="*/ 0 h 529654"/>
              <a:gd name="connsiteX7" fmla="*/ 1063371 w 12176125"/>
              <a:gd name="connsiteY7" fmla="*/ 0 h 529654"/>
              <a:gd name="connsiteX0" fmla="*/ 1063371 w 12188825"/>
              <a:gd name="connsiteY0" fmla="*/ 0 h 529654"/>
              <a:gd name="connsiteX1" fmla="*/ 876919 w 12188825"/>
              <a:gd name="connsiteY1" fmla="*/ 186452 h 529654"/>
              <a:gd name="connsiteX2" fmla="*/ 690467 w 12188825"/>
              <a:gd name="connsiteY2" fmla="*/ 0 h 529654"/>
              <a:gd name="connsiteX3" fmla="*/ 0 w 12188825"/>
              <a:gd name="connsiteY3" fmla="*/ 3175 h 529654"/>
              <a:gd name="connsiteX4" fmla="*/ 3175 w 12188825"/>
              <a:gd name="connsiteY4" fmla="*/ 529654 h 529654"/>
              <a:gd name="connsiteX5" fmla="*/ 12176125 w 12188825"/>
              <a:gd name="connsiteY5" fmla="*/ 526479 h 529654"/>
              <a:gd name="connsiteX6" fmla="*/ 12188825 w 12188825"/>
              <a:gd name="connsiteY6" fmla="*/ 3175 h 529654"/>
              <a:gd name="connsiteX7" fmla="*/ 1063371 w 12188825"/>
              <a:gd name="connsiteY7" fmla="*/ 0 h 529654"/>
              <a:gd name="connsiteX0" fmla="*/ 1063371 w 12195175"/>
              <a:gd name="connsiteY0" fmla="*/ 0 h 532829"/>
              <a:gd name="connsiteX1" fmla="*/ 876919 w 12195175"/>
              <a:gd name="connsiteY1" fmla="*/ 186452 h 532829"/>
              <a:gd name="connsiteX2" fmla="*/ 690467 w 12195175"/>
              <a:gd name="connsiteY2" fmla="*/ 0 h 532829"/>
              <a:gd name="connsiteX3" fmla="*/ 0 w 12195175"/>
              <a:gd name="connsiteY3" fmla="*/ 3175 h 532829"/>
              <a:gd name="connsiteX4" fmla="*/ 3175 w 12195175"/>
              <a:gd name="connsiteY4" fmla="*/ 529654 h 532829"/>
              <a:gd name="connsiteX5" fmla="*/ 12195175 w 12195175"/>
              <a:gd name="connsiteY5" fmla="*/ 532829 h 532829"/>
              <a:gd name="connsiteX6" fmla="*/ 12188825 w 12195175"/>
              <a:gd name="connsiteY6" fmla="*/ 3175 h 532829"/>
              <a:gd name="connsiteX7" fmla="*/ 1063371 w 12195175"/>
              <a:gd name="connsiteY7" fmla="*/ 0 h 532829"/>
              <a:gd name="connsiteX0" fmla="*/ 1063371 w 12192000"/>
              <a:gd name="connsiteY0" fmla="*/ 0 h 529654"/>
              <a:gd name="connsiteX1" fmla="*/ 876919 w 12192000"/>
              <a:gd name="connsiteY1" fmla="*/ 186452 h 529654"/>
              <a:gd name="connsiteX2" fmla="*/ 690467 w 12192000"/>
              <a:gd name="connsiteY2" fmla="*/ 0 h 529654"/>
              <a:gd name="connsiteX3" fmla="*/ 0 w 12192000"/>
              <a:gd name="connsiteY3" fmla="*/ 3175 h 529654"/>
              <a:gd name="connsiteX4" fmla="*/ 3175 w 12192000"/>
              <a:gd name="connsiteY4" fmla="*/ 529654 h 529654"/>
              <a:gd name="connsiteX5" fmla="*/ 12192000 w 12192000"/>
              <a:gd name="connsiteY5" fmla="*/ 529654 h 529654"/>
              <a:gd name="connsiteX6" fmla="*/ 12188825 w 12192000"/>
              <a:gd name="connsiteY6" fmla="*/ 3175 h 529654"/>
              <a:gd name="connsiteX7" fmla="*/ 1063371 w 12192000"/>
              <a:gd name="connsiteY7" fmla="*/ 0 h 529654"/>
              <a:gd name="connsiteX0" fmla="*/ 1063371 w 12192000"/>
              <a:gd name="connsiteY0" fmla="*/ 56052 h 585706"/>
              <a:gd name="connsiteX1" fmla="*/ 876919 w 12192000"/>
              <a:gd name="connsiteY1" fmla="*/ 242504 h 585706"/>
              <a:gd name="connsiteX2" fmla="*/ 690467 w 12192000"/>
              <a:gd name="connsiteY2" fmla="*/ 56052 h 585706"/>
              <a:gd name="connsiteX3" fmla="*/ 0 w 12192000"/>
              <a:gd name="connsiteY3" fmla="*/ 59227 h 585706"/>
              <a:gd name="connsiteX4" fmla="*/ 3175 w 12192000"/>
              <a:gd name="connsiteY4" fmla="*/ 585706 h 585706"/>
              <a:gd name="connsiteX5" fmla="*/ 12192000 w 12192000"/>
              <a:gd name="connsiteY5" fmla="*/ 585706 h 585706"/>
              <a:gd name="connsiteX6" fmla="*/ 12188825 w 12192000"/>
              <a:gd name="connsiteY6" fmla="*/ 59227 h 585706"/>
              <a:gd name="connsiteX7" fmla="*/ 4977607 w 12192000"/>
              <a:gd name="connsiteY7" fmla="*/ 0 h 585706"/>
              <a:gd name="connsiteX8" fmla="*/ 1063371 w 12192000"/>
              <a:gd name="connsiteY8" fmla="*/ 56052 h 585706"/>
              <a:gd name="connsiteX0" fmla="*/ 1063371 w 12192000"/>
              <a:gd name="connsiteY0" fmla="*/ 56052 h 585706"/>
              <a:gd name="connsiteX1" fmla="*/ 876919 w 12192000"/>
              <a:gd name="connsiteY1" fmla="*/ 242504 h 585706"/>
              <a:gd name="connsiteX2" fmla="*/ 690467 w 12192000"/>
              <a:gd name="connsiteY2" fmla="*/ 56052 h 585706"/>
              <a:gd name="connsiteX3" fmla="*/ 0 w 12192000"/>
              <a:gd name="connsiteY3" fmla="*/ 56846 h 585706"/>
              <a:gd name="connsiteX4" fmla="*/ 3175 w 12192000"/>
              <a:gd name="connsiteY4" fmla="*/ 585706 h 585706"/>
              <a:gd name="connsiteX5" fmla="*/ 12192000 w 12192000"/>
              <a:gd name="connsiteY5" fmla="*/ 585706 h 585706"/>
              <a:gd name="connsiteX6" fmla="*/ 12188825 w 12192000"/>
              <a:gd name="connsiteY6" fmla="*/ 59227 h 585706"/>
              <a:gd name="connsiteX7" fmla="*/ 4977607 w 12192000"/>
              <a:gd name="connsiteY7" fmla="*/ 0 h 585706"/>
              <a:gd name="connsiteX8" fmla="*/ 1063371 w 12192000"/>
              <a:gd name="connsiteY8" fmla="*/ 56052 h 585706"/>
              <a:gd name="connsiteX0" fmla="*/ 1060990 w 12189619"/>
              <a:gd name="connsiteY0" fmla="*/ 56052 h 585706"/>
              <a:gd name="connsiteX1" fmla="*/ 874538 w 12189619"/>
              <a:gd name="connsiteY1" fmla="*/ 242504 h 585706"/>
              <a:gd name="connsiteX2" fmla="*/ 688086 w 12189619"/>
              <a:gd name="connsiteY2" fmla="*/ 56052 h 585706"/>
              <a:gd name="connsiteX3" fmla="*/ 0 w 12189619"/>
              <a:gd name="connsiteY3" fmla="*/ 56846 h 585706"/>
              <a:gd name="connsiteX4" fmla="*/ 794 w 12189619"/>
              <a:gd name="connsiteY4" fmla="*/ 585706 h 585706"/>
              <a:gd name="connsiteX5" fmla="*/ 12189619 w 12189619"/>
              <a:gd name="connsiteY5" fmla="*/ 585706 h 585706"/>
              <a:gd name="connsiteX6" fmla="*/ 12186444 w 12189619"/>
              <a:gd name="connsiteY6" fmla="*/ 59227 h 585706"/>
              <a:gd name="connsiteX7" fmla="*/ 4975226 w 12189619"/>
              <a:gd name="connsiteY7" fmla="*/ 0 h 585706"/>
              <a:gd name="connsiteX8" fmla="*/ 1060990 w 12189619"/>
              <a:gd name="connsiteY8" fmla="*/ 56052 h 585706"/>
              <a:gd name="connsiteX0" fmla="*/ 1062769 w 12191398"/>
              <a:gd name="connsiteY0" fmla="*/ 56052 h 590468"/>
              <a:gd name="connsiteX1" fmla="*/ 876317 w 12191398"/>
              <a:gd name="connsiteY1" fmla="*/ 242504 h 590468"/>
              <a:gd name="connsiteX2" fmla="*/ 689865 w 12191398"/>
              <a:gd name="connsiteY2" fmla="*/ 56052 h 590468"/>
              <a:gd name="connsiteX3" fmla="*/ 1779 w 12191398"/>
              <a:gd name="connsiteY3" fmla="*/ 56846 h 590468"/>
              <a:gd name="connsiteX4" fmla="*/ 192 w 12191398"/>
              <a:gd name="connsiteY4" fmla="*/ 590468 h 590468"/>
              <a:gd name="connsiteX5" fmla="*/ 12191398 w 12191398"/>
              <a:gd name="connsiteY5" fmla="*/ 585706 h 590468"/>
              <a:gd name="connsiteX6" fmla="*/ 12188223 w 12191398"/>
              <a:gd name="connsiteY6" fmla="*/ 59227 h 590468"/>
              <a:gd name="connsiteX7" fmla="*/ 4977005 w 12191398"/>
              <a:gd name="connsiteY7" fmla="*/ 0 h 590468"/>
              <a:gd name="connsiteX8" fmla="*/ 1062769 w 12191398"/>
              <a:gd name="connsiteY8" fmla="*/ 56052 h 590468"/>
              <a:gd name="connsiteX0" fmla="*/ 1062769 w 12191398"/>
              <a:gd name="connsiteY0" fmla="*/ 56052 h 590468"/>
              <a:gd name="connsiteX1" fmla="*/ 876317 w 12191398"/>
              <a:gd name="connsiteY1" fmla="*/ 242504 h 590468"/>
              <a:gd name="connsiteX2" fmla="*/ 689865 w 12191398"/>
              <a:gd name="connsiteY2" fmla="*/ 56052 h 590468"/>
              <a:gd name="connsiteX3" fmla="*/ 1779 w 12191398"/>
              <a:gd name="connsiteY3" fmla="*/ 56846 h 590468"/>
              <a:gd name="connsiteX4" fmla="*/ 192 w 12191398"/>
              <a:gd name="connsiteY4" fmla="*/ 590468 h 590468"/>
              <a:gd name="connsiteX5" fmla="*/ 12191398 w 12191398"/>
              <a:gd name="connsiteY5" fmla="*/ 585706 h 590468"/>
              <a:gd name="connsiteX6" fmla="*/ 12188223 w 12191398"/>
              <a:gd name="connsiteY6" fmla="*/ 59227 h 590468"/>
              <a:gd name="connsiteX7" fmla="*/ 4977005 w 12191398"/>
              <a:gd name="connsiteY7" fmla="*/ 0 h 590468"/>
              <a:gd name="connsiteX8" fmla="*/ 1062769 w 12191398"/>
              <a:gd name="connsiteY8" fmla="*/ 56052 h 590468"/>
              <a:gd name="connsiteX0" fmla="*/ 1060990 w 12189619"/>
              <a:gd name="connsiteY0" fmla="*/ 56052 h 590468"/>
              <a:gd name="connsiteX1" fmla="*/ 874538 w 12189619"/>
              <a:gd name="connsiteY1" fmla="*/ 242504 h 590468"/>
              <a:gd name="connsiteX2" fmla="*/ 688086 w 12189619"/>
              <a:gd name="connsiteY2" fmla="*/ 56052 h 590468"/>
              <a:gd name="connsiteX3" fmla="*/ 0 w 12189619"/>
              <a:gd name="connsiteY3" fmla="*/ 56846 h 590468"/>
              <a:gd name="connsiteX4" fmla="*/ 794 w 12189619"/>
              <a:gd name="connsiteY4" fmla="*/ 590468 h 590468"/>
              <a:gd name="connsiteX5" fmla="*/ 12189619 w 12189619"/>
              <a:gd name="connsiteY5" fmla="*/ 585706 h 590468"/>
              <a:gd name="connsiteX6" fmla="*/ 12186444 w 12189619"/>
              <a:gd name="connsiteY6" fmla="*/ 59227 h 590468"/>
              <a:gd name="connsiteX7" fmla="*/ 4975226 w 12189619"/>
              <a:gd name="connsiteY7" fmla="*/ 0 h 590468"/>
              <a:gd name="connsiteX8" fmla="*/ 1060990 w 12189619"/>
              <a:gd name="connsiteY8" fmla="*/ 56052 h 590468"/>
              <a:gd name="connsiteX0" fmla="*/ 1060990 w 12189619"/>
              <a:gd name="connsiteY0" fmla="*/ 0 h 534416"/>
              <a:gd name="connsiteX1" fmla="*/ 874538 w 12189619"/>
              <a:gd name="connsiteY1" fmla="*/ 186452 h 534416"/>
              <a:gd name="connsiteX2" fmla="*/ 688086 w 12189619"/>
              <a:gd name="connsiteY2" fmla="*/ 0 h 534416"/>
              <a:gd name="connsiteX3" fmla="*/ 0 w 12189619"/>
              <a:gd name="connsiteY3" fmla="*/ 794 h 534416"/>
              <a:gd name="connsiteX4" fmla="*/ 794 w 12189619"/>
              <a:gd name="connsiteY4" fmla="*/ 534416 h 534416"/>
              <a:gd name="connsiteX5" fmla="*/ 12189619 w 12189619"/>
              <a:gd name="connsiteY5" fmla="*/ 529654 h 534416"/>
              <a:gd name="connsiteX6" fmla="*/ 12186444 w 12189619"/>
              <a:gd name="connsiteY6" fmla="*/ 3175 h 534416"/>
              <a:gd name="connsiteX7" fmla="*/ 4975227 w 12189619"/>
              <a:gd name="connsiteY7" fmla="*/ 14287 h 534416"/>
              <a:gd name="connsiteX8" fmla="*/ 1060990 w 12189619"/>
              <a:gd name="connsiteY8" fmla="*/ 0 h 534416"/>
              <a:gd name="connsiteX0" fmla="*/ 1060990 w 12189619"/>
              <a:gd name="connsiteY0" fmla="*/ 0 h 534416"/>
              <a:gd name="connsiteX1" fmla="*/ 874538 w 12189619"/>
              <a:gd name="connsiteY1" fmla="*/ 186452 h 534416"/>
              <a:gd name="connsiteX2" fmla="*/ 688086 w 12189619"/>
              <a:gd name="connsiteY2" fmla="*/ 0 h 534416"/>
              <a:gd name="connsiteX3" fmla="*/ 0 w 12189619"/>
              <a:gd name="connsiteY3" fmla="*/ 794 h 534416"/>
              <a:gd name="connsiteX4" fmla="*/ 794 w 12189619"/>
              <a:gd name="connsiteY4" fmla="*/ 534416 h 534416"/>
              <a:gd name="connsiteX5" fmla="*/ 12189619 w 12189619"/>
              <a:gd name="connsiteY5" fmla="*/ 529654 h 534416"/>
              <a:gd name="connsiteX6" fmla="*/ 12186444 w 12189619"/>
              <a:gd name="connsiteY6" fmla="*/ 3175 h 534416"/>
              <a:gd name="connsiteX7" fmla="*/ 4975228 w 12189619"/>
              <a:gd name="connsiteY7" fmla="*/ 2564 h 534416"/>
              <a:gd name="connsiteX8" fmla="*/ 1060990 w 12189619"/>
              <a:gd name="connsiteY8" fmla="*/ 0 h 534416"/>
              <a:gd name="connsiteX0" fmla="*/ 1060990 w 12189619"/>
              <a:gd name="connsiteY0" fmla="*/ 0 h 534416"/>
              <a:gd name="connsiteX1" fmla="*/ 874538 w 12189619"/>
              <a:gd name="connsiteY1" fmla="*/ 186452 h 534416"/>
              <a:gd name="connsiteX2" fmla="*/ 688086 w 12189619"/>
              <a:gd name="connsiteY2" fmla="*/ 0 h 534416"/>
              <a:gd name="connsiteX3" fmla="*/ 0 w 12189619"/>
              <a:gd name="connsiteY3" fmla="*/ 794 h 534416"/>
              <a:gd name="connsiteX4" fmla="*/ 794 w 12189619"/>
              <a:gd name="connsiteY4" fmla="*/ 534416 h 534416"/>
              <a:gd name="connsiteX5" fmla="*/ 12189619 w 12189619"/>
              <a:gd name="connsiteY5" fmla="*/ 529654 h 534416"/>
              <a:gd name="connsiteX6" fmla="*/ 12186444 w 12189619"/>
              <a:gd name="connsiteY6" fmla="*/ 3175 h 534416"/>
              <a:gd name="connsiteX7" fmla="*/ 1060990 w 12189619"/>
              <a:gd name="connsiteY7" fmla="*/ 0 h 534416"/>
              <a:gd name="connsiteX0" fmla="*/ 1060990 w 12189619"/>
              <a:gd name="connsiteY0" fmla="*/ 0 h 542354"/>
              <a:gd name="connsiteX1" fmla="*/ 874538 w 12189619"/>
              <a:gd name="connsiteY1" fmla="*/ 186452 h 542354"/>
              <a:gd name="connsiteX2" fmla="*/ 688086 w 12189619"/>
              <a:gd name="connsiteY2" fmla="*/ 0 h 542354"/>
              <a:gd name="connsiteX3" fmla="*/ 0 w 12189619"/>
              <a:gd name="connsiteY3" fmla="*/ 794 h 542354"/>
              <a:gd name="connsiteX4" fmla="*/ 794 w 12189619"/>
              <a:gd name="connsiteY4" fmla="*/ 534416 h 542354"/>
              <a:gd name="connsiteX5" fmla="*/ 12189619 w 12189619"/>
              <a:gd name="connsiteY5" fmla="*/ 542354 h 542354"/>
              <a:gd name="connsiteX6" fmla="*/ 12186444 w 12189619"/>
              <a:gd name="connsiteY6" fmla="*/ 3175 h 542354"/>
              <a:gd name="connsiteX7" fmla="*/ 1060990 w 12189619"/>
              <a:gd name="connsiteY7" fmla="*/ 0 h 542354"/>
              <a:gd name="connsiteX0" fmla="*/ 1060990 w 12189619"/>
              <a:gd name="connsiteY0" fmla="*/ 0 h 542354"/>
              <a:gd name="connsiteX1" fmla="*/ 874538 w 12189619"/>
              <a:gd name="connsiteY1" fmla="*/ 186452 h 542354"/>
              <a:gd name="connsiteX2" fmla="*/ 688086 w 12189619"/>
              <a:gd name="connsiteY2" fmla="*/ 0 h 542354"/>
              <a:gd name="connsiteX3" fmla="*/ 0 w 12189619"/>
              <a:gd name="connsiteY3" fmla="*/ 794 h 542354"/>
              <a:gd name="connsiteX4" fmla="*/ 794 w 12189619"/>
              <a:gd name="connsiteY4" fmla="*/ 540793 h 542354"/>
              <a:gd name="connsiteX5" fmla="*/ 12189619 w 12189619"/>
              <a:gd name="connsiteY5" fmla="*/ 542354 h 542354"/>
              <a:gd name="connsiteX6" fmla="*/ 12186444 w 12189619"/>
              <a:gd name="connsiteY6" fmla="*/ 3175 h 542354"/>
              <a:gd name="connsiteX7" fmla="*/ 1060990 w 12189619"/>
              <a:gd name="connsiteY7" fmla="*/ 0 h 542354"/>
              <a:gd name="connsiteX0" fmla="*/ 1060990 w 12189619"/>
              <a:gd name="connsiteY0" fmla="*/ 0 h 542354"/>
              <a:gd name="connsiteX1" fmla="*/ 874538 w 12189619"/>
              <a:gd name="connsiteY1" fmla="*/ 186452 h 542354"/>
              <a:gd name="connsiteX2" fmla="*/ 688086 w 12189619"/>
              <a:gd name="connsiteY2" fmla="*/ 0 h 542354"/>
              <a:gd name="connsiteX3" fmla="*/ 0 w 12189619"/>
              <a:gd name="connsiteY3" fmla="*/ 794 h 542354"/>
              <a:gd name="connsiteX4" fmla="*/ 794 w 12189619"/>
              <a:gd name="connsiteY4" fmla="*/ 540793 h 542354"/>
              <a:gd name="connsiteX5" fmla="*/ 12189619 w 12189619"/>
              <a:gd name="connsiteY5" fmla="*/ 542354 h 542354"/>
              <a:gd name="connsiteX6" fmla="*/ 12186444 w 12189619"/>
              <a:gd name="connsiteY6" fmla="*/ 3175 h 542354"/>
              <a:gd name="connsiteX7" fmla="*/ 1060990 w 12189619"/>
              <a:gd name="connsiteY7" fmla="*/ 0 h 542354"/>
              <a:gd name="connsiteX0" fmla="*/ 1060359 w 12188988"/>
              <a:gd name="connsiteY0" fmla="*/ 8772 h 551126"/>
              <a:gd name="connsiteX1" fmla="*/ 873907 w 12188988"/>
              <a:gd name="connsiteY1" fmla="*/ 195224 h 551126"/>
              <a:gd name="connsiteX2" fmla="*/ 687455 w 12188988"/>
              <a:gd name="connsiteY2" fmla="*/ 8772 h 551126"/>
              <a:gd name="connsiteX3" fmla="*/ 2543 w 12188988"/>
              <a:gd name="connsiteY3" fmla="*/ 0 h 551126"/>
              <a:gd name="connsiteX4" fmla="*/ 163 w 12188988"/>
              <a:gd name="connsiteY4" fmla="*/ 549565 h 551126"/>
              <a:gd name="connsiteX5" fmla="*/ 12188988 w 12188988"/>
              <a:gd name="connsiteY5" fmla="*/ 551126 h 551126"/>
              <a:gd name="connsiteX6" fmla="*/ 12185813 w 12188988"/>
              <a:gd name="connsiteY6" fmla="*/ 11947 h 551126"/>
              <a:gd name="connsiteX7" fmla="*/ 1060359 w 12188988"/>
              <a:gd name="connsiteY7" fmla="*/ 8772 h 551126"/>
              <a:gd name="connsiteX0" fmla="*/ 1064165 w 12192794"/>
              <a:gd name="connsiteY0" fmla="*/ 5583 h 547937"/>
              <a:gd name="connsiteX1" fmla="*/ 877713 w 12192794"/>
              <a:gd name="connsiteY1" fmla="*/ 192035 h 547937"/>
              <a:gd name="connsiteX2" fmla="*/ 691261 w 12192794"/>
              <a:gd name="connsiteY2" fmla="*/ 5583 h 547937"/>
              <a:gd name="connsiteX3" fmla="*/ 0 w 12192794"/>
              <a:gd name="connsiteY3" fmla="*/ 0 h 547937"/>
              <a:gd name="connsiteX4" fmla="*/ 3969 w 12192794"/>
              <a:gd name="connsiteY4" fmla="*/ 546376 h 547937"/>
              <a:gd name="connsiteX5" fmla="*/ 12192794 w 12192794"/>
              <a:gd name="connsiteY5" fmla="*/ 547937 h 547937"/>
              <a:gd name="connsiteX6" fmla="*/ 12189619 w 12192794"/>
              <a:gd name="connsiteY6" fmla="*/ 8758 h 547937"/>
              <a:gd name="connsiteX7" fmla="*/ 1064165 w 12192794"/>
              <a:gd name="connsiteY7" fmla="*/ 5583 h 547937"/>
              <a:gd name="connsiteX0" fmla="*/ 1064165 w 12192794"/>
              <a:gd name="connsiteY0" fmla="*/ 5583 h 547937"/>
              <a:gd name="connsiteX1" fmla="*/ 877713 w 12192794"/>
              <a:gd name="connsiteY1" fmla="*/ 192035 h 547937"/>
              <a:gd name="connsiteX2" fmla="*/ 691261 w 12192794"/>
              <a:gd name="connsiteY2" fmla="*/ 5583 h 547937"/>
              <a:gd name="connsiteX3" fmla="*/ 0 w 12192794"/>
              <a:gd name="connsiteY3" fmla="*/ 0 h 547937"/>
              <a:gd name="connsiteX4" fmla="*/ 3969 w 12192794"/>
              <a:gd name="connsiteY4" fmla="*/ 546376 h 547937"/>
              <a:gd name="connsiteX5" fmla="*/ 12192794 w 12192794"/>
              <a:gd name="connsiteY5" fmla="*/ 547937 h 547937"/>
              <a:gd name="connsiteX6" fmla="*/ 12189619 w 12192794"/>
              <a:gd name="connsiteY6" fmla="*/ 8758 h 547937"/>
              <a:gd name="connsiteX7" fmla="*/ 1064165 w 12192794"/>
              <a:gd name="connsiteY7" fmla="*/ 5583 h 547937"/>
              <a:gd name="connsiteX0" fmla="*/ 1064165 w 12192794"/>
              <a:gd name="connsiteY0" fmla="*/ 5583 h 547937"/>
              <a:gd name="connsiteX1" fmla="*/ 877713 w 12192794"/>
              <a:gd name="connsiteY1" fmla="*/ 192035 h 547937"/>
              <a:gd name="connsiteX2" fmla="*/ 691261 w 12192794"/>
              <a:gd name="connsiteY2" fmla="*/ 5583 h 547937"/>
              <a:gd name="connsiteX3" fmla="*/ 0 w 12192794"/>
              <a:gd name="connsiteY3" fmla="*/ 0 h 547937"/>
              <a:gd name="connsiteX4" fmla="*/ 795 w 12192794"/>
              <a:gd name="connsiteY4" fmla="*/ 546376 h 547937"/>
              <a:gd name="connsiteX5" fmla="*/ 12192794 w 12192794"/>
              <a:gd name="connsiteY5" fmla="*/ 547937 h 547937"/>
              <a:gd name="connsiteX6" fmla="*/ 12189619 w 12192794"/>
              <a:gd name="connsiteY6" fmla="*/ 8758 h 547937"/>
              <a:gd name="connsiteX7" fmla="*/ 1064165 w 12192794"/>
              <a:gd name="connsiteY7" fmla="*/ 5583 h 547937"/>
              <a:gd name="connsiteX0" fmla="*/ 1064165 w 12192794"/>
              <a:gd name="connsiteY0" fmla="*/ 5583 h 552754"/>
              <a:gd name="connsiteX1" fmla="*/ 877713 w 12192794"/>
              <a:gd name="connsiteY1" fmla="*/ 192035 h 552754"/>
              <a:gd name="connsiteX2" fmla="*/ 691261 w 12192794"/>
              <a:gd name="connsiteY2" fmla="*/ 5583 h 552754"/>
              <a:gd name="connsiteX3" fmla="*/ 0 w 12192794"/>
              <a:gd name="connsiteY3" fmla="*/ 0 h 552754"/>
              <a:gd name="connsiteX4" fmla="*/ 3969 w 12192794"/>
              <a:gd name="connsiteY4" fmla="*/ 552754 h 552754"/>
              <a:gd name="connsiteX5" fmla="*/ 12192794 w 12192794"/>
              <a:gd name="connsiteY5" fmla="*/ 547937 h 552754"/>
              <a:gd name="connsiteX6" fmla="*/ 12189619 w 12192794"/>
              <a:gd name="connsiteY6" fmla="*/ 8758 h 552754"/>
              <a:gd name="connsiteX7" fmla="*/ 1064165 w 12192794"/>
              <a:gd name="connsiteY7" fmla="*/ 5583 h 552754"/>
              <a:gd name="connsiteX0" fmla="*/ 1064165 w 12193404"/>
              <a:gd name="connsiteY0" fmla="*/ 5583 h 552754"/>
              <a:gd name="connsiteX1" fmla="*/ 877713 w 12193404"/>
              <a:gd name="connsiteY1" fmla="*/ 192035 h 552754"/>
              <a:gd name="connsiteX2" fmla="*/ 691261 w 12193404"/>
              <a:gd name="connsiteY2" fmla="*/ 5583 h 552754"/>
              <a:gd name="connsiteX3" fmla="*/ 0 w 12193404"/>
              <a:gd name="connsiteY3" fmla="*/ 0 h 552754"/>
              <a:gd name="connsiteX4" fmla="*/ 3969 w 12193404"/>
              <a:gd name="connsiteY4" fmla="*/ 552754 h 552754"/>
              <a:gd name="connsiteX5" fmla="*/ 12192794 w 12193404"/>
              <a:gd name="connsiteY5" fmla="*/ 547937 h 552754"/>
              <a:gd name="connsiteX6" fmla="*/ 12192793 w 12193404"/>
              <a:gd name="connsiteY6" fmla="*/ 8758 h 552754"/>
              <a:gd name="connsiteX7" fmla="*/ 1064165 w 12193404"/>
              <a:gd name="connsiteY7" fmla="*/ 5583 h 552754"/>
              <a:gd name="connsiteX0" fmla="*/ 1064165 w 12195968"/>
              <a:gd name="connsiteY0" fmla="*/ 5583 h 552754"/>
              <a:gd name="connsiteX1" fmla="*/ 877713 w 12195968"/>
              <a:gd name="connsiteY1" fmla="*/ 192035 h 552754"/>
              <a:gd name="connsiteX2" fmla="*/ 691261 w 12195968"/>
              <a:gd name="connsiteY2" fmla="*/ 5583 h 552754"/>
              <a:gd name="connsiteX3" fmla="*/ 0 w 12195968"/>
              <a:gd name="connsiteY3" fmla="*/ 0 h 552754"/>
              <a:gd name="connsiteX4" fmla="*/ 3969 w 12195968"/>
              <a:gd name="connsiteY4" fmla="*/ 552754 h 552754"/>
              <a:gd name="connsiteX5" fmla="*/ 12195968 w 12195968"/>
              <a:gd name="connsiteY5" fmla="*/ 547937 h 552754"/>
              <a:gd name="connsiteX6" fmla="*/ 12192793 w 12195968"/>
              <a:gd name="connsiteY6" fmla="*/ 8758 h 552754"/>
              <a:gd name="connsiteX7" fmla="*/ 1064165 w 12195968"/>
              <a:gd name="connsiteY7" fmla="*/ 5583 h 552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5968" h="552754">
                <a:moveTo>
                  <a:pt x="1064165" y="5583"/>
                </a:moveTo>
                <a:cubicBezTo>
                  <a:pt x="961200" y="5583"/>
                  <a:pt x="877713" y="89070"/>
                  <a:pt x="877713" y="192035"/>
                </a:cubicBezTo>
                <a:cubicBezTo>
                  <a:pt x="877713" y="89070"/>
                  <a:pt x="794227" y="5583"/>
                  <a:pt x="691261" y="5583"/>
                </a:cubicBezTo>
                <a:lnTo>
                  <a:pt x="0" y="0"/>
                </a:lnTo>
                <a:cubicBezTo>
                  <a:pt x="1058" y="175493"/>
                  <a:pt x="2911" y="377261"/>
                  <a:pt x="3969" y="552754"/>
                </a:cubicBezTo>
                <a:lnTo>
                  <a:pt x="12195968" y="547937"/>
                </a:lnTo>
                <a:cubicBezTo>
                  <a:pt x="12193851" y="371386"/>
                  <a:pt x="12194910" y="185309"/>
                  <a:pt x="12192793" y="8758"/>
                </a:cubicBezTo>
                <a:lnTo>
                  <a:pt x="1064165" y="5583"/>
                </a:lnTo>
                <a:close/>
              </a:path>
            </a:pathLst>
          </a:custGeom>
          <a:solidFill>
            <a:srgbClr val="F1F1F1"/>
          </a:solidFill>
          <a:ln w="4763" cap="flat">
            <a:noFill/>
            <a:prstDash val="solid"/>
            <a:miter/>
          </a:ln>
        </p:spPr>
        <p:txBody>
          <a:bodyPr rtlCol="0" anchor="ctr"/>
          <a:lstStyle/>
          <a:p>
            <a:endParaRPr lang="en-GB" dirty="0"/>
          </a:p>
        </p:txBody>
      </p:sp>
      <p:sp>
        <p:nvSpPr>
          <p:cNvPr id="2" name="Title Placeholder 1">
            <a:extLst>
              <a:ext uri="{FF2B5EF4-FFF2-40B4-BE49-F238E27FC236}">
                <a16:creationId xmlns:a16="http://schemas.microsoft.com/office/drawing/2014/main" id="{5825C898-42AE-478B-9489-DEBEAA83434D}"/>
              </a:ext>
            </a:extLst>
          </p:cNvPr>
          <p:cNvSpPr>
            <a:spLocks noGrp="1"/>
          </p:cNvSpPr>
          <p:nvPr>
            <p:ph type="title"/>
          </p:nvPr>
        </p:nvSpPr>
        <p:spPr>
          <a:xfrm>
            <a:off x="874713" y="368301"/>
            <a:ext cx="10766425" cy="1044574"/>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4BB4E8E0-39B3-4C87-ABC2-AF65A010A033}"/>
              </a:ext>
            </a:extLst>
          </p:cNvPr>
          <p:cNvSpPr>
            <a:spLocks noGrp="1"/>
          </p:cNvSpPr>
          <p:nvPr>
            <p:ph type="body" idx="1"/>
          </p:nvPr>
        </p:nvSpPr>
        <p:spPr>
          <a:xfrm>
            <a:off x="874713" y="1665287"/>
            <a:ext cx="10766425" cy="4535488"/>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a:extLst>
              <a:ext uri="{FF2B5EF4-FFF2-40B4-BE49-F238E27FC236}">
                <a16:creationId xmlns:a16="http://schemas.microsoft.com/office/drawing/2014/main" id="{91068D6A-1A2D-4F5E-B166-E9AFD3AB7011}"/>
              </a:ext>
            </a:extLst>
          </p:cNvPr>
          <p:cNvSpPr>
            <a:spLocks noGrp="1"/>
          </p:cNvSpPr>
          <p:nvPr>
            <p:ph type="dt" sz="half" idx="2"/>
          </p:nvPr>
        </p:nvSpPr>
        <p:spPr>
          <a:xfrm>
            <a:off x="6275387" y="6453088"/>
            <a:ext cx="2563811" cy="216000"/>
          </a:xfrm>
          <a:prstGeom prst="rect">
            <a:avLst/>
          </a:prstGeom>
        </p:spPr>
        <p:txBody>
          <a:bodyPr vert="horz" lIns="0" tIns="0" rIns="0" bIns="0" rtlCol="0" anchor="b" anchorCtr="0">
            <a:noAutofit/>
          </a:bodyPr>
          <a:lstStyle>
            <a:lvl1pPr algn="l">
              <a:defRPr sz="1000">
                <a:solidFill>
                  <a:schemeClr val="bg1">
                    <a:lumMod val="65000"/>
                  </a:schemeClr>
                </a:solidFill>
              </a:defRPr>
            </a:lvl1pPr>
          </a:lstStyle>
          <a:p>
            <a:endParaRPr lang="en-GB" dirty="0"/>
          </a:p>
        </p:txBody>
      </p:sp>
      <p:sp>
        <p:nvSpPr>
          <p:cNvPr id="5" name="Footer Placeholder 4">
            <a:extLst>
              <a:ext uri="{FF2B5EF4-FFF2-40B4-BE49-F238E27FC236}">
                <a16:creationId xmlns:a16="http://schemas.microsoft.com/office/drawing/2014/main" id="{223BD60E-C19D-495B-A6B1-4BCAF9550266}"/>
              </a:ext>
            </a:extLst>
          </p:cNvPr>
          <p:cNvSpPr>
            <a:spLocks noGrp="1"/>
          </p:cNvSpPr>
          <p:nvPr>
            <p:ph type="ftr" sz="quarter" idx="3"/>
          </p:nvPr>
        </p:nvSpPr>
        <p:spPr>
          <a:xfrm>
            <a:off x="874712" y="6453088"/>
            <a:ext cx="5221287" cy="216000"/>
          </a:xfrm>
          <a:prstGeom prst="rect">
            <a:avLst/>
          </a:prstGeom>
        </p:spPr>
        <p:txBody>
          <a:bodyPr vert="horz" lIns="0" tIns="0" rIns="0" bIns="0" rtlCol="0" anchor="b" anchorCtr="0">
            <a:noAutofit/>
          </a:bodyPr>
          <a:lstStyle>
            <a:lvl1pPr algn="l">
              <a:defRPr sz="1000">
                <a:solidFill>
                  <a:schemeClr val="bg1">
                    <a:lumMod val="65000"/>
                  </a:schemeClr>
                </a:solidFill>
              </a:defRPr>
            </a:lvl1pPr>
          </a:lstStyle>
          <a:p>
            <a:r>
              <a:rPr lang="en-GB" dirty="0"/>
              <a:t>Footer</a:t>
            </a:r>
          </a:p>
        </p:txBody>
      </p:sp>
      <p:sp>
        <p:nvSpPr>
          <p:cNvPr id="6" name="Slide Number Placeholder 5">
            <a:extLst>
              <a:ext uri="{FF2B5EF4-FFF2-40B4-BE49-F238E27FC236}">
                <a16:creationId xmlns:a16="http://schemas.microsoft.com/office/drawing/2014/main" id="{9FF7E3E0-36A7-42E9-B35D-35EAE99942C8}"/>
              </a:ext>
            </a:extLst>
          </p:cNvPr>
          <p:cNvSpPr>
            <a:spLocks noGrp="1"/>
          </p:cNvSpPr>
          <p:nvPr>
            <p:ph type="sldNum" sz="quarter" idx="4"/>
          </p:nvPr>
        </p:nvSpPr>
        <p:spPr>
          <a:xfrm>
            <a:off x="0" y="6453088"/>
            <a:ext cx="874712" cy="216000"/>
          </a:xfrm>
          <a:prstGeom prst="rect">
            <a:avLst/>
          </a:prstGeom>
        </p:spPr>
        <p:txBody>
          <a:bodyPr vert="horz" lIns="0" tIns="0" rIns="0" bIns="0" rtlCol="0" anchor="b" anchorCtr="0">
            <a:noAutofit/>
          </a:bodyPr>
          <a:lstStyle>
            <a:lvl1pPr algn="ctr">
              <a:defRPr sz="1000">
                <a:solidFill>
                  <a:schemeClr val="bg1">
                    <a:lumMod val="65000"/>
                  </a:schemeClr>
                </a:solidFill>
              </a:defRPr>
            </a:lvl1pPr>
          </a:lstStyle>
          <a:p>
            <a:fld id="{24D67351-BC5A-44E5-A0D8-76BFC2E49676}" type="slidenum">
              <a:rPr lang="en-GB" smtClean="0"/>
              <a:pPr/>
              <a:t>‹#›</a:t>
            </a:fld>
            <a:endParaRPr lang="en-GB" dirty="0"/>
          </a:p>
        </p:txBody>
      </p:sp>
    </p:spTree>
    <p:extLst>
      <p:ext uri="{BB962C8B-B14F-4D97-AF65-F5344CB8AC3E}">
        <p14:creationId xmlns:p14="http://schemas.microsoft.com/office/powerpoint/2010/main" val="250238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60" r:id="rId4"/>
    <p:sldLayoutId id="2147483662" r:id="rId5"/>
    <p:sldLayoutId id="2147483663" r:id="rId6"/>
    <p:sldLayoutId id="2147483654" r:id="rId7"/>
    <p:sldLayoutId id="2147483669" r:id="rId8"/>
    <p:sldLayoutId id="2147483671" r:id="rId9"/>
    <p:sldLayoutId id="2147483670" r:id="rId10"/>
    <p:sldLayoutId id="2147483665" r:id="rId11"/>
    <p:sldLayoutId id="2147483666" r:id="rId12"/>
    <p:sldLayoutId id="2147483667" r:id="rId13"/>
    <p:sldLayoutId id="2147483668" r:id="rId14"/>
    <p:sldLayoutId id="2147483672" r:id="rId15"/>
    <p:sldLayoutId id="2147483674" r:id="rId16"/>
    <p:sldLayoutId id="2147483655" r:id="rId17"/>
  </p:sldLayoutIdLst>
  <p:hf hdr="0" dt="0"/>
  <p:txStyles>
    <p:titleStyle>
      <a:lvl1pPr algn="l" defTabSz="914400" rtl="0" eaLnBrk="1" latinLnBrk="0" hangingPunct="1">
        <a:lnSpc>
          <a:spcPct val="90000"/>
        </a:lnSpc>
        <a:spcBef>
          <a:spcPct val="0"/>
        </a:spcBef>
        <a:buNone/>
        <a:defRPr sz="3600" b="0" kern="1200">
          <a:solidFill>
            <a:schemeClr val="tx2"/>
          </a:solidFill>
          <a:latin typeface="+mj-lt"/>
          <a:ea typeface="+mj-ea"/>
          <a:cs typeface="+mj-cs"/>
        </a:defRPr>
      </a:lvl1pPr>
    </p:titleStyle>
    <p:bodyStyle>
      <a:lvl1pPr marL="288000" indent="-288000" algn="l" defTabSz="914400" rtl="0" eaLnBrk="1" latinLnBrk="0" hangingPunct="1">
        <a:lnSpc>
          <a:spcPct val="140000"/>
        </a:lnSpc>
        <a:spcBef>
          <a:spcPts val="1800"/>
        </a:spcBef>
        <a:spcAft>
          <a:spcPts val="0"/>
        </a:spcAft>
        <a:buClr>
          <a:srgbClr val="7AB51D"/>
        </a:buClr>
        <a:buFont typeface="Arial" panose="020B0604020202020204" pitchFamily="34" charset="0"/>
        <a:buChar char="•"/>
        <a:defRPr sz="2800" kern="1200">
          <a:solidFill>
            <a:schemeClr val="tx1">
              <a:lumMod val="65000"/>
              <a:lumOff val="35000"/>
            </a:schemeClr>
          </a:solidFill>
          <a:latin typeface="+mn-lt"/>
          <a:ea typeface="+mn-ea"/>
          <a:cs typeface="+mn-cs"/>
        </a:defRPr>
      </a:lvl1pPr>
      <a:lvl2pPr marL="576000" indent="-288000" algn="l" defTabSz="914400" rtl="0" eaLnBrk="1" latinLnBrk="0" hangingPunct="1">
        <a:lnSpc>
          <a:spcPct val="140000"/>
        </a:lnSpc>
        <a:spcBef>
          <a:spcPts val="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864000" indent="-288000" algn="l" defTabSz="914400" rtl="0" eaLnBrk="1" latinLnBrk="0" hangingPunct="1">
        <a:lnSpc>
          <a:spcPct val="14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152000" indent="-288000" algn="l" defTabSz="914400" rtl="0" eaLnBrk="1" latinLnBrk="0" hangingPunct="1">
        <a:lnSpc>
          <a:spcPct val="14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4pPr>
      <a:lvl5pPr marL="1440000" indent="-288000" algn="l" defTabSz="914400" rtl="0" eaLnBrk="1" latinLnBrk="0" hangingPunct="1">
        <a:lnSpc>
          <a:spcPct val="14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5pPr>
      <a:lvl6pPr marL="0" indent="0" algn="l" defTabSz="914400" rtl="0" eaLnBrk="1" latinLnBrk="0" hangingPunct="1">
        <a:lnSpc>
          <a:spcPct val="150000"/>
        </a:lnSpc>
        <a:spcBef>
          <a:spcPts val="0"/>
        </a:spcBef>
        <a:buFont typeface="Arial" panose="020B0604020202020204" pitchFamily="34" charset="0"/>
        <a:buNone/>
        <a:defRPr sz="1800" kern="1200">
          <a:solidFill>
            <a:schemeClr val="tx1">
              <a:lumMod val="65000"/>
              <a:lumOff val="35000"/>
            </a:schemeClr>
          </a:solidFill>
          <a:latin typeface="+mn-lt"/>
          <a:ea typeface="+mn-ea"/>
          <a:cs typeface="+mn-cs"/>
        </a:defRPr>
      </a:lvl6pPr>
      <a:lvl7pPr marL="0" indent="0" algn="l" defTabSz="914400" rtl="0" eaLnBrk="1" latinLnBrk="0" hangingPunct="1">
        <a:lnSpc>
          <a:spcPct val="150000"/>
        </a:lnSpc>
        <a:spcBef>
          <a:spcPts val="0"/>
        </a:spcBef>
        <a:buFont typeface="Arial" panose="020B0604020202020204" pitchFamily="34" charset="0"/>
        <a:buNone/>
        <a:defRPr sz="1800" kern="1200">
          <a:solidFill>
            <a:schemeClr val="tx1">
              <a:lumMod val="65000"/>
              <a:lumOff val="35000"/>
            </a:schemeClr>
          </a:solidFill>
          <a:latin typeface="+mn-lt"/>
          <a:ea typeface="+mn-ea"/>
          <a:cs typeface="+mn-cs"/>
        </a:defRPr>
      </a:lvl7pPr>
      <a:lvl8pPr marL="0" indent="0" algn="l" defTabSz="914400" rtl="0" eaLnBrk="1" latinLnBrk="0" hangingPunct="1">
        <a:lnSpc>
          <a:spcPct val="150000"/>
        </a:lnSpc>
        <a:spcBef>
          <a:spcPts val="0"/>
        </a:spcBef>
        <a:buFont typeface="Arial" panose="020B0604020202020204" pitchFamily="34" charset="0"/>
        <a:buNone/>
        <a:defRPr sz="1800" kern="1200">
          <a:solidFill>
            <a:schemeClr val="tx1">
              <a:lumMod val="65000"/>
              <a:lumOff val="35000"/>
            </a:schemeClr>
          </a:solidFill>
          <a:latin typeface="+mn-lt"/>
          <a:ea typeface="+mn-ea"/>
          <a:cs typeface="+mn-cs"/>
        </a:defRPr>
      </a:lvl8pPr>
      <a:lvl9pPr marL="0" indent="0" algn="l" defTabSz="914400" rtl="0" eaLnBrk="1" latinLnBrk="0" hangingPunct="1">
        <a:lnSpc>
          <a:spcPct val="150000"/>
        </a:lnSpc>
        <a:spcBef>
          <a:spcPts val="0"/>
        </a:spcBef>
        <a:buFont typeface="Arial" panose="020B0604020202020204" pitchFamily="34" charset="0"/>
        <a:buNone/>
        <a:defRPr sz="1800" kern="1200">
          <a:solidFill>
            <a:schemeClr val="tx1">
              <a:lumMod val="65000"/>
              <a:lumOff val="35000"/>
            </a:schemeClr>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3906" userDrawn="1">
          <p15:clr>
            <a:srgbClr val="F26B43"/>
          </p15:clr>
        </p15:guide>
        <p15:guide id="3" pos="551" userDrawn="1">
          <p15:clr>
            <a:srgbClr val="F26B43"/>
          </p15:clr>
        </p15:guide>
        <p15:guide id="5" orient="horz" pos="232" userDrawn="1">
          <p15:clr>
            <a:srgbClr val="F26B43"/>
          </p15:clr>
        </p15:guide>
        <p15:guide id="6" orient="horz" pos="1049" userDrawn="1">
          <p15:clr>
            <a:srgbClr val="F26B43"/>
          </p15:clr>
        </p15:guide>
        <p15:guide id="7" pos="3953" userDrawn="1">
          <p15:clr>
            <a:srgbClr val="F26B43"/>
          </p15:clr>
        </p15:guide>
        <p15:guide id="8" orient="horz" pos="4201" userDrawn="1">
          <p15:clr>
            <a:srgbClr val="F26B43"/>
          </p15:clr>
        </p15:guide>
        <p15:guide id="9" orient="horz" pos="890" userDrawn="1">
          <p15:clr>
            <a:srgbClr val="F26B43"/>
          </p15:clr>
        </p15:guide>
        <p15:guide id="10" pos="733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5.png"/><Relationship Id="rId4" Type="http://schemas.microsoft.com/office/2007/relationships/hdphoto" Target="../media/hdphoto3.wdp"/></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14.png"/><Relationship Id="rId4" Type="http://schemas.openxmlformats.org/officeDocument/2006/relationships/image" Target="../media/image19.emf"/></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3.wdp"/></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3.wdp"/></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microsoft.com/office/2007/relationships/hdphoto" Target="../media/hdphoto3.wdp"/></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5.png"/><Relationship Id="rId4" Type="http://schemas.microsoft.com/office/2007/relationships/hdphoto" Target="../media/hdphoto3.wdp"/></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16.png"/><Relationship Id="rId4" Type="http://schemas.microsoft.com/office/2007/relationships/hdphoto" Target="../media/hdphoto3.wdp"/></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microsoft.com/office/2007/relationships/hdphoto" Target="../media/hdphoto3.wdp"/><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image" Target="../media/image14.png"/><Relationship Id="rId5" Type="http://schemas.microsoft.com/office/2007/relationships/hdphoto" Target="../media/hdphoto4.wdp"/><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2.xml"/><Relationship Id="rId5" Type="http://schemas.microsoft.com/office/2007/relationships/hdphoto" Target="../media/hdphoto3.wdp"/><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3.xml"/><Relationship Id="rId5" Type="http://schemas.microsoft.com/office/2007/relationships/hdphoto" Target="../media/hdphoto3.wdp"/><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4.xml"/><Relationship Id="rId5" Type="http://schemas.microsoft.com/office/2007/relationships/hdphoto" Target="../media/hdphoto3.wdp"/><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microsoft.com/office/2007/relationships/hdphoto" Target="../media/hdphoto3.wdp"/></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14.png"/><Relationship Id="rId4" Type="http://schemas.openxmlformats.org/officeDocument/2006/relationships/image" Target="../media/image1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jdelijke aanduiding voor afbeelding 14">
            <a:extLst>
              <a:ext uri="{FF2B5EF4-FFF2-40B4-BE49-F238E27FC236}">
                <a16:creationId xmlns:a16="http://schemas.microsoft.com/office/drawing/2014/main" id="{FD2F6AF1-2992-46E4-A322-10D27426E34F}"/>
              </a:ext>
            </a:extLst>
          </p:cNvPr>
          <p:cNvSpPr>
            <a:spLocks noGrp="1"/>
          </p:cNvSpPr>
          <p:nvPr>
            <p:ph type="pic" sz="quarter" idx="14"/>
          </p:nvPr>
        </p:nvSpPr>
        <p:spPr>
          <a:solidFill>
            <a:schemeClr val="tx1">
              <a:lumMod val="95000"/>
              <a:lumOff val="5000"/>
            </a:schemeClr>
          </a:solidFill>
        </p:spPr>
        <p:txBody>
          <a:bodyPr/>
          <a:lstStyle/>
          <a:p>
            <a:endParaRPr lang="en-GB"/>
          </a:p>
        </p:txBody>
      </p:sp>
      <p:sp>
        <p:nvSpPr>
          <p:cNvPr id="14" name="Tijdelijke aanduiding voor tekst 13">
            <a:extLst>
              <a:ext uri="{FF2B5EF4-FFF2-40B4-BE49-F238E27FC236}">
                <a16:creationId xmlns:a16="http://schemas.microsoft.com/office/drawing/2014/main" id="{F272A410-0111-47BF-90F2-1994FFDC05BB}"/>
              </a:ext>
            </a:extLst>
          </p:cNvPr>
          <p:cNvSpPr>
            <a:spLocks noGrp="1"/>
          </p:cNvSpPr>
          <p:nvPr>
            <p:ph type="body" sz="quarter" idx="13"/>
          </p:nvPr>
        </p:nvSpPr>
        <p:spPr/>
        <p:txBody>
          <a:bodyPr/>
          <a:lstStyle/>
          <a:p>
            <a:endParaRPr lang="nl-NL" dirty="0"/>
          </a:p>
        </p:txBody>
      </p:sp>
      <p:sp>
        <p:nvSpPr>
          <p:cNvPr id="12" name="Titel 11">
            <a:extLst>
              <a:ext uri="{FF2B5EF4-FFF2-40B4-BE49-F238E27FC236}">
                <a16:creationId xmlns:a16="http://schemas.microsoft.com/office/drawing/2014/main" id="{A482E4E0-A542-4470-A20E-7B277C133C5D}"/>
              </a:ext>
            </a:extLst>
          </p:cNvPr>
          <p:cNvSpPr>
            <a:spLocks noGrp="1"/>
          </p:cNvSpPr>
          <p:nvPr>
            <p:ph type="ctrTitle"/>
          </p:nvPr>
        </p:nvSpPr>
        <p:spPr>
          <a:xfrm>
            <a:off x="1404938" y="1078856"/>
            <a:ext cx="10236200" cy="1896257"/>
          </a:xfrm>
        </p:spPr>
        <p:txBody>
          <a:bodyPr/>
          <a:lstStyle/>
          <a:p>
            <a:pPr algn="ctr"/>
            <a:r>
              <a:rPr lang="en-US" sz="4000" dirty="0"/>
              <a:t>Converging </a:t>
            </a:r>
            <a:r>
              <a:rPr lang="en-US" sz="4000" b="1" dirty="0"/>
              <a:t>Clean Architecture </a:t>
            </a:r>
            <a:r>
              <a:rPr lang="en-US" sz="4000" dirty="0"/>
              <a:t>with </a:t>
            </a:r>
            <a:r>
              <a:rPr lang="en-US" sz="4000" b="1" dirty="0"/>
              <a:t>Normalized Systems </a:t>
            </a:r>
            <a:r>
              <a:rPr lang="en-US" sz="4000" dirty="0"/>
              <a:t>Theorems</a:t>
            </a:r>
            <a:endParaRPr lang="nl-NL" sz="4000" dirty="0"/>
          </a:p>
        </p:txBody>
      </p:sp>
      <p:sp>
        <p:nvSpPr>
          <p:cNvPr id="18" name="Tijdelijke aanduiding voor tekst 17">
            <a:extLst>
              <a:ext uri="{FF2B5EF4-FFF2-40B4-BE49-F238E27FC236}">
                <a16:creationId xmlns:a16="http://schemas.microsoft.com/office/drawing/2014/main" id="{C6CD09AC-5FA3-4F92-9BC0-ECA69F549F9E}"/>
              </a:ext>
            </a:extLst>
          </p:cNvPr>
          <p:cNvSpPr>
            <a:spLocks noGrp="1"/>
          </p:cNvSpPr>
          <p:nvPr>
            <p:ph type="body" sz="quarter" idx="17"/>
          </p:nvPr>
        </p:nvSpPr>
        <p:spPr>
          <a:xfrm>
            <a:off x="1015325" y="5920481"/>
            <a:ext cx="4691061" cy="629788"/>
          </a:xfrm>
        </p:spPr>
        <p:txBody>
          <a:bodyPr/>
          <a:lstStyle/>
          <a:p>
            <a:r>
              <a:rPr lang="nl-NL" dirty="0"/>
              <a:t>Gerco Koks</a:t>
            </a:r>
            <a:br>
              <a:rPr lang="nl-NL" dirty="0"/>
            </a:br>
            <a:r>
              <a:rPr lang="nl-NL" dirty="0"/>
              <a:t>Antwerpen Management School, Alumni</a:t>
            </a:r>
            <a:br>
              <a:rPr lang="nl-NL" dirty="0"/>
            </a:br>
            <a:r>
              <a:rPr lang="nl-NL" dirty="0"/>
              <a:t>gerco.koks@outlook.com</a:t>
            </a:r>
          </a:p>
        </p:txBody>
      </p:sp>
      <p:pic>
        <p:nvPicPr>
          <p:cNvPr id="4" name="Picture 2">
            <a:extLst>
              <a:ext uri="{FF2B5EF4-FFF2-40B4-BE49-F238E27FC236}">
                <a16:creationId xmlns:a16="http://schemas.microsoft.com/office/drawing/2014/main" id="{27F414F7-B3FB-44ED-2DF4-24A1E2B2E966}"/>
              </a:ext>
            </a:extLst>
          </p:cNvPr>
          <p:cNvPicPr>
            <a:picLocks noChangeAspect="1" noChangeArrowheads="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artisticPhotocopy/>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9633698" y="6212135"/>
            <a:ext cx="2468654" cy="45536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8150F3F9-FA26-8845-3122-239654B7F2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93440" y="3192478"/>
            <a:ext cx="2005119" cy="2005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047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95000"/>
            <a:lumOff val="5000"/>
          </a:schemeClr>
        </a:solidFill>
        <a:effectLst/>
      </p:bgPr>
    </p:bg>
    <p:spTree>
      <p:nvGrpSpPr>
        <p:cNvPr id="1" name=""/>
        <p:cNvGrpSpPr/>
        <p:nvPr/>
      </p:nvGrpSpPr>
      <p:grpSpPr>
        <a:xfrm>
          <a:off x="0" y="0"/>
          <a:ext cx="0" cy="0"/>
          <a:chOff x="0" y="0"/>
          <a:chExt cx="0" cy="0"/>
        </a:xfrm>
      </p:grpSpPr>
      <p:graphicFrame>
        <p:nvGraphicFramePr>
          <p:cNvPr id="24" name="Object 23">
            <a:extLst>
              <a:ext uri="{FF2B5EF4-FFF2-40B4-BE49-F238E27FC236}">
                <a16:creationId xmlns:a16="http://schemas.microsoft.com/office/drawing/2014/main" id="{DA5385FC-8A4F-35FF-FFE4-7DF1E257520C}"/>
              </a:ext>
            </a:extLst>
          </p:cNvPr>
          <p:cNvGraphicFramePr>
            <a:graphicFrameLocks noGrp="1" noDrilldown="1" noChangeAspect="1" noMove="1" noResize="1"/>
          </p:cNvGraphicFramePr>
          <p:nvPr>
            <p:extLst>
              <p:ext uri="{D42A27DB-BD31-4B8C-83A1-F6EECF244321}">
                <p14:modId xmlns:p14="http://schemas.microsoft.com/office/powerpoint/2010/main" val="1065955533"/>
              </p:ext>
            </p:extLst>
          </p:nvPr>
        </p:nvGraphicFramePr>
        <p:xfrm>
          <a:off x="2257425" y="209550"/>
          <a:ext cx="7653338" cy="6229350"/>
        </p:xfrm>
        <a:graphic>
          <a:graphicData uri="http://schemas.openxmlformats.org/presentationml/2006/ole">
            <mc:AlternateContent xmlns:mc="http://schemas.openxmlformats.org/markup-compatibility/2006">
              <mc:Choice xmlns:v="urn:schemas-microsoft-com:vml" Requires="v">
                <p:oleObj name="Document" r:id="rId3" imgW="5894321" imgH="4793578" progId="Word.Document.12">
                  <p:embed/>
                </p:oleObj>
              </mc:Choice>
              <mc:Fallback>
                <p:oleObj name="Document" r:id="rId3" imgW="5894321" imgH="4793578" progId="Word.Document.12">
                  <p:embed/>
                  <p:pic>
                    <p:nvPicPr>
                      <p:cNvPr id="24" name="Object 23">
                        <a:extLst>
                          <a:ext uri="{FF2B5EF4-FFF2-40B4-BE49-F238E27FC236}">
                            <a16:creationId xmlns:a16="http://schemas.microsoft.com/office/drawing/2014/main" id="{DA5385FC-8A4F-35FF-FFE4-7DF1E257520C}"/>
                          </a:ext>
                        </a:extLst>
                      </p:cNvPr>
                      <p:cNvPicPr/>
                      <p:nvPr/>
                    </p:nvPicPr>
                    <p:blipFill>
                      <a:blip r:embed="rId4"/>
                      <a:stretch>
                        <a:fillRect/>
                      </a:stretch>
                    </p:blipFill>
                    <p:spPr>
                      <a:xfrm>
                        <a:off x="2257425" y="209550"/>
                        <a:ext cx="7653338" cy="6229350"/>
                      </a:xfrm>
                      <a:prstGeom prst="rect">
                        <a:avLst/>
                      </a:prstGeom>
                    </p:spPr>
                  </p:pic>
                </p:oleObj>
              </mc:Fallback>
            </mc:AlternateContent>
          </a:graphicData>
        </a:graphic>
      </p:graphicFrame>
      <p:grpSp>
        <p:nvGrpSpPr>
          <p:cNvPr id="2" name="Group 1">
            <a:extLst>
              <a:ext uri="{FF2B5EF4-FFF2-40B4-BE49-F238E27FC236}">
                <a16:creationId xmlns:a16="http://schemas.microsoft.com/office/drawing/2014/main" id="{6C562E53-7D6B-0670-B338-7288A94D987F}"/>
              </a:ext>
            </a:extLst>
          </p:cNvPr>
          <p:cNvGrpSpPr/>
          <p:nvPr/>
        </p:nvGrpSpPr>
        <p:grpSpPr>
          <a:xfrm>
            <a:off x="4710793" y="2433994"/>
            <a:ext cx="2259779" cy="3357527"/>
            <a:chOff x="3910693" y="2440344"/>
            <a:chExt cx="2259779" cy="3357527"/>
          </a:xfrm>
        </p:grpSpPr>
        <p:grpSp>
          <p:nvGrpSpPr>
            <p:cNvPr id="32" name="Group 31">
              <a:extLst>
                <a:ext uri="{FF2B5EF4-FFF2-40B4-BE49-F238E27FC236}">
                  <a16:creationId xmlns:a16="http://schemas.microsoft.com/office/drawing/2014/main" id="{16B56AEE-9DCF-5D33-9C0A-63569B37C6C8}"/>
                </a:ext>
              </a:extLst>
            </p:cNvPr>
            <p:cNvGrpSpPr/>
            <p:nvPr/>
          </p:nvGrpSpPr>
          <p:grpSpPr>
            <a:xfrm>
              <a:off x="3910693" y="2440344"/>
              <a:ext cx="249977" cy="122400"/>
              <a:chOff x="4506686" y="3429000"/>
              <a:chExt cx="249977" cy="122400"/>
            </a:xfrm>
          </p:grpSpPr>
          <p:sp>
            <p:nvSpPr>
              <p:cNvPr id="29" name="Plus Sign 28">
                <a:extLst>
                  <a:ext uri="{FF2B5EF4-FFF2-40B4-BE49-F238E27FC236}">
                    <a16:creationId xmlns:a16="http://schemas.microsoft.com/office/drawing/2014/main" id="{7E3B2EEA-D9B5-CCA3-F2AE-BFEF86A7EF01}"/>
                  </a:ext>
                </a:extLst>
              </p:cNvPr>
              <p:cNvSpPr/>
              <p:nvPr/>
            </p:nvSpPr>
            <p:spPr>
              <a:xfrm>
                <a:off x="4506686" y="3429000"/>
                <a:ext cx="122400" cy="122400"/>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0" name="Plus Sign 29">
                <a:extLst>
                  <a:ext uri="{FF2B5EF4-FFF2-40B4-BE49-F238E27FC236}">
                    <a16:creationId xmlns:a16="http://schemas.microsoft.com/office/drawing/2014/main" id="{2804C9B9-1AD7-94D4-1615-F4288ADE5480}"/>
                  </a:ext>
                </a:extLst>
              </p:cNvPr>
              <p:cNvSpPr/>
              <p:nvPr/>
            </p:nvSpPr>
            <p:spPr>
              <a:xfrm>
                <a:off x="4634263" y="3429000"/>
                <a:ext cx="122400" cy="122400"/>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33" name="Minus Sign 32">
              <a:extLst>
                <a:ext uri="{FF2B5EF4-FFF2-40B4-BE49-F238E27FC236}">
                  <a16:creationId xmlns:a16="http://schemas.microsoft.com/office/drawing/2014/main" id="{548E9BA2-9DB7-ADD9-7220-3B1CE2A30866}"/>
                </a:ext>
              </a:extLst>
            </p:cNvPr>
            <p:cNvSpPr/>
            <p:nvPr/>
          </p:nvSpPr>
          <p:spPr>
            <a:xfrm>
              <a:off x="4441791" y="2440344"/>
              <a:ext cx="122400" cy="122400"/>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4" name="Minus Sign 33">
              <a:extLst>
                <a:ext uri="{FF2B5EF4-FFF2-40B4-BE49-F238E27FC236}">
                  <a16:creationId xmlns:a16="http://schemas.microsoft.com/office/drawing/2014/main" id="{90B1B2E9-261E-BB5A-3FB2-B4F87F60CDBA}"/>
                </a:ext>
              </a:extLst>
            </p:cNvPr>
            <p:cNvSpPr/>
            <p:nvPr/>
          </p:nvSpPr>
          <p:spPr>
            <a:xfrm>
              <a:off x="4965878" y="2440344"/>
              <a:ext cx="122400" cy="122400"/>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5" name="Minus Sign 34">
              <a:extLst>
                <a:ext uri="{FF2B5EF4-FFF2-40B4-BE49-F238E27FC236}">
                  <a16:creationId xmlns:a16="http://schemas.microsoft.com/office/drawing/2014/main" id="{05279F95-E916-EBB2-BA11-8760BE96DA05}"/>
                </a:ext>
              </a:extLst>
            </p:cNvPr>
            <p:cNvSpPr/>
            <p:nvPr/>
          </p:nvSpPr>
          <p:spPr>
            <a:xfrm>
              <a:off x="5489965" y="2440344"/>
              <a:ext cx="122400" cy="122400"/>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6" name="Minus Sign 35">
              <a:extLst>
                <a:ext uri="{FF2B5EF4-FFF2-40B4-BE49-F238E27FC236}">
                  <a16:creationId xmlns:a16="http://schemas.microsoft.com/office/drawing/2014/main" id="{14A42DE1-DF98-E478-838C-D7222AC3FC0C}"/>
                </a:ext>
              </a:extLst>
            </p:cNvPr>
            <p:cNvSpPr/>
            <p:nvPr/>
          </p:nvSpPr>
          <p:spPr>
            <a:xfrm>
              <a:off x="6014052" y="2440344"/>
              <a:ext cx="122400" cy="122400"/>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7" name="Minus Sign 36">
              <a:extLst>
                <a:ext uri="{FF2B5EF4-FFF2-40B4-BE49-F238E27FC236}">
                  <a16:creationId xmlns:a16="http://schemas.microsoft.com/office/drawing/2014/main" id="{E577240C-20DA-4746-9055-5BCF7F24F1DA}"/>
                </a:ext>
              </a:extLst>
            </p:cNvPr>
            <p:cNvSpPr/>
            <p:nvPr/>
          </p:nvSpPr>
          <p:spPr>
            <a:xfrm>
              <a:off x="3991583" y="2840859"/>
              <a:ext cx="122400" cy="122400"/>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38" name="Group 37">
              <a:extLst>
                <a:ext uri="{FF2B5EF4-FFF2-40B4-BE49-F238E27FC236}">
                  <a16:creationId xmlns:a16="http://schemas.microsoft.com/office/drawing/2014/main" id="{A3F8FABE-D32C-F600-25A3-92846EEAD6C0}"/>
                </a:ext>
              </a:extLst>
            </p:cNvPr>
            <p:cNvGrpSpPr/>
            <p:nvPr/>
          </p:nvGrpSpPr>
          <p:grpSpPr>
            <a:xfrm>
              <a:off x="4394381" y="2844735"/>
              <a:ext cx="249977" cy="122400"/>
              <a:chOff x="4506686" y="3429000"/>
              <a:chExt cx="249977" cy="122400"/>
            </a:xfrm>
          </p:grpSpPr>
          <p:sp>
            <p:nvSpPr>
              <p:cNvPr id="39" name="Plus Sign 38">
                <a:extLst>
                  <a:ext uri="{FF2B5EF4-FFF2-40B4-BE49-F238E27FC236}">
                    <a16:creationId xmlns:a16="http://schemas.microsoft.com/office/drawing/2014/main" id="{095E0EA8-AB85-69E0-E69C-BC338382D153}"/>
                  </a:ext>
                </a:extLst>
              </p:cNvPr>
              <p:cNvSpPr/>
              <p:nvPr/>
            </p:nvSpPr>
            <p:spPr>
              <a:xfrm>
                <a:off x="4506686" y="3429000"/>
                <a:ext cx="122400" cy="122400"/>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Plus Sign 39">
                <a:extLst>
                  <a:ext uri="{FF2B5EF4-FFF2-40B4-BE49-F238E27FC236}">
                    <a16:creationId xmlns:a16="http://schemas.microsoft.com/office/drawing/2014/main" id="{1F420988-8E55-EDB4-19C6-A1022976EC12}"/>
                  </a:ext>
                </a:extLst>
              </p:cNvPr>
              <p:cNvSpPr/>
              <p:nvPr/>
            </p:nvSpPr>
            <p:spPr>
              <a:xfrm>
                <a:off x="4634263" y="3429000"/>
                <a:ext cx="122400" cy="122400"/>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41" name="Group 40">
              <a:extLst>
                <a:ext uri="{FF2B5EF4-FFF2-40B4-BE49-F238E27FC236}">
                  <a16:creationId xmlns:a16="http://schemas.microsoft.com/office/drawing/2014/main" id="{99A0734A-CB41-34D1-0468-0D61844E38FF}"/>
                </a:ext>
              </a:extLst>
            </p:cNvPr>
            <p:cNvGrpSpPr/>
            <p:nvPr/>
          </p:nvGrpSpPr>
          <p:grpSpPr>
            <a:xfrm>
              <a:off x="4914156" y="2844735"/>
              <a:ext cx="249977" cy="122400"/>
              <a:chOff x="4506686" y="3429000"/>
              <a:chExt cx="249977" cy="122400"/>
            </a:xfrm>
          </p:grpSpPr>
          <p:sp>
            <p:nvSpPr>
              <p:cNvPr id="42" name="Plus Sign 41">
                <a:extLst>
                  <a:ext uri="{FF2B5EF4-FFF2-40B4-BE49-F238E27FC236}">
                    <a16:creationId xmlns:a16="http://schemas.microsoft.com/office/drawing/2014/main" id="{9901DDC8-BB86-116A-1578-E7A9FE1B2CD4}"/>
                  </a:ext>
                </a:extLst>
              </p:cNvPr>
              <p:cNvSpPr/>
              <p:nvPr/>
            </p:nvSpPr>
            <p:spPr>
              <a:xfrm>
                <a:off x="4506686" y="3429000"/>
                <a:ext cx="122400" cy="122400"/>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Plus Sign 42">
                <a:extLst>
                  <a:ext uri="{FF2B5EF4-FFF2-40B4-BE49-F238E27FC236}">
                    <a16:creationId xmlns:a16="http://schemas.microsoft.com/office/drawing/2014/main" id="{D75001D2-EC5D-BB31-6F4D-7600BEEDE9A6}"/>
                  </a:ext>
                </a:extLst>
              </p:cNvPr>
              <p:cNvSpPr/>
              <p:nvPr/>
            </p:nvSpPr>
            <p:spPr>
              <a:xfrm>
                <a:off x="4634263" y="3429000"/>
                <a:ext cx="122400" cy="122400"/>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44" name="Minus Sign 43">
              <a:extLst>
                <a:ext uri="{FF2B5EF4-FFF2-40B4-BE49-F238E27FC236}">
                  <a16:creationId xmlns:a16="http://schemas.microsoft.com/office/drawing/2014/main" id="{BF27341F-C26D-BFA6-A394-98C24DB7728F}"/>
                </a:ext>
              </a:extLst>
            </p:cNvPr>
            <p:cNvSpPr/>
            <p:nvPr/>
          </p:nvSpPr>
          <p:spPr>
            <a:xfrm>
              <a:off x="5489965" y="2844735"/>
              <a:ext cx="122400" cy="122400"/>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Minus Sign 44">
              <a:extLst>
                <a:ext uri="{FF2B5EF4-FFF2-40B4-BE49-F238E27FC236}">
                  <a16:creationId xmlns:a16="http://schemas.microsoft.com/office/drawing/2014/main" id="{D4EE24FC-91A0-963B-B694-99A3B359B353}"/>
                </a:ext>
              </a:extLst>
            </p:cNvPr>
            <p:cNvSpPr/>
            <p:nvPr/>
          </p:nvSpPr>
          <p:spPr>
            <a:xfrm>
              <a:off x="6014052" y="2844735"/>
              <a:ext cx="122400" cy="122400"/>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46" name="Group 45">
              <a:extLst>
                <a:ext uri="{FF2B5EF4-FFF2-40B4-BE49-F238E27FC236}">
                  <a16:creationId xmlns:a16="http://schemas.microsoft.com/office/drawing/2014/main" id="{5C2F8F3F-B0AB-3274-B921-8BAF646BCB4A}"/>
                </a:ext>
              </a:extLst>
            </p:cNvPr>
            <p:cNvGrpSpPr/>
            <p:nvPr/>
          </p:nvGrpSpPr>
          <p:grpSpPr>
            <a:xfrm>
              <a:off x="3940356" y="3248270"/>
              <a:ext cx="249977" cy="122400"/>
              <a:chOff x="4506686" y="3429000"/>
              <a:chExt cx="249977" cy="122400"/>
            </a:xfrm>
          </p:grpSpPr>
          <p:sp>
            <p:nvSpPr>
              <p:cNvPr id="47" name="Plus Sign 46">
                <a:extLst>
                  <a:ext uri="{FF2B5EF4-FFF2-40B4-BE49-F238E27FC236}">
                    <a16:creationId xmlns:a16="http://schemas.microsoft.com/office/drawing/2014/main" id="{77746270-7400-6448-9D1C-6462C9428DFB}"/>
                  </a:ext>
                </a:extLst>
              </p:cNvPr>
              <p:cNvSpPr/>
              <p:nvPr/>
            </p:nvSpPr>
            <p:spPr>
              <a:xfrm>
                <a:off x="4506686" y="3429000"/>
                <a:ext cx="122400" cy="122400"/>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Plus Sign 47">
                <a:extLst>
                  <a:ext uri="{FF2B5EF4-FFF2-40B4-BE49-F238E27FC236}">
                    <a16:creationId xmlns:a16="http://schemas.microsoft.com/office/drawing/2014/main" id="{8DEA790A-B4CD-2697-AB65-99DF45B61EC7}"/>
                  </a:ext>
                </a:extLst>
              </p:cNvPr>
              <p:cNvSpPr/>
              <p:nvPr/>
            </p:nvSpPr>
            <p:spPr>
              <a:xfrm>
                <a:off x="4634263" y="3429000"/>
                <a:ext cx="122400" cy="122400"/>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49" name="Group 48">
              <a:extLst>
                <a:ext uri="{FF2B5EF4-FFF2-40B4-BE49-F238E27FC236}">
                  <a16:creationId xmlns:a16="http://schemas.microsoft.com/office/drawing/2014/main" id="{B67D7DA2-DBF0-857A-BB59-D8D8A3E9F7EC}"/>
                </a:ext>
              </a:extLst>
            </p:cNvPr>
            <p:cNvGrpSpPr/>
            <p:nvPr/>
          </p:nvGrpSpPr>
          <p:grpSpPr>
            <a:xfrm>
              <a:off x="3937767" y="3652233"/>
              <a:ext cx="249977" cy="122400"/>
              <a:chOff x="4506686" y="3429000"/>
              <a:chExt cx="249977" cy="122400"/>
            </a:xfrm>
          </p:grpSpPr>
          <p:sp>
            <p:nvSpPr>
              <p:cNvPr id="50" name="Plus Sign 49">
                <a:extLst>
                  <a:ext uri="{FF2B5EF4-FFF2-40B4-BE49-F238E27FC236}">
                    <a16:creationId xmlns:a16="http://schemas.microsoft.com/office/drawing/2014/main" id="{15011AA5-4688-D498-C61D-BBD4B0BAA1DA}"/>
                  </a:ext>
                </a:extLst>
              </p:cNvPr>
              <p:cNvSpPr/>
              <p:nvPr/>
            </p:nvSpPr>
            <p:spPr>
              <a:xfrm>
                <a:off x="4506686" y="3429000"/>
                <a:ext cx="122400" cy="122400"/>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1" name="Plus Sign 50">
                <a:extLst>
                  <a:ext uri="{FF2B5EF4-FFF2-40B4-BE49-F238E27FC236}">
                    <a16:creationId xmlns:a16="http://schemas.microsoft.com/office/drawing/2014/main" id="{E913FA2A-2FEA-56A9-51F2-5F8A03C7F2C0}"/>
                  </a:ext>
                </a:extLst>
              </p:cNvPr>
              <p:cNvSpPr/>
              <p:nvPr/>
            </p:nvSpPr>
            <p:spPr>
              <a:xfrm>
                <a:off x="4634263" y="3429000"/>
                <a:ext cx="122400" cy="122400"/>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2" name="Minus Sign 51">
              <a:extLst>
                <a:ext uri="{FF2B5EF4-FFF2-40B4-BE49-F238E27FC236}">
                  <a16:creationId xmlns:a16="http://schemas.microsoft.com/office/drawing/2014/main" id="{8A6F54A7-A624-B01B-D56D-D6FE8A9C296A}"/>
                </a:ext>
              </a:extLst>
            </p:cNvPr>
            <p:cNvSpPr/>
            <p:nvPr/>
          </p:nvSpPr>
          <p:spPr>
            <a:xfrm>
              <a:off x="4436707" y="3249126"/>
              <a:ext cx="122400" cy="122400"/>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3" name="Minus Sign 52">
              <a:extLst>
                <a:ext uri="{FF2B5EF4-FFF2-40B4-BE49-F238E27FC236}">
                  <a16:creationId xmlns:a16="http://schemas.microsoft.com/office/drawing/2014/main" id="{9EADCC50-3268-DD5D-F6F5-3A3EB0BF8E3E}"/>
                </a:ext>
              </a:extLst>
            </p:cNvPr>
            <p:cNvSpPr/>
            <p:nvPr/>
          </p:nvSpPr>
          <p:spPr>
            <a:xfrm>
              <a:off x="4960794" y="3249126"/>
              <a:ext cx="122400" cy="122400"/>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4" name="Minus Sign 53">
              <a:extLst>
                <a:ext uri="{FF2B5EF4-FFF2-40B4-BE49-F238E27FC236}">
                  <a16:creationId xmlns:a16="http://schemas.microsoft.com/office/drawing/2014/main" id="{1878AE3E-1823-C555-BFD3-D6A48A35853A}"/>
                </a:ext>
              </a:extLst>
            </p:cNvPr>
            <p:cNvSpPr/>
            <p:nvPr/>
          </p:nvSpPr>
          <p:spPr>
            <a:xfrm>
              <a:off x="5484881" y="3249126"/>
              <a:ext cx="122400" cy="122400"/>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5" name="Minus Sign 54">
              <a:extLst>
                <a:ext uri="{FF2B5EF4-FFF2-40B4-BE49-F238E27FC236}">
                  <a16:creationId xmlns:a16="http://schemas.microsoft.com/office/drawing/2014/main" id="{C58578CC-A32E-BCDE-9F2A-7669B161CC2C}"/>
                </a:ext>
              </a:extLst>
            </p:cNvPr>
            <p:cNvSpPr/>
            <p:nvPr/>
          </p:nvSpPr>
          <p:spPr>
            <a:xfrm>
              <a:off x="6002186" y="3259191"/>
              <a:ext cx="122400" cy="122400"/>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6" name="Minus Sign 55">
              <a:extLst>
                <a:ext uri="{FF2B5EF4-FFF2-40B4-BE49-F238E27FC236}">
                  <a16:creationId xmlns:a16="http://schemas.microsoft.com/office/drawing/2014/main" id="{46AB4F0D-9D74-39BB-7391-8BB9D3372C85}"/>
                </a:ext>
              </a:extLst>
            </p:cNvPr>
            <p:cNvSpPr/>
            <p:nvPr/>
          </p:nvSpPr>
          <p:spPr>
            <a:xfrm>
              <a:off x="4458489" y="3653517"/>
              <a:ext cx="122400" cy="122400"/>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7" name="Minus Sign 56">
              <a:extLst>
                <a:ext uri="{FF2B5EF4-FFF2-40B4-BE49-F238E27FC236}">
                  <a16:creationId xmlns:a16="http://schemas.microsoft.com/office/drawing/2014/main" id="{30FFA438-C057-F84E-E3F3-C553900A891D}"/>
                </a:ext>
              </a:extLst>
            </p:cNvPr>
            <p:cNvSpPr/>
            <p:nvPr/>
          </p:nvSpPr>
          <p:spPr>
            <a:xfrm>
              <a:off x="4982576" y="3653517"/>
              <a:ext cx="122400" cy="122400"/>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8" name="Minus Sign 57">
              <a:extLst>
                <a:ext uri="{FF2B5EF4-FFF2-40B4-BE49-F238E27FC236}">
                  <a16:creationId xmlns:a16="http://schemas.microsoft.com/office/drawing/2014/main" id="{F715D818-CD29-82A8-1AD8-8C8F98E956B3}"/>
                </a:ext>
              </a:extLst>
            </p:cNvPr>
            <p:cNvSpPr/>
            <p:nvPr/>
          </p:nvSpPr>
          <p:spPr>
            <a:xfrm>
              <a:off x="5506663" y="3653517"/>
              <a:ext cx="122400" cy="122400"/>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9" name="Minus Sign 58">
              <a:extLst>
                <a:ext uri="{FF2B5EF4-FFF2-40B4-BE49-F238E27FC236}">
                  <a16:creationId xmlns:a16="http://schemas.microsoft.com/office/drawing/2014/main" id="{1E33786B-212A-F2CF-5D34-5BD99767B74B}"/>
                </a:ext>
              </a:extLst>
            </p:cNvPr>
            <p:cNvSpPr/>
            <p:nvPr/>
          </p:nvSpPr>
          <p:spPr>
            <a:xfrm>
              <a:off x="6002186" y="3647944"/>
              <a:ext cx="122400" cy="122400"/>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1" name="Minus Sign 60">
              <a:extLst>
                <a:ext uri="{FF2B5EF4-FFF2-40B4-BE49-F238E27FC236}">
                  <a16:creationId xmlns:a16="http://schemas.microsoft.com/office/drawing/2014/main" id="{2ACADD1C-AE0A-4D09-3D31-33818E41C62A}"/>
                </a:ext>
              </a:extLst>
            </p:cNvPr>
            <p:cNvSpPr/>
            <p:nvPr/>
          </p:nvSpPr>
          <p:spPr>
            <a:xfrm>
              <a:off x="4461854" y="4057908"/>
              <a:ext cx="122400" cy="122400"/>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2" name="Minus Sign 61">
              <a:extLst>
                <a:ext uri="{FF2B5EF4-FFF2-40B4-BE49-F238E27FC236}">
                  <a16:creationId xmlns:a16="http://schemas.microsoft.com/office/drawing/2014/main" id="{A1C1F3E4-5B4D-93FC-7244-68C6D717AD74}"/>
                </a:ext>
              </a:extLst>
            </p:cNvPr>
            <p:cNvSpPr/>
            <p:nvPr/>
          </p:nvSpPr>
          <p:spPr>
            <a:xfrm>
              <a:off x="4985941" y="4057908"/>
              <a:ext cx="122400" cy="122400"/>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Minus Sign 62">
              <a:extLst>
                <a:ext uri="{FF2B5EF4-FFF2-40B4-BE49-F238E27FC236}">
                  <a16:creationId xmlns:a16="http://schemas.microsoft.com/office/drawing/2014/main" id="{88F378FE-3F5C-8614-7CAA-997B6D7D8CD6}"/>
                </a:ext>
              </a:extLst>
            </p:cNvPr>
            <p:cNvSpPr/>
            <p:nvPr/>
          </p:nvSpPr>
          <p:spPr>
            <a:xfrm>
              <a:off x="3991583" y="4460159"/>
              <a:ext cx="122400" cy="122400"/>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4" name="Minus Sign 63">
              <a:extLst>
                <a:ext uri="{FF2B5EF4-FFF2-40B4-BE49-F238E27FC236}">
                  <a16:creationId xmlns:a16="http://schemas.microsoft.com/office/drawing/2014/main" id="{E015F3DF-1212-7D1F-76EA-E8AAC091720A}"/>
                </a:ext>
              </a:extLst>
            </p:cNvPr>
            <p:cNvSpPr/>
            <p:nvPr/>
          </p:nvSpPr>
          <p:spPr>
            <a:xfrm>
              <a:off x="4467816" y="4462299"/>
              <a:ext cx="122400" cy="122400"/>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5" name="Minus Sign 64">
              <a:extLst>
                <a:ext uri="{FF2B5EF4-FFF2-40B4-BE49-F238E27FC236}">
                  <a16:creationId xmlns:a16="http://schemas.microsoft.com/office/drawing/2014/main" id="{D2FB022E-2790-0089-4D1B-A3696F9B100C}"/>
                </a:ext>
              </a:extLst>
            </p:cNvPr>
            <p:cNvSpPr/>
            <p:nvPr/>
          </p:nvSpPr>
          <p:spPr>
            <a:xfrm>
              <a:off x="4969230" y="4462299"/>
              <a:ext cx="122400" cy="122400"/>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66" name="Group 65">
              <a:extLst>
                <a:ext uri="{FF2B5EF4-FFF2-40B4-BE49-F238E27FC236}">
                  <a16:creationId xmlns:a16="http://schemas.microsoft.com/office/drawing/2014/main" id="{586E4103-37B4-A41B-4863-E57ECE81CB4C}"/>
                </a:ext>
              </a:extLst>
            </p:cNvPr>
            <p:cNvGrpSpPr/>
            <p:nvPr/>
          </p:nvGrpSpPr>
          <p:grpSpPr>
            <a:xfrm>
              <a:off x="3937767" y="4054472"/>
              <a:ext cx="249977" cy="122400"/>
              <a:chOff x="4506686" y="3429000"/>
              <a:chExt cx="249977" cy="122400"/>
            </a:xfrm>
          </p:grpSpPr>
          <p:sp>
            <p:nvSpPr>
              <p:cNvPr id="67" name="Plus Sign 66">
                <a:extLst>
                  <a:ext uri="{FF2B5EF4-FFF2-40B4-BE49-F238E27FC236}">
                    <a16:creationId xmlns:a16="http://schemas.microsoft.com/office/drawing/2014/main" id="{5DB43286-32E8-5E4A-4D59-AC06DB4621FC}"/>
                  </a:ext>
                </a:extLst>
              </p:cNvPr>
              <p:cNvSpPr/>
              <p:nvPr/>
            </p:nvSpPr>
            <p:spPr>
              <a:xfrm>
                <a:off x="4506686" y="3429000"/>
                <a:ext cx="122400" cy="122400"/>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8" name="Plus Sign 67">
                <a:extLst>
                  <a:ext uri="{FF2B5EF4-FFF2-40B4-BE49-F238E27FC236}">
                    <a16:creationId xmlns:a16="http://schemas.microsoft.com/office/drawing/2014/main" id="{0D0A7408-3FCE-44C0-B13A-289A43F9BA02}"/>
                  </a:ext>
                </a:extLst>
              </p:cNvPr>
              <p:cNvSpPr/>
              <p:nvPr/>
            </p:nvSpPr>
            <p:spPr>
              <a:xfrm>
                <a:off x="4634263" y="3429000"/>
                <a:ext cx="122400" cy="122400"/>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69" name="Minus Sign 68">
              <a:extLst>
                <a:ext uri="{FF2B5EF4-FFF2-40B4-BE49-F238E27FC236}">
                  <a16:creationId xmlns:a16="http://schemas.microsoft.com/office/drawing/2014/main" id="{4095CCC7-596F-AC6D-0A22-671A54E821A5}"/>
                </a:ext>
              </a:extLst>
            </p:cNvPr>
            <p:cNvSpPr/>
            <p:nvPr/>
          </p:nvSpPr>
          <p:spPr>
            <a:xfrm>
              <a:off x="5506663" y="4057908"/>
              <a:ext cx="122400" cy="122400"/>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0" name="Minus Sign 69">
              <a:extLst>
                <a:ext uri="{FF2B5EF4-FFF2-40B4-BE49-F238E27FC236}">
                  <a16:creationId xmlns:a16="http://schemas.microsoft.com/office/drawing/2014/main" id="{B8558CC3-80C6-C9F8-52CD-C9E38D22238C}"/>
                </a:ext>
              </a:extLst>
            </p:cNvPr>
            <p:cNvSpPr/>
            <p:nvPr/>
          </p:nvSpPr>
          <p:spPr>
            <a:xfrm>
              <a:off x="6027385" y="4041405"/>
              <a:ext cx="122400" cy="122400"/>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1" name="Plus Sign 70">
              <a:extLst>
                <a:ext uri="{FF2B5EF4-FFF2-40B4-BE49-F238E27FC236}">
                  <a16:creationId xmlns:a16="http://schemas.microsoft.com/office/drawing/2014/main" id="{3FDE770A-8E24-9F30-D396-002475241B1C}"/>
                </a:ext>
              </a:extLst>
            </p:cNvPr>
            <p:cNvSpPr/>
            <p:nvPr/>
          </p:nvSpPr>
          <p:spPr>
            <a:xfrm>
              <a:off x="5506663" y="4462299"/>
              <a:ext cx="122400" cy="122400"/>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2" name="Plus Sign 71">
              <a:extLst>
                <a:ext uri="{FF2B5EF4-FFF2-40B4-BE49-F238E27FC236}">
                  <a16:creationId xmlns:a16="http://schemas.microsoft.com/office/drawing/2014/main" id="{08E241C8-374A-BDC2-5F5A-601C2E95C42D}"/>
                </a:ext>
              </a:extLst>
            </p:cNvPr>
            <p:cNvSpPr/>
            <p:nvPr/>
          </p:nvSpPr>
          <p:spPr>
            <a:xfrm>
              <a:off x="6028995" y="4462299"/>
              <a:ext cx="122400" cy="122400"/>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3" name="Plus Sign 72">
              <a:extLst>
                <a:ext uri="{FF2B5EF4-FFF2-40B4-BE49-F238E27FC236}">
                  <a16:creationId xmlns:a16="http://schemas.microsoft.com/office/drawing/2014/main" id="{6D35E7E4-DC27-4436-7A74-F84A85D1FAFC}"/>
                </a:ext>
              </a:extLst>
            </p:cNvPr>
            <p:cNvSpPr/>
            <p:nvPr/>
          </p:nvSpPr>
          <p:spPr>
            <a:xfrm>
              <a:off x="4516138" y="5271081"/>
              <a:ext cx="122400" cy="122400"/>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4" name="Plus Sign 73">
              <a:extLst>
                <a:ext uri="{FF2B5EF4-FFF2-40B4-BE49-F238E27FC236}">
                  <a16:creationId xmlns:a16="http://schemas.microsoft.com/office/drawing/2014/main" id="{B7149508-F61B-DDBC-510A-3496D96F4909}"/>
                </a:ext>
              </a:extLst>
            </p:cNvPr>
            <p:cNvSpPr/>
            <p:nvPr/>
          </p:nvSpPr>
          <p:spPr>
            <a:xfrm>
              <a:off x="5025543" y="5271081"/>
              <a:ext cx="122400" cy="122400"/>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5" name="Minus Sign 74">
              <a:extLst>
                <a:ext uri="{FF2B5EF4-FFF2-40B4-BE49-F238E27FC236}">
                  <a16:creationId xmlns:a16="http://schemas.microsoft.com/office/drawing/2014/main" id="{5D21B642-53D5-66CE-005E-B398B5903387}"/>
                </a:ext>
              </a:extLst>
            </p:cNvPr>
            <p:cNvSpPr/>
            <p:nvPr/>
          </p:nvSpPr>
          <p:spPr>
            <a:xfrm>
              <a:off x="4006733" y="5268085"/>
              <a:ext cx="122400" cy="122400"/>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6" name="Minus Sign 75">
              <a:extLst>
                <a:ext uri="{FF2B5EF4-FFF2-40B4-BE49-F238E27FC236}">
                  <a16:creationId xmlns:a16="http://schemas.microsoft.com/office/drawing/2014/main" id="{2C1641CB-F956-34BA-834F-E5023B08C4B5}"/>
                </a:ext>
              </a:extLst>
            </p:cNvPr>
            <p:cNvSpPr/>
            <p:nvPr/>
          </p:nvSpPr>
          <p:spPr>
            <a:xfrm>
              <a:off x="5461831" y="5271081"/>
              <a:ext cx="122400" cy="122400"/>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7" name="Minus Sign 76">
              <a:extLst>
                <a:ext uri="{FF2B5EF4-FFF2-40B4-BE49-F238E27FC236}">
                  <a16:creationId xmlns:a16="http://schemas.microsoft.com/office/drawing/2014/main" id="{DF03B39D-288D-C383-FE40-EF0B85AD01F2}"/>
                </a:ext>
              </a:extLst>
            </p:cNvPr>
            <p:cNvSpPr/>
            <p:nvPr/>
          </p:nvSpPr>
          <p:spPr>
            <a:xfrm>
              <a:off x="6044352" y="5271081"/>
              <a:ext cx="122400" cy="122400"/>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8" name="Minus Sign 77">
              <a:extLst>
                <a:ext uri="{FF2B5EF4-FFF2-40B4-BE49-F238E27FC236}">
                  <a16:creationId xmlns:a16="http://schemas.microsoft.com/office/drawing/2014/main" id="{368CD483-2D9D-7C9B-6DA4-4DE408344DD7}"/>
                </a:ext>
              </a:extLst>
            </p:cNvPr>
            <p:cNvSpPr/>
            <p:nvPr/>
          </p:nvSpPr>
          <p:spPr>
            <a:xfrm>
              <a:off x="4006733" y="4864120"/>
              <a:ext cx="122400" cy="122400"/>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9" name="Minus Sign 78">
              <a:extLst>
                <a:ext uri="{FF2B5EF4-FFF2-40B4-BE49-F238E27FC236}">
                  <a16:creationId xmlns:a16="http://schemas.microsoft.com/office/drawing/2014/main" id="{369F5063-794C-82C4-F158-E19959DF44E4}"/>
                </a:ext>
              </a:extLst>
            </p:cNvPr>
            <p:cNvSpPr/>
            <p:nvPr/>
          </p:nvSpPr>
          <p:spPr>
            <a:xfrm>
              <a:off x="4412742" y="4866690"/>
              <a:ext cx="122400" cy="122400"/>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0" name="Minus Sign 79">
              <a:extLst>
                <a:ext uri="{FF2B5EF4-FFF2-40B4-BE49-F238E27FC236}">
                  <a16:creationId xmlns:a16="http://schemas.microsoft.com/office/drawing/2014/main" id="{12102C42-F6BF-CB86-3CF5-BD409B18B58F}"/>
                </a:ext>
              </a:extLst>
            </p:cNvPr>
            <p:cNvSpPr/>
            <p:nvPr/>
          </p:nvSpPr>
          <p:spPr>
            <a:xfrm>
              <a:off x="4914156" y="4866690"/>
              <a:ext cx="122400" cy="122400"/>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1" name="Minus Sign 80">
              <a:extLst>
                <a:ext uri="{FF2B5EF4-FFF2-40B4-BE49-F238E27FC236}">
                  <a16:creationId xmlns:a16="http://schemas.microsoft.com/office/drawing/2014/main" id="{A16E3BF3-0FD9-5058-FF2C-973D212E688D}"/>
                </a:ext>
              </a:extLst>
            </p:cNvPr>
            <p:cNvSpPr/>
            <p:nvPr/>
          </p:nvSpPr>
          <p:spPr>
            <a:xfrm>
              <a:off x="6048072" y="4860252"/>
              <a:ext cx="122400" cy="122400"/>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82" name="Group 81">
              <a:extLst>
                <a:ext uri="{FF2B5EF4-FFF2-40B4-BE49-F238E27FC236}">
                  <a16:creationId xmlns:a16="http://schemas.microsoft.com/office/drawing/2014/main" id="{A70AC5F7-776B-25B1-10C0-094881B14F41}"/>
                </a:ext>
              </a:extLst>
            </p:cNvPr>
            <p:cNvGrpSpPr/>
            <p:nvPr/>
          </p:nvGrpSpPr>
          <p:grpSpPr>
            <a:xfrm>
              <a:off x="5397773" y="4866690"/>
              <a:ext cx="249977" cy="122400"/>
              <a:chOff x="4506686" y="3429000"/>
              <a:chExt cx="249977" cy="122400"/>
            </a:xfrm>
          </p:grpSpPr>
          <p:sp>
            <p:nvSpPr>
              <p:cNvPr id="83" name="Plus Sign 82">
                <a:extLst>
                  <a:ext uri="{FF2B5EF4-FFF2-40B4-BE49-F238E27FC236}">
                    <a16:creationId xmlns:a16="http://schemas.microsoft.com/office/drawing/2014/main" id="{2DF995AE-144B-B2A4-2824-161E2FCFCDCC}"/>
                  </a:ext>
                </a:extLst>
              </p:cNvPr>
              <p:cNvSpPr/>
              <p:nvPr/>
            </p:nvSpPr>
            <p:spPr>
              <a:xfrm>
                <a:off x="4506686" y="3429000"/>
                <a:ext cx="122400" cy="122400"/>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4" name="Plus Sign 83">
                <a:extLst>
                  <a:ext uri="{FF2B5EF4-FFF2-40B4-BE49-F238E27FC236}">
                    <a16:creationId xmlns:a16="http://schemas.microsoft.com/office/drawing/2014/main" id="{0024FA5A-A82D-A37F-E549-0E47F6F3A1D7}"/>
                  </a:ext>
                </a:extLst>
              </p:cNvPr>
              <p:cNvSpPr/>
              <p:nvPr/>
            </p:nvSpPr>
            <p:spPr>
              <a:xfrm>
                <a:off x="4634263" y="3429000"/>
                <a:ext cx="122400" cy="122400"/>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100" name="Minus Sign 99">
              <a:extLst>
                <a:ext uri="{FF2B5EF4-FFF2-40B4-BE49-F238E27FC236}">
                  <a16:creationId xmlns:a16="http://schemas.microsoft.com/office/drawing/2014/main" id="{C79510F2-8D34-217C-36ED-0BF797499B52}"/>
                </a:ext>
              </a:extLst>
            </p:cNvPr>
            <p:cNvSpPr/>
            <p:nvPr/>
          </p:nvSpPr>
          <p:spPr>
            <a:xfrm>
              <a:off x="4006733" y="5672044"/>
              <a:ext cx="122400" cy="122400"/>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1" name="Minus Sign 100">
              <a:extLst>
                <a:ext uri="{FF2B5EF4-FFF2-40B4-BE49-F238E27FC236}">
                  <a16:creationId xmlns:a16="http://schemas.microsoft.com/office/drawing/2014/main" id="{B4E439F8-1522-A891-CE5A-EF6492109C16}"/>
                </a:ext>
              </a:extLst>
            </p:cNvPr>
            <p:cNvSpPr/>
            <p:nvPr/>
          </p:nvSpPr>
          <p:spPr>
            <a:xfrm>
              <a:off x="4458114" y="5675471"/>
              <a:ext cx="122400" cy="122400"/>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2" name="Minus Sign 101">
              <a:extLst>
                <a:ext uri="{FF2B5EF4-FFF2-40B4-BE49-F238E27FC236}">
                  <a16:creationId xmlns:a16="http://schemas.microsoft.com/office/drawing/2014/main" id="{A7545D53-DBBF-F7A2-FE7B-05E4AD62913E}"/>
                </a:ext>
              </a:extLst>
            </p:cNvPr>
            <p:cNvSpPr/>
            <p:nvPr/>
          </p:nvSpPr>
          <p:spPr>
            <a:xfrm>
              <a:off x="4944334" y="5675471"/>
              <a:ext cx="122400" cy="122400"/>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3" name="Minus Sign 102">
              <a:extLst>
                <a:ext uri="{FF2B5EF4-FFF2-40B4-BE49-F238E27FC236}">
                  <a16:creationId xmlns:a16="http://schemas.microsoft.com/office/drawing/2014/main" id="{05A2C9D4-FB7F-1716-335E-D1EA19BA1205}"/>
                </a:ext>
              </a:extLst>
            </p:cNvPr>
            <p:cNvSpPr/>
            <p:nvPr/>
          </p:nvSpPr>
          <p:spPr>
            <a:xfrm>
              <a:off x="6044352" y="5675471"/>
              <a:ext cx="122400" cy="122400"/>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104" name="Group 103">
              <a:extLst>
                <a:ext uri="{FF2B5EF4-FFF2-40B4-BE49-F238E27FC236}">
                  <a16:creationId xmlns:a16="http://schemas.microsoft.com/office/drawing/2014/main" id="{B2F443C6-1C7C-A4FA-7726-40FEBFA9033D}"/>
                </a:ext>
              </a:extLst>
            </p:cNvPr>
            <p:cNvGrpSpPr/>
            <p:nvPr/>
          </p:nvGrpSpPr>
          <p:grpSpPr>
            <a:xfrm>
              <a:off x="5430554" y="5675471"/>
              <a:ext cx="249977" cy="122400"/>
              <a:chOff x="4506686" y="3429000"/>
              <a:chExt cx="249977" cy="122400"/>
            </a:xfrm>
          </p:grpSpPr>
          <p:sp>
            <p:nvSpPr>
              <p:cNvPr id="105" name="Plus Sign 104">
                <a:extLst>
                  <a:ext uri="{FF2B5EF4-FFF2-40B4-BE49-F238E27FC236}">
                    <a16:creationId xmlns:a16="http://schemas.microsoft.com/office/drawing/2014/main" id="{96937C3F-CA25-5AE4-D504-4BE2EA3ECBF6}"/>
                  </a:ext>
                </a:extLst>
              </p:cNvPr>
              <p:cNvSpPr/>
              <p:nvPr/>
            </p:nvSpPr>
            <p:spPr>
              <a:xfrm>
                <a:off x="4506686" y="3429000"/>
                <a:ext cx="122400" cy="122400"/>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6" name="Plus Sign 105">
                <a:extLst>
                  <a:ext uri="{FF2B5EF4-FFF2-40B4-BE49-F238E27FC236}">
                    <a16:creationId xmlns:a16="http://schemas.microsoft.com/office/drawing/2014/main" id="{2F51610F-A0D7-192B-CFD2-87351057C42E}"/>
                  </a:ext>
                </a:extLst>
              </p:cNvPr>
              <p:cNvSpPr/>
              <p:nvPr/>
            </p:nvSpPr>
            <p:spPr>
              <a:xfrm>
                <a:off x="4634263" y="3429000"/>
                <a:ext cx="122400" cy="122400"/>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grpSp>
      <p:pic>
        <p:nvPicPr>
          <p:cNvPr id="3" name="Picture 2">
            <a:extLst>
              <a:ext uri="{FF2B5EF4-FFF2-40B4-BE49-F238E27FC236}">
                <a16:creationId xmlns:a16="http://schemas.microsoft.com/office/drawing/2014/main" id="{FA2D95B3-9CCA-B2C5-5E1D-4EDD1D628A42}"/>
              </a:ext>
            </a:extLst>
          </p:cNvPr>
          <p:cNvPicPr>
            <a:picLocks noChangeAspect="1" noChangeArrowheads="1"/>
          </p:cNvPicPr>
          <p:nvPr/>
        </p:nvPicPr>
        <p:blipFill>
          <a:blip r:embed="rId5">
            <a:duotone>
              <a:schemeClr val="bg2">
                <a:shade val="45000"/>
                <a:satMod val="135000"/>
              </a:schemeClr>
              <a:prstClr val="white"/>
            </a:duotone>
            <a:extLst>
              <a:ext uri="{BEBA8EAE-BF5A-486C-A8C5-ECC9F3942E4B}">
                <a14:imgProps xmlns:a14="http://schemas.microsoft.com/office/drawing/2010/main">
                  <a14:imgLayer r:embed="rId6">
                    <a14:imgEffect>
                      <a14:artisticPhotocopy/>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9633698" y="6212135"/>
            <a:ext cx="2468654" cy="45536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7345BDDB-8E5E-DE31-DEA3-94056947E307}"/>
              </a:ext>
            </a:extLst>
          </p:cNvPr>
          <p:cNvSpPr/>
          <p:nvPr/>
        </p:nvSpPr>
        <p:spPr>
          <a:xfrm>
            <a:off x="6662263" y="2387600"/>
            <a:ext cx="402040" cy="36037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9D06BC95-88C7-B1FB-9FB7-F9A54D72E1FC}"/>
              </a:ext>
            </a:extLst>
          </p:cNvPr>
          <p:cNvSpPr/>
          <p:nvPr/>
        </p:nvSpPr>
        <p:spPr>
          <a:xfrm rot="5400000">
            <a:off x="4269770" y="3529909"/>
            <a:ext cx="1185333" cy="415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32A8C2EB-6FB7-64C2-92B8-A912E034D65A}"/>
              </a:ext>
            </a:extLst>
          </p:cNvPr>
          <p:cNvSpPr/>
          <p:nvPr/>
        </p:nvSpPr>
        <p:spPr>
          <a:xfrm rot="5400000">
            <a:off x="5347039" y="2396167"/>
            <a:ext cx="472247" cy="1025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Freeform: Shape 5">
            <a:extLst>
              <a:ext uri="{FF2B5EF4-FFF2-40B4-BE49-F238E27FC236}">
                <a16:creationId xmlns:a16="http://schemas.microsoft.com/office/drawing/2014/main" id="{092A441E-0878-C70E-3E69-17D92F747328}"/>
              </a:ext>
            </a:extLst>
          </p:cNvPr>
          <p:cNvSpPr/>
          <p:nvPr/>
        </p:nvSpPr>
        <p:spPr>
          <a:xfrm>
            <a:off x="9068111" y="235110"/>
            <a:ext cx="2668595" cy="1501411"/>
          </a:xfrm>
          <a:custGeom>
            <a:avLst/>
            <a:gdLst>
              <a:gd name="connsiteX0" fmla="*/ 0 w 2502352"/>
              <a:gd name="connsiteY0" fmla="*/ 0 h 1501411"/>
              <a:gd name="connsiteX1" fmla="*/ 2502352 w 2502352"/>
              <a:gd name="connsiteY1" fmla="*/ 0 h 1501411"/>
              <a:gd name="connsiteX2" fmla="*/ 2502352 w 2502352"/>
              <a:gd name="connsiteY2" fmla="*/ 1501411 h 1501411"/>
              <a:gd name="connsiteX3" fmla="*/ 0 w 2502352"/>
              <a:gd name="connsiteY3" fmla="*/ 1501411 h 1501411"/>
              <a:gd name="connsiteX4" fmla="*/ 0 w 2502352"/>
              <a:gd name="connsiteY4" fmla="*/ 0 h 1501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2352" h="1501411">
                <a:moveTo>
                  <a:pt x="0" y="0"/>
                </a:moveTo>
                <a:lnTo>
                  <a:pt x="2502352" y="0"/>
                </a:lnTo>
                <a:lnTo>
                  <a:pt x="2502352" y="1501411"/>
                </a:lnTo>
                <a:lnTo>
                  <a:pt x="0" y="1501411"/>
                </a:lnTo>
                <a:lnTo>
                  <a:pt x="0" y="0"/>
                </a:lnTo>
                <a:close/>
              </a:path>
            </a:pathLst>
          </a:custGeom>
          <a:noFill/>
          <a:ln>
            <a:solidFill>
              <a:schemeClr val="bg1"/>
            </a:solid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ln>
                  <a:solidFill>
                    <a:schemeClr val="tx1">
                      <a:lumMod val="85000"/>
                      <a:lumOff val="15000"/>
                    </a:schemeClr>
                  </a:solidFill>
                </a:ln>
                <a:solidFill>
                  <a:schemeClr val="bg1"/>
                </a:solidFill>
              </a:rPr>
              <a:t>Design</a:t>
            </a:r>
            <a:br>
              <a:rPr lang="en-US" sz="3000" kern="1200" dirty="0">
                <a:ln>
                  <a:solidFill>
                    <a:schemeClr val="tx1">
                      <a:lumMod val="85000"/>
                      <a:lumOff val="15000"/>
                    </a:schemeClr>
                  </a:solidFill>
                </a:ln>
                <a:solidFill>
                  <a:schemeClr val="bg1"/>
                </a:solidFill>
              </a:rPr>
            </a:br>
            <a:r>
              <a:rPr lang="en-US" sz="3000" kern="1200" dirty="0">
                <a:ln>
                  <a:solidFill>
                    <a:schemeClr val="tx1">
                      <a:lumMod val="85000"/>
                      <a:lumOff val="15000"/>
                    </a:schemeClr>
                  </a:solidFill>
                </a:ln>
                <a:solidFill>
                  <a:schemeClr val="bg1"/>
                </a:solidFill>
              </a:rPr>
              <a:t>Elements</a:t>
            </a:r>
            <a:endParaRPr lang="en-GB" sz="3000" kern="1200" dirty="0">
              <a:ln>
                <a:solidFill>
                  <a:schemeClr val="tx1">
                    <a:lumMod val="85000"/>
                    <a:lumOff val="15000"/>
                  </a:schemeClr>
                </a:solidFill>
              </a:ln>
              <a:solidFill>
                <a:schemeClr val="bg1"/>
              </a:solidFill>
            </a:endParaRPr>
          </a:p>
        </p:txBody>
      </p:sp>
      <p:sp>
        <p:nvSpPr>
          <p:cNvPr id="7" name="TextBox 6">
            <a:extLst>
              <a:ext uri="{FF2B5EF4-FFF2-40B4-BE49-F238E27FC236}">
                <a16:creationId xmlns:a16="http://schemas.microsoft.com/office/drawing/2014/main" id="{57044BBB-76F8-1B64-D498-CD4FFBE54F59}"/>
              </a:ext>
            </a:extLst>
          </p:cNvPr>
          <p:cNvSpPr txBox="1"/>
          <p:nvPr/>
        </p:nvSpPr>
        <p:spPr>
          <a:xfrm>
            <a:off x="969741" y="523103"/>
            <a:ext cx="6094562" cy="369332"/>
          </a:xfrm>
          <a:prstGeom prst="rect">
            <a:avLst/>
          </a:prstGeom>
          <a:noFill/>
        </p:spPr>
        <p:txBody>
          <a:bodyPr wrap="square">
            <a:spAutoFit/>
          </a:bodyPr>
          <a:lstStyle/>
          <a:p>
            <a:r>
              <a:rPr lang="en-US" sz="1800" dirty="0">
                <a:solidFill>
                  <a:schemeClr val="bg1"/>
                </a:solidFill>
              </a:rPr>
              <a:t>Strong Convergence</a:t>
            </a:r>
            <a:endParaRPr lang="LID4096" sz="1800" dirty="0">
              <a:solidFill>
                <a:schemeClr val="bg1"/>
              </a:solidFill>
            </a:endParaRPr>
          </a:p>
        </p:txBody>
      </p:sp>
      <p:sp>
        <p:nvSpPr>
          <p:cNvPr id="8" name="TextBox 7">
            <a:extLst>
              <a:ext uri="{FF2B5EF4-FFF2-40B4-BE49-F238E27FC236}">
                <a16:creationId xmlns:a16="http://schemas.microsoft.com/office/drawing/2014/main" id="{8ECE643B-58A4-C66C-7BCF-6D324A882463}"/>
              </a:ext>
            </a:extLst>
          </p:cNvPr>
          <p:cNvSpPr txBox="1"/>
          <p:nvPr/>
        </p:nvSpPr>
        <p:spPr>
          <a:xfrm>
            <a:off x="969741" y="875622"/>
            <a:ext cx="6094562" cy="369332"/>
          </a:xfrm>
          <a:prstGeom prst="rect">
            <a:avLst/>
          </a:prstGeom>
          <a:noFill/>
        </p:spPr>
        <p:txBody>
          <a:bodyPr wrap="square">
            <a:spAutoFit/>
          </a:bodyPr>
          <a:lstStyle/>
          <a:p>
            <a:r>
              <a:rPr lang="en-US" sz="1800" dirty="0">
                <a:solidFill>
                  <a:schemeClr val="bg1"/>
                </a:solidFill>
              </a:rPr>
              <a:t>Supports Convergence</a:t>
            </a:r>
            <a:endParaRPr lang="LID4096" sz="1800" dirty="0">
              <a:solidFill>
                <a:schemeClr val="bg1"/>
              </a:solidFill>
            </a:endParaRPr>
          </a:p>
        </p:txBody>
      </p:sp>
      <p:sp>
        <p:nvSpPr>
          <p:cNvPr id="9" name="TextBox 8">
            <a:extLst>
              <a:ext uri="{FF2B5EF4-FFF2-40B4-BE49-F238E27FC236}">
                <a16:creationId xmlns:a16="http://schemas.microsoft.com/office/drawing/2014/main" id="{99F2DE35-71CD-33BD-6A2D-8D5E08B04E05}"/>
              </a:ext>
            </a:extLst>
          </p:cNvPr>
          <p:cNvSpPr txBox="1"/>
          <p:nvPr/>
        </p:nvSpPr>
        <p:spPr>
          <a:xfrm>
            <a:off x="969741" y="1228141"/>
            <a:ext cx="6094562" cy="369332"/>
          </a:xfrm>
          <a:prstGeom prst="rect">
            <a:avLst/>
          </a:prstGeom>
          <a:noFill/>
        </p:spPr>
        <p:txBody>
          <a:bodyPr wrap="square">
            <a:spAutoFit/>
          </a:bodyPr>
          <a:lstStyle/>
          <a:p>
            <a:r>
              <a:rPr lang="en-US" sz="1800" dirty="0">
                <a:solidFill>
                  <a:schemeClr val="bg1"/>
                </a:solidFill>
              </a:rPr>
              <a:t>No or weak convergence</a:t>
            </a:r>
            <a:endParaRPr lang="LID4096" sz="1800" dirty="0">
              <a:solidFill>
                <a:schemeClr val="bg1"/>
              </a:solidFill>
            </a:endParaRPr>
          </a:p>
        </p:txBody>
      </p:sp>
      <p:sp>
        <p:nvSpPr>
          <p:cNvPr id="10" name="Plus Sign 9">
            <a:extLst>
              <a:ext uri="{FF2B5EF4-FFF2-40B4-BE49-F238E27FC236}">
                <a16:creationId xmlns:a16="http://schemas.microsoft.com/office/drawing/2014/main" id="{A1A69997-5AB6-7877-C061-50D0EC03B4CC}"/>
              </a:ext>
            </a:extLst>
          </p:cNvPr>
          <p:cNvSpPr/>
          <p:nvPr/>
        </p:nvSpPr>
        <p:spPr>
          <a:xfrm>
            <a:off x="795715" y="981456"/>
            <a:ext cx="122400" cy="122400"/>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Minus Sign 10">
            <a:extLst>
              <a:ext uri="{FF2B5EF4-FFF2-40B4-BE49-F238E27FC236}">
                <a16:creationId xmlns:a16="http://schemas.microsoft.com/office/drawing/2014/main" id="{E4D2A01B-8AEA-2E7B-9847-589296D56373}"/>
              </a:ext>
            </a:extLst>
          </p:cNvPr>
          <p:cNvSpPr/>
          <p:nvPr/>
        </p:nvSpPr>
        <p:spPr>
          <a:xfrm>
            <a:off x="803862" y="1351607"/>
            <a:ext cx="119811" cy="122400"/>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12" name="Group 11">
            <a:extLst>
              <a:ext uri="{FF2B5EF4-FFF2-40B4-BE49-F238E27FC236}">
                <a16:creationId xmlns:a16="http://schemas.microsoft.com/office/drawing/2014/main" id="{2EA4394D-60E9-24C0-5DCF-E7E754A17CC3}"/>
              </a:ext>
            </a:extLst>
          </p:cNvPr>
          <p:cNvGrpSpPr/>
          <p:nvPr/>
        </p:nvGrpSpPr>
        <p:grpSpPr>
          <a:xfrm>
            <a:off x="736191" y="655246"/>
            <a:ext cx="249977" cy="122400"/>
            <a:chOff x="4506686" y="3429000"/>
            <a:chExt cx="249977" cy="122400"/>
          </a:xfrm>
        </p:grpSpPr>
        <p:sp>
          <p:nvSpPr>
            <p:cNvPr id="21" name="Plus Sign 20">
              <a:extLst>
                <a:ext uri="{FF2B5EF4-FFF2-40B4-BE49-F238E27FC236}">
                  <a16:creationId xmlns:a16="http://schemas.microsoft.com/office/drawing/2014/main" id="{1FCC77F8-BB80-9F4E-3E9C-CDB5172EFD7F}"/>
                </a:ext>
              </a:extLst>
            </p:cNvPr>
            <p:cNvSpPr/>
            <p:nvPr/>
          </p:nvSpPr>
          <p:spPr>
            <a:xfrm>
              <a:off x="4506686" y="3429000"/>
              <a:ext cx="122400" cy="122400"/>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2" name="Plus Sign 21">
              <a:extLst>
                <a:ext uri="{FF2B5EF4-FFF2-40B4-BE49-F238E27FC236}">
                  <a16:creationId xmlns:a16="http://schemas.microsoft.com/office/drawing/2014/main" id="{95EA64A4-F13C-D427-FACF-17732B3A251C}"/>
                </a:ext>
              </a:extLst>
            </p:cNvPr>
            <p:cNvSpPr/>
            <p:nvPr/>
          </p:nvSpPr>
          <p:spPr>
            <a:xfrm>
              <a:off x="4634263" y="3429000"/>
              <a:ext cx="122400" cy="122400"/>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86" name="Rectangle 85">
            <a:extLst>
              <a:ext uri="{FF2B5EF4-FFF2-40B4-BE49-F238E27FC236}">
                <a16:creationId xmlns:a16="http://schemas.microsoft.com/office/drawing/2014/main" id="{FE6F1142-FF8C-A7DF-2CE8-65489CDA7391}"/>
              </a:ext>
            </a:extLst>
          </p:cNvPr>
          <p:cNvSpPr/>
          <p:nvPr/>
        </p:nvSpPr>
        <p:spPr>
          <a:xfrm rot="5400000">
            <a:off x="4722903" y="2322354"/>
            <a:ext cx="285281" cy="415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5159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6"/>
                                        </p:tgtEl>
                                        <p:attrNameLst>
                                          <p:attrName>style.visibility</p:attrName>
                                        </p:attrNameLst>
                                      </p:cBhvr>
                                      <p:to>
                                        <p:strVal val="visible"/>
                                      </p:to>
                                    </p:set>
                                    <p:animEffect transition="in" filter="fade">
                                      <p:cBhvr>
                                        <p:cTn id="11" dur="500"/>
                                        <p:tgtEl>
                                          <p:spTgt spid="8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xit" presetSubtype="0" fill="hold" grpId="1" nodeType="withEffect">
                                  <p:stCondLst>
                                    <p:cond delay="0"/>
                                  </p:stCondLst>
                                  <p:childTnLst>
                                    <p:animEffect transition="out" filter="fade">
                                      <p:cBhvr>
                                        <p:cTn id="21" dur="500"/>
                                        <p:tgtEl>
                                          <p:spTgt spid="86"/>
                                        </p:tgtEl>
                                      </p:cBhvr>
                                    </p:animEffect>
                                    <p:set>
                                      <p:cBhvr>
                                        <p:cTn id="22" dur="1" fill="hold">
                                          <p:stCondLst>
                                            <p:cond delay="499"/>
                                          </p:stCondLst>
                                        </p:cTn>
                                        <p:tgtEl>
                                          <p:spTgt spid="86"/>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19"/>
                                        </p:tgtEl>
                                      </p:cBhvr>
                                    </p:animEffect>
                                    <p:set>
                                      <p:cBhvr>
                                        <p:cTn id="25" dur="1" fill="hold">
                                          <p:stCondLst>
                                            <p:cond delay="499"/>
                                          </p:stCondLst>
                                        </p:cTn>
                                        <p:tgtEl>
                                          <p:spTgt spid="1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par>
                                <p:cTn id="31" presetID="10" presetClass="exit" presetSubtype="0" fill="hold" grpId="1" nodeType="withEffect">
                                  <p:stCondLst>
                                    <p:cond delay="0"/>
                                  </p:stCondLst>
                                  <p:childTnLst>
                                    <p:animEffect transition="out" filter="fade">
                                      <p:cBhvr>
                                        <p:cTn id="32" dur="500"/>
                                        <p:tgtEl>
                                          <p:spTgt spid="20"/>
                                        </p:tgtEl>
                                      </p:cBhvr>
                                    </p:animEffect>
                                    <p:set>
                                      <p:cBhvr>
                                        <p:cTn id="33"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animBg="1"/>
      <p:bldP spid="19" grpId="1" animBg="1"/>
      <p:bldP spid="20" grpId="0" animBg="1"/>
      <p:bldP spid="20" grpId="1" animBg="1"/>
      <p:bldP spid="86" grpId="0" animBg="1"/>
      <p:bldP spid="86" grpId="1"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DE7F09A-E5EE-A9C9-26A2-C3329F7CE442}"/>
              </a:ext>
            </a:extLst>
          </p:cNvPr>
          <p:cNvSpPr>
            <a:spLocks noGrp="1"/>
          </p:cNvSpPr>
          <p:nvPr>
            <p:ph idx="1"/>
          </p:nvPr>
        </p:nvSpPr>
        <p:spPr>
          <a:xfrm>
            <a:off x="874713" y="1665287"/>
            <a:ext cx="10766425" cy="4373204"/>
          </a:xfrm>
        </p:spPr>
        <p:txBody>
          <a:bodyPr>
            <a:normAutofit fontScale="92500" lnSpcReduction="20000"/>
          </a:bodyPr>
          <a:lstStyle/>
          <a:p>
            <a:pPr>
              <a:buClr>
                <a:schemeClr val="bg1"/>
              </a:buClr>
            </a:pPr>
            <a:r>
              <a:rPr lang="en-US" dirty="0">
                <a:solidFill>
                  <a:schemeClr val="bg1"/>
                </a:solidFill>
              </a:rPr>
              <a:t>Shared emphasis on Modularity</a:t>
            </a:r>
          </a:p>
          <a:p>
            <a:pPr>
              <a:buClr>
                <a:schemeClr val="bg1"/>
              </a:buClr>
            </a:pPr>
            <a:r>
              <a:rPr lang="en-US" dirty="0">
                <a:solidFill>
                  <a:schemeClr val="bg1"/>
                </a:solidFill>
              </a:rPr>
              <a:t>Data version Transparency is underrepresented in Clean Architecture</a:t>
            </a:r>
          </a:p>
          <a:p>
            <a:pPr>
              <a:buClr>
                <a:schemeClr val="bg1"/>
              </a:buClr>
            </a:pPr>
            <a:r>
              <a:rPr lang="en-US" dirty="0">
                <a:solidFill>
                  <a:schemeClr val="bg1"/>
                </a:solidFill>
              </a:rPr>
              <a:t>Clean Architecture lacks a strong foundation for receiving external triggers</a:t>
            </a:r>
          </a:p>
          <a:p>
            <a:pPr>
              <a:buClr>
                <a:schemeClr val="bg1"/>
              </a:buClr>
            </a:pPr>
            <a:r>
              <a:rPr lang="en-US" dirty="0">
                <a:solidFill>
                  <a:schemeClr val="bg1"/>
                </a:solidFill>
              </a:rPr>
              <a:t>Clean Architecture does not explicitly address State Management.</a:t>
            </a:r>
          </a:p>
          <a:p>
            <a:pPr>
              <a:buClr>
                <a:schemeClr val="bg1"/>
              </a:buClr>
            </a:pPr>
            <a:r>
              <a:rPr lang="en-US" dirty="0">
                <a:solidFill>
                  <a:schemeClr val="bg1"/>
                </a:solidFill>
              </a:rPr>
              <a:t>Clean Architecture has a strong emphasis on Dependency Management</a:t>
            </a:r>
          </a:p>
        </p:txBody>
      </p:sp>
      <p:pic>
        <p:nvPicPr>
          <p:cNvPr id="2" name="Picture 2">
            <a:extLst>
              <a:ext uri="{FF2B5EF4-FFF2-40B4-BE49-F238E27FC236}">
                <a16:creationId xmlns:a16="http://schemas.microsoft.com/office/drawing/2014/main" id="{51F1D404-2A54-41E5-6233-023C7517ED18}"/>
              </a:ext>
            </a:extLst>
          </p:cNvPr>
          <p:cNvPicPr>
            <a:picLocks noChangeAspect="1" noChangeArrowheads="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artisticPhotocopy/>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9633698" y="6212135"/>
            <a:ext cx="2468654" cy="455360"/>
          </a:xfrm>
          <a:prstGeom prst="rect">
            <a:avLst/>
          </a:prstGeom>
          <a:noFill/>
          <a:extLst>
            <a:ext uri="{909E8E84-426E-40DD-AFC4-6F175D3DCCD1}">
              <a14:hiddenFill xmlns:a14="http://schemas.microsoft.com/office/drawing/2010/main">
                <a:solidFill>
                  <a:srgbClr val="FFFFFF"/>
                </a:solidFill>
              </a14:hiddenFill>
            </a:ext>
          </a:extLst>
        </p:spPr>
      </p:pic>
      <p:sp>
        <p:nvSpPr>
          <p:cNvPr id="4" name="Freeform: Shape 3">
            <a:extLst>
              <a:ext uri="{FF2B5EF4-FFF2-40B4-BE49-F238E27FC236}">
                <a16:creationId xmlns:a16="http://schemas.microsoft.com/office/drawing/2014/main" id="{AB3E8ACE-7E62-39D0-6665-7D20DF98DE4A}"/>
              </a:ext>
            </a:extLst>
          </p:cNvPr>
          <p:cNvSpPr/>
          <p:nvPr/>
        </p:nvSpPr>
        <p:spPr>
          <a:xfrm>
            <a:off x="9188761" y="292260"/>
            <a:ext cx="2668595" cy="1501411"/>
          </a:xfrm>
          <a:custGeom>
            <a:avLst/>
            <a:gdLst>
              <a:gd name="connsiteX0" fmla="*/ 0 w 2502352"/>
              <a:gd name="connsiteY0" fmla="*/ 0 h 1501411"/>
              <a:gd name="connsiteX1" fmla="*/ 2502352 w 2502352"/>
              <a:gd name="connsiteY1" fmla="*/ 0 h 1501411"/>
              <a:gd name="connsiteX2" fmla="*/ 2502352 w 2502352"/>
              <a:gd name="connsiteY2" fmla="*/ 1501411 h 1501411"/>
              <a:gd name="connsiteX3" fmla="*/ 0 w 2502352"/>
              <a:gd name="connsiteY3" fmla="*/ 1501411 h 1501411"/>
              <a:gd name="connsiteX4" fmla="*/ 0 w 2502352"/>
              <a:gd name="connsiteY4" fmla="*/ 0 h 1501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2352" h="1501411">
                <a:moveTo>
                  <a:pt x="0" y="0"/>
                </a:moveTo>
                <a:lnTo>
                  <a:pt x="2502352" y="0"/>
                </a:lnTo>
                <a:lnTo>
                  <a:pt x="2502352" y="1501411"/>
                </a:lnTo>
                <a:lnTo>
                  <a:pt x="0" y="1501411"/>
                </a:lnTo>
                <a:lnTo>
                  <a:pt x="0" y="0"/>
                </a:lnTo>
                <a:close/>
              </a:path>
            </a:pathLst>
          </a:custGeom>
          <a:noFill/>
          <a:ln>
            <a:solidFill>
              <a:schemeClr val="bg1"/>
            </a:solid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ln>
                  <a:solidFill>
                    <a:schemeClr val="tx1">
                      <a:lumMod val="85000"/>
                      <a:lumOff val="15000"/>
                    </a:schemeClr>
                  </a:solidFill>
                </a:ln>
                <a:solidFill>
                  <a:schemeClr val="bg1"/>
                </a:solidFill>
              </a:rPr>
              <a:t>Summary</a:t>
            </a:r>
            <a:endParaRPr lang="en-GB" sz="3000" kern="1200" dirty="0">
              <a:ln>
                <a:solidFill>
                  <a:schemeClr val="tx1">
                    <a:lumMod val="85000"/>
                    <a:lumOff val="15000"/>
                  </a:schemeClr>
                </a:solidFill>
              </a:ln>
              <a:solidFill>
                <a:schemeClr val="bg1"/>
              </a:solidFill>
            </a:endParaRPr>
          </a:p>
        </p:txBody>
      </p:sp>
    </p:spTree>
    <p:extLst>
      <p:ext uri="{BB962C8B-B14F-4D97-AF65-F5344CB8AC3E}">
        <p14:creationId xmlns:p14="http://schemas.microsoft.com/office/powerpoint/2010/main" val="35424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95000"/>
            <a:lumOff val="5000"/>
          </a:schemeClr>
        </a:solidFill>
        <a:effectLst/>
      </p:bgPr>
    </p:bg>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2BE7A8B6-3C51-005B-85E0-2EF663CAF0C9}"/>
              </a:ext>
            </a:extLst>
          </p:cNvPr>
          <p:cNvCxnSpPr>
            <a:cxnSpLocks/>
            <a:stCxn id="6" idx="1"/>
            <a:endCxn id="7" idx="3"/>
          </p:cNvCxnSpPr>
          <p:nvPr/>
        </p:nvCxnSpPr>
        <p:spPr>
          <a:xfrm flipH="1" flipV="1">
            <a:off x="4750874" y="3429000"/>
            <a:ext cx="2806374" cy="9509"/>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E2862F0-34F1-71DE-FB9D-BB1C2957A759}"/>
              </a:ext>
            </a:extLst>
          </p:cNvPr>
          <p:cNvSpPr txBox="1"/>
          <p:nvPr/>
        </p:nvSpPr>
        <p:spPr>
          <a:xfrm>
            <a:off x="4750874" y="3411235"/>
            <a:ext cx="2806374" cy="246221"/>
          </a:xfrm>
          <a:prstGeom prst="rect">
            <a:avLst/>
          </a:prstGeom>
          <a:noFill/>
          <a:ln>
            <a:noFill/>
          </a:ln>
        </p:spPr>
        <p:txBody>
          <a:bodyPr wrap="square" rtlCol="0">
            <a:spAutoFit/>
          </a:bodyPr>
          <a:lstStyle/>
          <a:p>
            <a:pPr algn="ctr"/>
            <a:r>
              <a:rPr lang="en-US" sz="1000" dirty="0">
                <a:solidFill>
                  <a:schemeClr val="bg1"/>
                </a:solidFill>
              </a:rPr>
              <a:t>Converges with?</a:t>
            </a:r>
          </a:p>
        </p:txBody>
      </p:sp>
      <p:sp>
        <p:nvSpPr>
          <p:cNvPr id="6" name="Rectangle: Rounded Corners 5">
            <a:extLst>
              <a:ext uri="{FF2B5EF4-FFF2-40B4-BE49-F238E27FC236}">
                <a16:creationId xmlns:a16="http://schemas.microsoft.com/office/drawing/2014/main" id="{536BDE29-F882-58F2-2A21-0935C2FD985E}"/>
              </a:ext>
            </a:extLst>
          </p:cNvPr>
          <p:cNvSpPr/>
          <p:nvPr/>
        </p:nvSpPr>
        <p:spPr>
          <a:xfrm>
            <a:off x="7557248" y="2399909"/>
            <a:ext cx="2076450" cy="207720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bg1"/>
                </a:solidFill>
              </a:rPr>
              <a:t>Clean Architecture</a:t>
            </a:r>
          </a:p>
        </p:txBody>
      </p:sp>
      <p:sp>
        <p:nvSpPr>
          <p:cNvPr id="7" name="Rectangle: Rounded Corners 6">
            <a:extLst>
              <a:ext uri="{FF2B5EF4-FFF2-40B4-BE49-F238E27FC236}">
                <a16:creationId xmlns:a16="http://schemas.microsoft.com/office/drawing/2014/main" id="{BF4902A4-ED43-1AA3-9026-7EA45EDC09B7}"/>
              </a:ext>
            </a:extLst>
          </p:cNvPr>
          <p:cNvSpPr/>
          <p:nvPr/>
        </p:nvSpPr>
        <p:spPr>
          <a:xfrm>
            <a:off x="2674424" y="2390400"/>
            <a:ext cx="2076450" cy="207720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bg1"/>
                </a:solidFill>
              </a:rPr>
              <a:t>Normalized</a:t>
            </a:r>
            <a:br>
              <a:rPr lang="nl-NL" dirty="0">
                <a:solidFill>
                  <a:schemeClr val="bg1"/>
                </a:solidFill>
              </a:rPr>
            </a:br>
            <a:r>
              <a:rPr lang="nl-NL" dirty="0">
                <a:solidFill>
                  <a:schemeClr val="bg1"/>
                </a:solidFill>
              </a:rPr>
              <a:t>Systems</a:t>
            </a:r>
          </a:p>
        </p:txBody>
      </p:sp>
      <p:pic>
        <p:nvPicPr>
          <p:cNvPr id="11" name="Picture 2">
            <a:extLst>
              <a:ext uri="{FF2B5EF4-FFF2-40B4-BE49-F238E27FC236}">
                <a16:creationId xmlns:a16="http://schemas.microsoft.com/office/drawing/2014/main" id="{9E9D2238-1A98-75F8-9B58-55B8063E4752}"/>
              </a:ext>
            </a:extLst>
          </p:cNvPr>
          <p:cNvPicPr>
            <a:picLocks noChangeAspect="1" noChangeArrowheads="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artisticPhotocopy/>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9633698" y="6212135"/>
            <a:ext cx="2468654" cy="455360"/>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Shape 11">
            <a:extLst>
              <a:ext uri="{FF2B5EF4-FFF2-40B4-BE49-F238E27FC236}">
                <a16:creationId xmlns:a16="http://schemas.microsoft.com/office/drawing/2014/main" id="{53F54228-A6AC-5827-8685-B8F8C12748F0}"/>
              </a:ext>
            </a:extLst>
          </p:cNvPr>
          <p:cNvSpPr/>
          <p:nvPr/>
        </p:nvSpPr>
        <p:spPr>
          <a:xfrm>
            <a:off x="9188761" y="292260"/>
            <a:ext cx="2668595" cy="1501411"/>
          </a:xfrm>
          <a:custGeom>
            <a:avLst/>
            <a:gdLst>
              <a:gd name="connsiteX0" fmla="*/ 0 w 2502352"/>
              <a:gd name="connsiteY0" fmla="*/ 0 h 1501411"/>
              <a:gd name="connsiteX1" fmla="*/ 2502352 w 2502352"/>
              <a:gd name="connsiteY1" fmla="*/ 0 h 1501411"/>
              <a:gd name="connsiteX2" fmla="*/ 2502352 w 2502352"/>
              <a:gd name="connsiteY2" fmla="*/ 1501411 h 1501411"/>
              <a:gd name="connsiteX3" fmla="*/ 0 w 2502352"/>
              <a:gd name="connsiteY3" fmla="*/ 1501411 h 1501411"/>
              <a:gd name="connsiteX4" fmla="*/ 0 w 2502352"/>
              <a:gd name="connsiteY4" fmla="*/ 0 h 1501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2352" h="1501411">
                <a:moveTo>
                  <a:pt x="0" y="0"/>
                </a:moveTo>
                <a:lnTo>
                  <a:pt x="2502352" y="0"/>
                </a:lnTo>
                <a:lnTo>
                  <a:pt x="2502352" y="1501411"/>
                </a:lnTo>
                <a:lnTo>
                  <a:pt x="0" y="1501411"/>
                </a:lnTo>
                <a:lnTo>
                  <a:pt x="0" y="0"/>
                </a:lnTo>
                <a:close/>
              </a:path>
            </a:pathLst>
          </a:custGeom>
          <a:noFill/>
          <a:ln>
            <a:solidFill>
              <a:schemeClr val="bg1"/>
            </a:solid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ln>
                  <a:solidFill>
                    <a:schemeClr val="tx1">
                      <a:lumMod val="85000"/>
                      <a:lumOff val="15000"/>
                    </a:schemeClr>
                  </a:solidFill>
                </a:ln>
                <a:solidFill>
                  <a:schemeClr val="bg1"/>
                </a:solidFill>
              </a:rPr>
              <a:t>Conclusions</a:t>
            </a:r>
            <a:endParaRPr lang="en-GB" sz="3000" kern="1200" dirty="0">
              <a:ln>
                <a:solidFill>
                  <a:schemeClr val="tx1">
                    <a:lumMod val="85000"/>
                    <a:lumOff val="15000"/>
                  </a:schemeClr>
                </a:solidFill>
              </a:ln>
              <a:solidFill>
                <a:schemeClr val="bg1"/>
              </a:solidFill>
            </a:endParaRPr>
          </a:p>
        </p:txBody>
      </p:sp>
      <p:sp>
        <p:nvSpPr>
          <p:cNvPr id="8" name="TextBox 7">
            <a:extLst>
              <a:ext uri="{FF2B5EF4-FFF2-40B4-BE49-F238E27FC236}">
                <a16:creationId xmlns:a16="http://schemas.microsoft.com/office/drawing/2014/main" id="{06A9849A-C7C5-480D-1CA1-C1D96F8ADF53}"/>
              </a:ext>
            </a:extLst>
          </p:cNvPr>
          <p:cNvSpPr txBox="1"/>
          <p:nvPr/>
        </p:nvSpPr>
        <p:spPr>
          <a:xfrm>
            <a:off x="4634753" y="3433754"/>
            <a:ext cx="2806374" cy="246221"/>
          </a:xfrm>
          <a:prstGeom prst="rect">
            <a:avLst/>
          </a:prstGeom>
          <a:noFill/>
          <a:ln>
            <a:noFill/>
          </a:ln>
        </p:spPr>
        <p:txBody>
          <a:bodyPr wrap="square" rtlCol="0">
            <a:spAutoFit/>
          </a:bodyPr>
          <a:lstStyle/>
          <a:p>
            <a:pPr algn="ctr"/>
            <a:r>
              <a:rPr lang="en-US" sz="1000" dirty="0">
                <a:solidFill>
                  <a:schemeClr val="bg1"/>
                </a:solidFill>
              </a:rPr>
              <a:t>Does not contradict</a:t>
            </a:r>
          </a:p>
        </p:txBody>
      </p:sp>
      <p:sp>
        <p:nvSpPr>
          <p:cNvPr id="9" name="TextBox 8">
            <a:extLst>
              <a:ext uri="{FF2B5EF4-FFF2-40B4-BE49-F238E27FC236}">
                <a16:creationId xmlns:a16="http://schemas.microsoft.com/office/drawing/2014/main" id="{958B1E47-2D81-6BA2-E982-94DC619DDCE9}"/>
              </a:ext>
            </a:extLst>
          </p:cNvPr>
          <p:cNvSpPr txBox="1"/>
          <p:nvPr/>
        </p:nvSpPr>
        <p:spPr>
          <a:xfrm>
            <a:off x="4634753" y="3424872"/>
            <a:ext cx="2806374" cy="246221"/>
          </a:xfrm>
          <a:prstGeom prst="rect">
            <a:avLst/>
          </a:prstGeom>
          <a:noFill/>
          <a:ln>
            <a:noFill/>
          </a:ln>
        </p:spPr>
        <p:txBody>
          <a:bodyPr wrap="square" rtlCol="0">
            <a:spAutoFit/>
          </a:bodyPr>
          <a:lstStyle/>
          <a:p>
            <a:pPr algn="ctr"/>
            <a:r>
              <a:rPr lang="en-US" sz="1000" dirty="0">
                <a:solidFill>
                  <a:schemeClr val="bg1"/>
                </a:solidFill>
              </a:rPr>
              <a:t>Compliments</a:t>
            </a:r>
          </a:p>
        </p:txBody>
      </p:sp>
      <p:sp>
        <p:nvSpPr>
          <p:cNvPr id="14" name="TextBox 13">
            <a:extLst>
              <a:ext uri="{FF2B5EF4-FFF2-40B4-BE49-F238E27FC236}">
                <a16:creationId xmlns:a16="http://schemas.microsoft.com/office/drawing/2014/main" id="{38F39F3B-7BC6-C1C6-83C5-FCD6E2DA0942}"/>
              </a:ext>
            </a:extLst>
          </p:cNvPr>
          <p:cNvSpPr txBox="1"/>
          <p:nvPr/>
        </p:nvSpPr>
        <p:spPr>
          <a:xfrm>
            <a:off x="4634753" y="3411234"/>
            <a:ext cx="2806374" cy="246221"/>
          </a:xfrm>
          <a:prstGeom prst="rect">
            <a:avLst/>
          </a:prstGeom>
          <a:noFill/>
          <a:ln>
            <a:noFill/>
          </a:ln>
        </p:spPr>
        <p:txBody>
          <a:bodyPr wrap="square" rtlCol="0">
            <a:spAutoFit/>
          </a:bodyPr>
          <a:lstStyle/>
          <a:p>
            <a:pPr algn="ctr"/>
            <a:r>
              <a:rPr lang="en-US" sz="1000" dirty="0">
                <a:solidFill>
                  <a:schemeClr val="bg1"/>
                </a:solidFill>
              </a:rPr>
              <a:t>Incomplete convergence </a:t>
            </a:r>
          </a:p>
        </p:txBody>
      </p:sp>
    </p:spTree>
    <p:extLst>
      <p:ext uri="{BB962C8B-B14F-4D97-AF65-F5344CB8AC3E}">
        <p14:creationId xmlns:p14="http://schemas.microsoft.com/office/powerpoint/2010/main" val="95691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xit" presetSubtype="0" fill="hold" grpId="0"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xit" presetSubtype="0" fill="hold" grpId="1"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8" grpId="1"/>
      <p:bldP spid="9" grpId="0"/>
      <p:bldP spid="9" grpId="1"/>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5C3D3551-2CF6-12FB-247D-DFEBEF6107D8}"/>
              </a:ext>
            </a:extLst>
          </p:cNvPr>
          <p:cNvSpPr>
            <a:spLocks noGrp="1"/>
          </p:cNvSpPr>
          <p:nvPr>
            <p:ph type="title" idx="4294967295"/>
          </p:nvPr>
        </p:nvSpPr>
        <p:spPr>
          <a:xfrm>
            <a:off x="1425575" y="368300"/>
            <a:ext cx="10766425" cy="1044575"/>
          </a:xfrm>
        </p:spPr>
        <p:txBody>
          <a:bodyPr/>
          <a:lstStyle/>
          <a:p>
            <a:r>
              <a:rPr lang="en-US" dirty="0">
                <a:solidFill>
                  <a:schemeClr val="bg1"/>
                </a:solidFill>
              </a:rPr>
              <a:t>Research Objectives</a:t>
            </a:r>
          </a:p>
        </p:txBody>
      </p:sp>
      <p:sp>
        <p:nvSpPr>
          <p:cNvPr id="12" name="Freeform: Shape 11">
            <a:extLst>
              <a:ext uri="{FF2B5EF4-FFF2-40B4-BE49-F238E27FC236}">
                <a16:creationId xmlns:a16="http://schemas.microsoft.com/office/drawing/2014/main" id="{0B986768-BB34-46C3-968E-A79FAA0D14C0}"/>
              </a:ext>
            </a:extLst>
          </p:cNvPr>
          <p:cNvSpPr/>
          <p:nvPr/>
        </p:nvSpPr>
        <p:spPr>
          <a:xfrm>
            <a:off x="874714" y="1801336"/>
            <a:ext cx="2502352" cy="1501411"/>
          </a:xfrm>
          <a:custGeom>
            <a:avLst/>
            <a:gdLst>
              <a:gd name="connsiteX0" fmla="*/ 0 w 2502352"/>
              <a:gd name="connsiteY0" fmla="*/ 0 h 1501411"/>
              <a:gd name="connsiteX1" fmla="*/ 2502352 w 2502352"/>
              <a:gd name="connsiteY1" fmla="*/ 0 h 1501411"/>
              <a:gd name="connsiteX2" fmla="*/ 2502352 w 2502352"/>
              <a:gd name="connsiteY2" fmla="*/ 1501411 h 1501411"/>
              <a:gd name="connsiteX3" fmla="*/ 0 w 2502352"/>
              <a:gd name="connsiteY3" fmla="*/ 1501411 h 1501411"/>
              <a:gd name="connsiteX4" fmla="*/ 0 w 2502352"/>
              <a:gd name="connsiteY4" fmla="*/ 0 h 1501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2352" h="1501411">
                <a:moveTo>
                  <a:pt x="0" y="0"/>
                </a:moveTo>
                <a:lnTo>
                  <a:pt x="2502352" y="0"/>
                </a:lnTo>
                <a:lnTo>
                  <a:pt x="2502352" y="1501411"/>
                </a:lnTo>
                <a:lnTo>
                  <a:pt x="0" y="1501411"/>
                </a:lnTo>
                <a:lnTo>
                  <a:pt x="0" y="0"/>
                </a:lnTo>
                <a:close/>
              </a:path>
            </a:pathLst>
          </a:custGeom>
          <a:noFill/>
          <a:ln>
            <a:solidFill>
              <a:schemeClr val="tx1">
                <a:lumMod val="85000"/>
                <a:lumOff val="15000"/>
              </a:schemeClr>
            </a:solid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ln>
                  <a:solidFill>
                    <a:schemeClr val="tx1">
                      <a:lumMod val="85000"/>
                      <a:lumOff val="15000"/>
                    </a:schemeClr>
                  </a:solidFill>
                </a:ln>
                <a:solidFill>
                  <a:schemeClr val="tx1">
                    <a:lumMod val="85000"/>
                    <a:lumOff val="15000"/>
                  </a:schemeClr>
                </a:solidFill>
              </a:rPr>
              <a:t>Literature Analysis</a:t>
            </a:r>
            <a:endParaRPr lang="en-GB" sz="3000" kern="1200" dirty="0">
              <a:ln>
                <a:solidFill>
                  <a:schemeClr val="tx1">
                    <a:lumMod val="85000"/>
                    <a:lumOff val="15000"/>
                  </a:schemeClr>
                </a:solidFill>
              </a:ln>
              <a:solidFill>
                <a:schemeClr val="tx1">
                  <a:lumMod val="85000"/>
                  <a:lumOff val="15000"/>
                </a:schemeClr>
              </a:solidFill>
            </a:endParaRPr>
          </a:p>
        </p:txBody>
      </p:sp>
      <p:sp>
        <p:nvSpPr>
          <p:cNvPr id="13" name="Freeform: Shape 12">
            <a:extLst>
              <a:ext uri="{FF2B5EF4-FFF2-40B4-BE49-F238E27FC236}">
                <a16:creationId xmlns:a16="http://schemas.microsoft.com/office/drawing/2014/main" id="{93D92A77-D524-6F76-20B7-86E44987B8EE}"/>
              </a:ext>
            </a:extLst>
          </p:cNvPr>
          <p:cNvSpPr/>
          <p:nvPr/>
        </p:nvSpPr>
        <p:spPr>
          <a:xfrm>
            <a:off x="3593645" y="1814128"/>
            <a:ext cx="2502352" cy="1501411"/>
          </a:xfrm>
          <a:custGeom>
            <a:avLst/>
            <a:gdLst>
              <a:gd name="connsiteX0" fmla="*/ 0 w 2502352"/>
              <a:gd name="connsiteY0" fmla="*/ 0 h 1501411"/>
              <a:gd name="connsiteX1" fmla="*/ 2502352 w 2502352"/>
              <a:gd name="connsiteY1" fmla="*/ 0 h 1501411"/>
              <a:gd name="connsiteX2" fmla="*/ 2502352 w 2502352"/>
              <a:gd name="connsiteY2" fmla="*/ 1501411 h 1501411"/>
              <a:gd name="connsiteX3" fmla="*/ 0 w 2502352"/>
              <a:gd name="connsiteY3" fmla="*/ 1501411 h 1501411"/>
              <a:gd name="connsiteX4" fmla="*/ 0 w 2502352"/>
              <a:gd name="connsiteY4" fmla="*/ 0 h 1501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2352" h="1501411">
                <a:moveTo>
                  <a:pt x="0" y="0"/>
                </a:moveTo>
                <a:lnTo>
                  <a:pt x="2502352" y="0"/>
                </a:lnTo>
                <a:lnTo>
                  <a:pt x="2502352" y="1501411"/>
                </a:lnTo>
                <a:lnTo>
                  <a:pt x="0" y="1501411"/>
                </a:lnTo>
                <a:lnTo>
                  <a:pt x="0" y="0"/>
                </a:lnTo>
                <a:close/>
              </a:path>
            </a:pathLst>
          </a:custGeom>
          <a:noFill/>
          <a:ln>
            <a:solidFill>
              <a:schemeClr val="tx1">
                <a:lumMod val="85000"/>
                <a:lumOff val="15000"/>
              </a:schemeClr>
            </a:solid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ln>
                  <a:solidFill>
                    <a:schemeClr val="tx1">
                      <a:lumMod val="85000"/>
                      <a:lumOff val="15000"/>
                    </a:schemeClr>
                  </a:solidFill>
                </a:ln>
                <a:solidFill>
                  <a:schemeClr val="tx1">
                    <a:lumMod val="85000"/>
                    <a:lumOff val="15000"/>
                  </a:schemeClr>
                </a:solidFill>
              </a:rPr>
              <a:t>Architectural Design</a:t>
            </a:r>
            <a:endParaRPr lang="en-GB" sz="3000" kern="1200" dirty="0">
              <a:ln>
                <a:solidFill>
                  <a:schemeClr val="tx1">
                    <a:lumMod val="85000"/>
                    <a:lumOff val="15000"/>
                  </a:schemeClr>
                </a:solidFill>
              </a:ln>
              <a:solidFill>
                <a:schemeClr val="tx1">
                  <a:lumMod val="85000"/>
                  <a:lumOff val="15000"/>
                </a:schemeClr>
              </a:solidFill>
            </a:endParaRPr>
          </a:p>
        </p:txBody>
      </p:sp>
      <p:sp>
        <p:nvSpPr>
          <p:cNvPr id="15" name="Freeform: Shape 14">
            <a:extLst>
              <a:ext uri="{FF2B5EF4-FFF2-40B4-BE49-F238E27FC236}">
                <a16:creationId xmlns:a16="http://schemas.microsoft.com/office/drawing/2014/main" id="{A9B1C568-FC89-2A50-7020-1DD3E9D1DF10}"/>
              </a:ext>
            </a:extLst>
          </p:cNvPr>
          <p:cNvSpPr/>
          <p:nvPr/>
        </p:nvSpPr>
        <p:spPr>
          <a:xfrm>
            <a:off x="6344682" y="1833316"/>
            <a:ext cx="2502352" cy="1501411"/>
          </a:xfrm>
          <a:custGeom>
            <a:avLst/>
            <a:gdLst>
              <a:gd name="connsiteX0" fmla="*/ 0 w 2502352"/>
              <a:gd name="connsiteY0" fmla="*/ 0 h 1501411"/>
              <a:gd name="connsiteX1" fmla="*/ 2502352 w 2502352"/>
              <a:gd name="connsiteY1" fmla="*/ 0 h 1501411"/>
              <a:gd name="connsiteX2" fmla="*/ 2502352 w 2502352"/>
              <a:gd name="connsiteY2" fmla="*/ 1501411 h 1501411"/>
              <a:gd name="connsiteX3" fmla="*/ 0 w 2502352"/>
              <a:gd name="connsiteY3" fmla="*/ 1501411 h 1501411"/>
              <a:gd name="connsiteX4" fmla="*/ 0 w 2502352"/>
              <a:gd name="connsiteY4" fmla="*/ 0 h 1501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2352" h="1501411">
                <a:moveTo>
                  <a:pt x="0" y="0"/>
                </a:moveTo>
                <a:lnTo>
                  <a:pt x="2502352" y="0"/>
                </a:lnTo>
                <a:lnTo>
                  <a:pt x="2502352" y="1501411"/>
                </a:lnTo>
                <a:lnTo>
                  <a:pt x="0" y="1501411"/>
                </a:lnTo>
                <a:lnTo>
                  <a:pt x="0" y="0"/>
                </a:lnTo>
                <a:close/>
              </a:path>
            </a:pathLst>
          </a:custGeom>
          <a:noFill/>
          <a:ln>
            <a:solidFill>
              <a:schemeClr val="tx1">
                <a:lumMod val="85000"/>
                <a:lumOff val="15000"/>
              </a:schemeClr>
            </a:solid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ln>
                  <a:solidFill>
                    <a:schemeClr val="tx1">
                      <a:lumMod val="85000"/>
                      <a:lumOff val="15000"/>
                    </a:schemeClr>
                  </a:solidFill>
                </a:ln>
                <a:solidFill>
                  <a:schemeClr val="tx1">
                    <a:lumMod val="85000"/>
                    <a:lumOff val="15000"/>
                  </a:schemeClr>
                </a:solidFill>
              </a:rPr>
              <a:t>Artifact Development</a:t>
            </a:r>
            <a:endParaRPr lang="en-GB" sz="3000" kern="1200" dirty="0">
              <a:ln>
                <a:solidFill>
                  <a:schemeClr val="tx1">
                    <a:lumMod val="85000"/>
                    <a:lumOff val="15000"/>
                  </a:schemeClr>
                </a:solidFill>
              </a:ln>
              <a:solidFill>
                <a:schemeClr val="tx1">
                  <a:lumMod val="85000"/>
                  <a:lumOff val="15000"/>
                </a:schemeClr>
              </a:solidFill>
            </a:endParaRPr>
          </a:p>
        </p:txBody>
      </p:sp>
      <p:sp>
        <p:nvSpPr>
          <p:cNvPr id="16" name="Freeform: Shape 15">
            <a:extLst>
              <a:ext uri="{FF2B5EF4-FFF2-40B4-BE49-F238E27FC236}">
                <a16:creationId xmlns:a16="http://schemas.microsoft.com/office/drawing/2014/main" id="{E7FBDE3B-629C-0FD2-A24B-10F0176E1440}"/>
              </a:ext>
            </a:extLst>
          </p:cNvPr>
          <p:cNvSpPr/>
          <p:nvPr/>
        </p:nvSpPr>
        <p:spPr>
          <a:xfrm>
            <a:off x="9138784" y="1820524"/>
            <a:ext cx="2502352" cy="1501411"/>
          </a:xfrm>
          <a:custGeom>
            <a:avLst/>
            <a:gdLst>
              <a:gd name="connsiteX0" fmla="*/ 0 w 2502352"/>
              <a:gd name="connsiteY0" fmla="*/ 0 h 1501411"/>
              <a:gd name="connsiteX1" fmla="*/ 2502352 w 2502352"/>
              <a:gd name="connsiteY1" fmla="*/ 0 h 1501411"/>
              <a:gd name="connsiteX2" fmla="*/ 2502352 w 2502352"/>
              <a:gd name="connsiteY2" fmla="*/ 1501411 h 1501411"/>
              <a:gd name="connsiteX3" fmla="*/ 0 w 2502352"/>
              <a:gd name="connsiteY3" fmla="*/ 1501411 h 1501411"/>
              <a:gd name="connsiteX4" fmla="*/ 0 w 2502352"/>
              <a:gd name="connsiteY4" fmla="*/ 0 h 1501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2352" h="1501411">
                <a:moveTo>
                  <a:pt x="0" y="0"/>
                </a:moveTo>
                <a:lnTo>
                  <a:pt x="2502352" y="0"/>
                </a:lnTo>
                <a:lnTo>
                  <a:pt x="2502352" y="1501411"/>
                </a:lnTo>
                <a:lnTo>
                  <a:pt x="0" y="1501411"/>
                </a:lnTo>
                <a:lnTo>
                  <a:pt x="0" y="0"/>
                </a:lnTo>
                <a:close/>
              </a:path>
            </a:pathLst>
          </a:custGeom>
          <a:noFill/>
          <a:ln>
            <a:solidFill>
              <a:schemeClr val="tx1">
                <a:lumMod val="85000"/>
                <a:lumOff val="15000"/>
              </a:schemeClr>
            </a:solid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ln>
                  <a:solidFill>
                    <a:schemeClr val="tx1">
                      <a:lumMod val="85000"/>
                      <a:lumOff val="15000"/>
                    </a:schemeClr>
                  </a:solidFill>
                </a:ln>
                <a:solidFill>
                  <a:schemeClr val="tx1">
                    <a:lumMod val="85000"/>
                    <a:lumOff val="15000"/>
                  </a:schemeClr>
                </a:solidFill>
              </a:rPr>
              <a:t>Analysis</a:t>
            </a:r>
            <a:endParaRPr lang="en-GB" sz="3000" kern="1200" dirty="0">
              <a:ln>
                <a:solidFill>
                  <a:schemeClr val="tx1">
                    <a:lumMod val="85000"/>
                    <a:lumOff val="15000"/>
                  </a:schemeClr>
                </a:solidFill>
              </a:ln>
              <a:solidFill>
                <a:schemeClr val="tx1">
                  <a:lumMod val="85000"/>
                  <a:lumOff val="15000"/>
                </a:schemeClr>
              </a:solidFill>
            </a:endParaRPr>
          </a:p>
        </p:txBody>
      </p:sp>
      <p:sp>
        <p:nvSpPr>
          <p:cNvPr id="17" name="Freeform: Shape 16">
            <a:extLst>
              <a:ext uri="{FF2B5EF4-FFF2-40B4-BE49-F238E27FC236}">
                <a16:creationId xmlns:a16="http://schemas.microsoft.com/office/drawing/2014/main" id="{D76AFFE8-72D9-D5F9-1D7C-7CFE79E3D30E}"/>
              </a:ext>
            </a:extLst>
          </p:cNvPr>
          <p:cNvSpPr/>
          <p:nvPr/>
        </p:nvSpPr>
        <p:spPr>
          <a:xfrm>
            <a:off x="874714" y="4058148"/>
            <a:ext cx="10766422" cy="1501411"/>
          </a:xfrm>
          <a:custGeom>
            <a:avLst/>
            <a:gdLst>
              <a:gd name="connsiteX0" fmla="*/ 0 w 10766422"/>
              <a:gd name="connsiteY0" fmla="*/ 0 h 1501411"/>
              <a:gd name="connsiteX1" fmla="*/ 10766422 w 10766422"/>
              <a:gd name="connsiteY1" fmla="*/ 0 h 1501411"/>
              <a:gd name="connsiteX2" fmla="*/ 10766422 w 10766422"/>
              <a:gd name="connsiteY2" fmla="*/ 1501411 h 1501411"/>
              <a:gd name="connsiteX3" fmla="*/ 0 w 10766422"/>
              <a:gd name="connsiteY3" fmla="*/ 1501411 h 1501411"/>
              <a:gd name="connsiteX4" fmla="*/ 0 w 10766422"/>
              <a:gd name="connsiteY4" fmla="*/ 0 h 1501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6422" h="1501411">
                <a:moveTo>
                  <a:pt x="0" y="0"/>
                </a:moveTo>
                <a:lnTo>
                  <a:pt x="10766422" y="0"/>
                </a:lnTo>
                <a:lnTo>
                  <a:pt x="10766422" y="1501411"/>
                </a:lnTo>
                <a:lnTo>
                  <a:pt x="0" y="1501411"/>
                </a:lnTo>
                <a:lnTo>
                  <a:pt x="0" y="0"/>
                </a:lnTo>
                <a:close/>
              </a:path>
            </a:pathLst>
          </a:custGeom>
          <a:noFill/>
          <a:ln>
            <a:solidFill>
              <a:schemeClr val="tx1">
                <a:lumMod val="85000"/>
                <a:lumOff val="15000"/>
              </a:schemeClr>
            </a:solid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ln>
                  <a:solidFill>
                    <a:schemeClr val="tx1">
                      <a:lumMod val="85000"/>
                      <a:lumOff val="15000"/>
                    </a:schemeClr>
                  </a:solidFill>
                </a:ln>
                <a:solidFill>
                  <a:schemeClr val="tx1">
                    <a:lumMod val="85000"/>
                    <a:lumOff val="15000"/>
                  </a:schemeClr>
                </a:solidFill>
              </a:rPr>
              <a:t>Conclusion</a:t>
            </a:r>
            <a:endParaRPr lang="en-GB" sz="3000" kern="1200" dirty="0">
              <a:ln>
                <a:solidFill>
                  <a:schemeClr val="tx1">
                    <a:lumMod val="85000"/>
                    <a:lumOff val="15000"/>
                  </a:schemeClr>
                </a:solidFill>
              </a:ln>
              <a:solidFill>
                <a:schemeClr val="tx1">
                  <a:lumMod val="85000"/>
                  <a:lumOff val="15000"/>
                </a:schemeClr>
              </a:solidFill>
            </a:endParaRPr>
          </a:p>
        </p:txBody>
      </p:sp>
      <p:sp>
        <p:nvSpPr>
          <p:cNvPr id="6" name="Arrow: Down 5">
            <a:extLst>
              <a:ext uri="{FF2B5EF4-FFF2-40B4-BE49-F238E27FC236}">
                <a16:creationId xmlns:a16="http://schemas.microsoft.com/office/drawing/2014/main" id="{D3801E47-5C76-BEB7-113B-06C89EBB1589}"/>
              </a:ext>
            </a:extLst>
          </p:cNvPr>
          <p:cNvSpPr/>
          <p:nvPr/>
        </p:nvSpPr>
        <p:spPr>
          <a:xfrm>
            <a:off x="1867166" y="3369852"/>
            <a:ext cx="581891" cy="645835"/>
          </a:xfrm>
          <a:prstGeom prst="downArrow">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95000"/>
                  <a:lumOff val="5000"/>
                </a:schemeClr>
              </a:solidFill>
            </a:endParaRPr>
          </a:p>
        </p:txBody>
      </p:sp>
      <p:sp>
        <p:nvSpPr>
          <p:cNvPr id="7" name="Arrow: Down 6">
            <a:extLst>
              <a:ext uri="{FF2B5EF4-FFF2-40B4-BE49-F238E27FC236}">
                <a16:creationId xmlns:a16="http://schemas.microsoft.com/office/drawing/2014/main" id="{526D0817-C0A0-68B4-D5EC-DB50AAA572C8}"/>
              </a:ext>
            </a:extLst>
          </p:cNvPr>
          <p:cNvSpPr/>
          <p:nvPr/>
        </p:nvSpPr>
        <p:spPr>
          <a:xfrm>
            <a:off x="10223590" y="3395430"/>
            <a:ext cx="581891" cy="645835"/>
          </a:xfrm>
          <a:prstGeom prst="downArrow">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95000"/>
                  <a:lumOff val="5000"/>
                </a:schemeClr>
              </a:solidFill>
            </a:endParaRPr>
          </a:p>
        </p:txBody>
      </p:sp>
      <p:sp>
        <p:nvSpPr>
          <p:cNvPr id="8" name="Arrow: Down 7">
            <a:extLst>
              <a:ext uri="{FF2B5EF4-FFF2-40B4-BE49-F238E27FC236}">
                <a16:creationId xmlns:a16="http://schemas.microsoft.com/office/drawing/2014/main" id="{7F34F8A9-9659-968C-526D-EEA2B8B4DAFF}"/>
              </a:ext>
            </a:extLst>
          </p:cNvPr>
          <p:cNvSpPr/>
          <p:nvPr/>
        </p:nvSpPr>
        <p:spPr>
          <a:xfrm>
            <a:off x="7383407" y="3395430"/>
            <a:ext cx="581891" cy="645835"/>
          </a:xfrm>
          <a:prstGeom prst="downArrow">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95000"/>
                  <a:lumOff val="5000"/>
                </a:schemeClr>
              </a:solidFill>
            </a:endParaRPr>
          </a:p>
        </p:txBody>
      </p:sp>
      <p:sp>
        <p:nvSpPr>
          <p:cNvPr id="9" name="Arrow: Down 8">
            <a:extLst>
              <a:ext uri="{FF2B5EF4-FFF2-40B4-BE49-F238E27FC236}">
                <a16:creationId xmlns:a16="http://schemas.microsoft.com/office/drawing/2014/main" id="{082F02BC-7C16-B35B-3E08-5797BD4E2F40}"/>
              </a:ext>
            </a:extLst>
          </p:cNvPr>
          <p:cNvSpPr/>
          <p:nvPr/>
        </p:nvSpPr>
        <p:spPr>
          <a:xfrm>
            <a:off x="4543224" y="3369852"/>
            <a:ext cx="581891" cy="645835"/>
          </a:xfrm>
          <a:prstGeom prst="downArrow">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95000"/>
                  <a:lumOff val="5000"/>
                </a:schemeClr>
              </a:solidFill>
            </a:endParaRPr>
          </a:p>
        </p:txBody>
      </p:sp>
      <p:pic>
        <p:nvPicPr>
          <p:cNvPr id="2" name="Picture 2">
            <a:extLst>
              <a:ext uri="{FF2B5EF4-FFF2-40B4-BE49-F238E27FC236}">
                <a16:creationId xmlns:a16="http://schemas.microsoft.com/office/drawing/2014/main" id="{A78C2A8E-5B4D-7740-5C20-5EE00E84B6F5}"/>
              </a:ext>
            </a:extLst>
          </p:cNvPr>
          <p:cNvPicPr>
            <a:picLocks noChangeAspect="1" noChangeArrowheads="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artisticPhotocopy/>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9633698" y="6212135"/>
            <a:ext cx="2468654" cy="455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3327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17"/>
                                        </p:tgtEl>
                                        <p:attrNameLst>
                                          <p:attrName>stroke.color</p:attrName>
                                        </p:attrNameLst>
                                      </p:cBhvr>
                                      <p:to>
                                        <a:schemeClr val="bg1"/>
                                      </p:to>
                                    </p:animClr>
                                    <p:set>
                                      <p:cBhvr>
                                        <p:cTn id="7" dur="500" fill="hold"/>
                                        <p:tgtEl>
                                          <p:spTgt spid="17"/>
                                        </p:tgtEl>
                                        <p:attrNameLst>
                                          <p:attrName>stroke.on</p:attrName>
                                        </p:attrNameLst>
                                      </p:cBhvr>
                                      <p:to>
                                        <p:strVal val="true"/>
                                      </p:to>
                                    </p:set>
                                  </p:childTnLst>
                                </p:cTn>
                              </p:par>
                              <p:par>
                                <p:cTn id="8" presetID="3" presetClass="emph" presetSubtype="2" fill="hold" grpId="0" nodeType="withEffect">
                                  <p:stCondLst>
                                    <p:cond delay="0"/>
                                  </p:stCondLst>
                                  <p:childTnLst>
                                    <p:animClr clrSpc="rgb" dir="cw">
                                      <p:cBhvr override="childStyle">
                                        <p:cTn id="9" dur="500" fill="hold"/>
                                        <p:tgtEl>
                                          <p:spTgt spid="17"/>
                                        </p:tgtEl>
                                        <p:attrNameLst>
                                          <p:attrName>style.color</p:attrName>
                                        </p:attrNameLst>
                                      </p:cBhvr>
                                      <p:to>
                                        <a:schemeClr val="bg1"/>
                                      </p:to>
                                    </p:animClr>
                                  </p:childTnLst>
                                </p:cTn>
                              </p:par>
                            </p:childTnLst>
                          </p:cTn>
                        </p:par>
                      </p:childTnLst>
                    </p:cTn>
                  </p:par>
                  <p:par>
                    <p:cTn id="10" fill="hold">
                      <p:stCondLst>
                        <p:cond delay="indefinite"/>
                      </p:stCondLst>
                      <p:childTnLst>
                        <p:par>
                          <p:cTn id="11" fill="hold">
                            <p:stCondLst>
                              <p:cond delay="0"/>
                            </p:stCondLst>
                            <p:childTnLst>
                              <p:par>
                                <p:cTn id="12" presetID="7" presetClass="emph" presetSubtype="2" fill="hold" nodeType="clickEffect">
                                  <p:stCondLst>
                                    <p:cond delay="0"/>
                                  </p:stCondLst>
                                  <p:childTnLst>
                                    <p:animClr clrSpc="rgb" dir="cw">
                                      <p:cBhvr>
                                        <p:cTn id="13" dur="500" fill="hold"/>
                                        <p:tgtEl>
                                          <p:spTgt spid="6"/>
                                        </p:tgtEl>
                                        <p:attrNameLst>
                                          <p:attrName>stroke.color</p:attrName>
                                        </p:attrNameLst>
                                      </p:cBhvr>
                                      <p:to>
                                        <a:schemeClr val="bg1"/>
                                      </p:to>
                                    </p:animClr>
                                    <p:set>
                                      <p:cBhvr>
                                        <p:cTn id="14" dur="500" fill="hold"/>
                                        <p:tgtEl>
                                          <p:spTgt spid="6"/>
                                        </p:tgtEl>
                                        <p:attrNameLst>
                                          <p:attrName>stroke.on</p:attrName>
                                        </p:attrNameLst>
                                      </p:cBhvr>
                                      <p:to>
                                        <p:strVal val="true"/>
                                      </p:to>
                                    </p:set>
                                  </p:childTnLst>
                                </p:cTn>
                              </p:par>
                              <p:par>
                                <p:cTn id="15" presetID="7" presetClass="emph" presetSubtype="2" fill="hold" nodeType="withEffect">
                                  <p:stCondLst>
                                    <p:cond delay="0"/>
                                  </p:stCondLst>
                                  <p:childTnLst>
                                    <p:animClr clrSpc="rgb" dir="cw">
                                      <p:cBhvr>
                                        <p:cTn id="16" dur="500" fill="hold"/>
                                        <p:tgtEl>
                                          <p:spTgt spid="12"/>
                                        </p:tgtEl>
                                        <p:attrNameLst>
                                          <p:attrName>stroke.color</p:attrName>
                                        </p:attrNameLst>
                                      </p:cBhvr>
                                      <p:to>
                                        <a:schemeClr val="bg1"/>
                                      </p:to>
                                    </p:animClr>
                                    <p:set>
                                      <p:cBhvr>
                                        <p:cTn id="17" dur="500" fill="hold"/>
                                        <p:tgtEl>
                                          <p:spTgt spid="12"/>
                                        </p:tgtEl>
                                        <p:attrNameLst>
                                          <p:attrName>stroke.on</p:attrName>
                                        </p:attrNameLst>
                                      </p:cBhvr>
                                      <p:to>
                                        <p:strVal val="true"/>
                                      </p:to>
                                    </p:set>
                                  </p:childTnLst>
                                </p:cTn>
                              </p:par>
                              <p:par>
                                <p:cTn id="18" presetID="3" presetClass="emph" presetSubtype="2" fill="hold" grpId="0" nodeType="withEffect">
                                  <p:stCondLst>
                                    <p:cond delay="0"/>
                                  </p:stCondLst>
                                  <p:childTnLst>
                                    <p:animClr clrSpc="rgb" dir="cw">
                                      <p:cBhvr override="childStyle">
                                        <p:cTn id="19" dur="500" fill="hold"/>
                                        <p:tgtEl>
                                          <p:spTgt spid="12"/>
                                        </p:tgtEl>
                                        <p:attrNameLst>
                                          <p:attrName>style.color</p:attrName>
                                        </p:attrNameLst>
                                      </p:cBhvr>
                                      <p:to>
                                        <a:schemeClr val="bg1"/>
                                      </p:to>
                                    </p:animClr>
                                  </p:childTnLst>
                                </p:cTn>
                              </p:par>
                            </p:childTnLst>
                          </p:cTn>
                        </p:par>
                      </p:childTnLst>
                    </p:cTn>
                  </p:par>
                  <p:par>
                    <p:cTn id="20" fill="hold">
                      <p:stCondLst>
                        <p:cond delay="indefinite"/>
                      </p:stCondLst>
                      <p:childTnLst>
                        <p:par>
                          <p:cTn id="21" fill="hold">
                            <p:stCondLst>
                              <p:cond delay="0"/>
                            </p:stCondLst>
                            <p:childTnLst>
                              <p:par>
                                <p:cTn id="22" presetID="3" presetClass="emph" presetSubtype="2" fill="hold" grpId="0" nodeType="clickEffect">
                                  <p:stCondLst>
                                    <p:cond delay="0"/>
                                  </p:stCondLst>
                                  <p:childTnLst>
                                    <p:animClr clrSpc="rgb" dir="cw">
                                      <p:cBhvr override="childStyle">
                                        <p:cTn id="23" dur="500" fill="hold"/>
                                        <p:tgtEl>
                                          <p:spTgt spid="13"/>
                                        </p:tgtEl>
                                        <p:attrNameLst>
                                          <p:attrName>style.color</p:attrName>
                                        </p:attrNameLst>
                                      </p:cBhvr>
                                      <p:to>
                                        <a:schemeClr val="bg1"/>
                                      </p:to>
                                    </p:animClr>
                                  </p:childTnLst>
                                </p:cTn>
                              </p:par>
                              <p:par>
                                <p:cTn id="24" presetID="7" presetClass="emph" presetSubtype="2" fill="hold" nodeType="withEffect">
                                  <p:stCondLst>
                                    <p:cond delay="0"/>
                                  </p:stCondLst>
                                  <p:childTnLst>
                                    <p:animClr clrSpc="rgb" dir="cw">
                                      <p:cBhvr>
                                        <p:cTn id="25" dur="500" fill="hold"/>
                                        <p:tgtEl>
                                          <p:spTgt spid="13"/>
                                        </p:tgtEl>
                                        <p:attrNameLst>
                                          <p:attrName>stroke.color</p:attrName>
                                        </p:attrNameLst>
                                      </p:cBhvr>
                                      <p:to>
                                        <a:schemeClr val="bg1"/>
                                      </p:to>
                                    </p:animClr>
                                    <p:set>
                                      <p:cBhvr>
                                        <p:cTn id="26" dur="500" fill="hold"/>
                                        <p:tgtEl>
                                          <p:spTgt spid="13"/>
                                        </p:tgtEl>
                                        <p:attrNameLst>
                                          <p:attrName>stroke.on</p:attrName>
                                        </p:attrNameLst>
                                      </p:cBhvr>
                                      <p:to>
                                        <p:strVal val="true"/>
                                      </p:to>
                                    </p:set>
                                  </p:childTnLst>
                                </p:cTn>
                              </p:par>
                              <p:par>
                                <p:cTn id="27" presetID="7" presetClass="emph" presetSubtype="2" fill="hold" nodeType="withEffect">
                                  <p:stCondLst>
                                    <p:cond delay="0"/>
                                  </p:stCondLst>
                                  <p:childTnLst>
                                    <p:animClr clrSpc="rgb" dir="cw">
                                      <p:cBhvr>
                                        <p:cTn id="28" dur="500" fill="hold"/>
                                        <p:tgtEl>
                                          <p:spTgt spid="9"/>
                                        </p:tgtEl>
                                        <p:attrNameLst>
                                          <p:attrName>stroke.color</p:attrName>
                                        </p:attrNameLst>
                                      </p:cBhvr>
                                      <p:to>
                                        <a:schemeClr val="bg1"/>
                                      </p:to>
                                    </p:animClr>
                                    <p:set>
                                      <p:cBhvr>
                                        <p:cTn id="29" dur="500" fill="hold"/>
                                        <p:tgtEl>
                                          <p:spTgt spid="9"/>
                                        </p:tgtEl>
                                        <p:attrNameLst>
                                          <p:attrName>stroke.on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7" presetClass="emph" presetSubtype="2" fill="hold" nodeType="clickEffect">
                                  <p:stCondLst>
                                    <p:cond delay="0"/>
                                  </p:stCondLst>
                                  <p:childTnLst>
                                    <p:animClr clrSpc="rgb" dir="cw">
                                      <p:cBhvr>
                                        <p:cTn id="33" dur="500" fill="hold"/>
                                        <p:tgtEl>
                                          <p:spTgt spid="8"/>
                                        </p:tgtEl>
                                        <p:attrNameLst>
                                          <p:attrName>stroke.color</p:attrName>
                                        </p:attrNameLst>
                                      </p:cBhvr>
                                      <p:to>
                                        <a:schemeClr val="bg1"/>
                                      </p:to>
                                    </p:animClr>
                                    <p:set>
                                      <p:cBhvr>
                                        <p:cTn id="34" dur="500" fill="hold"/>
                                        <p:tgtEl>
                                          <p:spTgt spid="8"/>
                                        </p:tgtEl>
                                        <p:attrNameLst>
                                          <p:attrName>stroke.on</p:attrName>
                                        </p:attrNameLst>
                                      </p:cBhvr>
                                      <p:to>
                                        <p:strVal val="true"/>
                                      </p:to>
                                    </p:set>
                                  </p:childTnLst>
                                </p:cTn>
                              </p:par>
                              <p:par>
                                <p:cTn id="35" presetID="7" presetClass="emph" presetSubtype="2" fill="hold" nodeType="withEffect">
                                  <p:stCondLst>
                                    <p:cond delay="0"/>
                                  </p:stCondLst>
                                  <p:childTnLst>
                                    <p:animClr clrSpc="rgb" dir="cw">
                                      <p:cBhvr>
                                        <p:cTn id="36" dur="500" fill="hold"/>
                                        <p:tgtEl>
                                          <p:spTgt spid="15"/>
                                        </p:tgtEl>
                                        <p:attrNameLst>
                                          <p:attrName>stroke.color</p:attrName>
                                        </p:attrNameLst>
                                      </p:cBhvr>
                                      <p:to>
                                        <a:schemeClr val="bg1"/>
                                      </p:to>
                                    </p:animClr>
                                    <p:set>
                                      <p:cBhvr>
                                        <p:cTn id="37" dur="500" fill="hold"/>
                                        <p:tgtEl>
                                          <p:spTgt spid="15"/>
                                        </p:tgtEl>
                                        <p:attrNameLst>
                                          <p:attrName>stroke.on</p:attrName>
                                        </p:attrNameLst>
                                      </p:cBhvr>
                                      <p:to>
                                        <p:strVal val="true"/>
                                      </p:to>
                                    </p:set>
                                  </p:childTnLst>
                                </p:cTn>
                              </p:par>
                              <p:par>
                                <p:cTn id="38" presetID="3" presetClass="emph" presetSubtype="2" fill="hold" grpId="0" nodeType="withEffect">
                                  <p:stCondLst>
                                    <p:cond delay="0"/>
                                  </p:stCondLst>
                                  <p:childTnLst>
                                    <p:animClr clrSpc="rgb" dir="cw">
                                      <p:cBhvr override="childStyle">
                                        <p:cTn id="39" dur="500" fill="hold"/>
                                        <p:tgtEl>
                                          <p:spTgt spid="15"/>
                                        </p:tgtEl>
                                        <p:attrNameLst>
                                          <p:attrName>style.color</p:attrName>
                                        </p:attrNameLst>
                                      </p:cBhvr>
                                      <p:to>
                                        <a:schemeClr val="bg1"/>
                                      </p:to>
                                    </p:animClr>
                                  </p:childTnLst>
                                </p:cTn>
                              </p:par>
                            </p:childTnLst>
                          </p:cTn>
                        </p:par>
                      </p:childTnLst>
                    </p:cTn>
                  </p:par>
                  <p:par>
                    <p:cTn id="40" fill="hold">
                      <p:stCondLst>
                        <p:cond delay="indefinite"/>
                      </p:stCondLst>
                      <p:childTnLst>
                        <p:par>
                          <p:cTn id="41" fill="hold">
                            <p:stCondLst>
                              <p:cond delay="0"/>
                            </p:stCondLst>
                            <p:childTnLst>
                              <p:par>
                                <p:cTn id="42" presetID="7" presetClass="emph" presetSubtype="2" fill="hold" nodeType="clickEffect">
                                  <p:stCondLst>
                                    <p:cond delay="0"/>
                                  </p:stCondLst>
                                  <p:childTnLst>
                                    <p:animClr clrSpc="rgb" dir="cw">
                                      <p:cBhvr>
                                        <p:cTn id="43" dur="500" fill="hold"/>
                                        <p:tgtEl>
                                          <p:spTgt spid="16"/>
                                        </p:tgtEl>
                                        <p:attrNameLst>
                                          <p:attrName>stroke.color</p:attrName>
                                        </p:attrNameLst>
                                      </p:cBhvr>
                                      <p:to>
                                        <a:schemeClr val="bg1"/>
                                      </p:to>
                                    </p:animClr>
                                    <p:set>
                                      <p:cBhvr>
                                        <p:cTn id="44" dur="500" fill="hold"/>
                                        <p:tgtEl>
                                          <p:spTgt spid="16"/>
                                        </p:tgtEl>
                                        <p:attrNameLst>
                                          <p:attrName>stroke.on</p:attrName>
                                        </p:attrNameLst>
                                      </p:cBhvr>
                                      <p:to>
                                        <p:strVal val="true"/>
                                      </p:to>
                                    </p:set>
                                  </p:childTnLst>
                                </p:cTn>
                              </p:par>
                              <p:par>
                                <p:cTn id="45" presetID="7" presetClass="emph" presetSubtype="2" fill="hold" nodeType="withEffect">
                                  <p:stCondLst>
                                    <p:cond delay="0"/>
                                  </p:stCondLst>
                                  <p:childTnLst>
                                    <p:animClr clrSpc="rgb" dir="cw">
                                      <p:cBhvr>
                                        <p:cTn id="46" dur="500" fill="hold"/>
                                        <p:tgtEl>
                                          <p:spTgt spid="7"/>
                                        </p:tgtEl>
                                        <p:attrNameLst>
                                          <p:attrName>stroke.color</p:attrName>
                                        </p:attrNameLst>
                                      </p:cBhvr>
                                      <p:to>
                                        <a:schemeClr val="bg1"/>
                                      </p:to>
                                    </p:animClr>
                                    <p:set>
                                      <p:cBhvr>
                                        <p:cTn id="47" dur="500" fill="hold"/>
                                        <p:tgtEl>
                                          <p:spTgt spid="7"/>
                                        </p:tgtEl>
                                        <p:attrNameLst>
                                          <p:attrName>stroke.on</p:attrName>
                                        </p:attrNameLst>
                                      </p:cBhvr>
                                      <p:to>
                                        <p:strVal val="true"/>
                                      </p:to>
                                    </p:set>
                                  </p:childTnLst>
                                </p:cTn>
                              </p:par>
                              <p:par>
                                <p:cTn id="48" presetID="3" presetClass="emph" presetSubtype="2" fill="hold" grpId="0" nodeType="withEffect">
                                  <p:stCondLst>
                                    <p:cond delay="0"/>
                                  </p:stCondLst>
                                  <p:childTnLst>
                                    <p:animClr clrSpc="rgb" dir="cw">
                                      <p:cBhvr override="childStyle">
                                        <p:cTn id="49" dur="500" fill="hold"/>
                                        <p:tgtEl>
                                          <p:spTgt spid="16"/>
                                        </p:tgtEl>
                                        <p:attrNameLst>
                                          <p:attrName>style.color</p:attrName>
                                        </p:attrNameLst>
                                      </p:cBhvr>
                                      <p:to>
                                        <a:schemeClr val="bg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16"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jdelijke aanduiding voor afbeelding 14">
            <a:extLst>
              <a:ext uri="{FF2B5EF4-FFF2-40B4-BE49-F238E27FC236}">
                <a16:creationId xmlns:a16="http://schemas.microsoft.com/office/drawing/2014/main" id="{FD2F6AF1-2992-46E4-A322-10D27426E34F}"/>
              </a:ext>
            </a:extLst>
          </p:cNvPr>
          <p:cNvSpPr>
            <a:spLocks noGrp="1"/>
          </p:cNvSpPr>
          <p:nvPr>
            <p:ph type="pic" sz="quarter" idx="14"/>
          </p:nvPr>
        </p:nvSpPr>
        <p:spPr>
          <a:solidFill>
            <a:schemeClr val="tx1">
              <a:lumMod val="95000"/>
              <a:lumOff val="5000"/>
            </a:schemeClr>
          </a:solidFill>
        </p:spPr>
        <p:txBody>
          <a:bodyPr/>
          <a:lstStyle/>
          <a:p>
            <a:endParaRPr lang="en-GB"/>
          </a:p>
        </p:txBody>
      </p:sp>
      <p:sp>
        <p:nvSpPr>
          <p:cNvPr id="14" name="Tijdelijke aanduiding voor tekst 13">
            <a:extLst>
              <a:ext uri="{FF2B5EF4-FFF2-40B4-BE49-F238E27FC236}">
                <a16:creationId xmlns:a16="http://schemas.microsoft.com/office/drawing/2014/main" id="{F272A410-0111-47BF-90F2-1994FFDC05BB}"/>
              </a:ext>
            </a:extLst>
          </p:cNvPr>
          <p:cNvSpPr>
            <a:spLocks noGrp="1"/>
          </p:cNvSpPr>
          <p:nvPr>
            <p:ph type="body" sz="quarter" idx="13"/>
          </p:nvPr>
        </p:nvSpPr>
        <p:spPr/>
        <p:txBody>
          <a:bodyPr/>
          <a:lstStyle/>
          <a:p>
            <a:endParaRPr lang="nl-NL" dirty="0"/>
          </a:p>
        </p:txBody>
      </p:sp>
      <p:sp>
        <p:nvSpPr>
          <p:cNvPr id="12" name="Titel 11">
            <a:extLst>
              <a:ext uri="{FF2B5EF4-FFF2-40B4-BE49-F238E27FC236}">
                <a16:creationId xmlns:a16="http://schemas.microsoft.com/office/drawing/2014/main" id="{A482E4E0-A542-4470-A20E-7B277C133C5D}"/>
              </a:ext>
            </a:extLst>
          </p:cNvPr>
          <p:cNvSpPr>
            <a:spLocks noGrp="1"/>
          </p:cNvSpPr>
          <p:nvPr>
            <p:ph type="ctrTitle"/>
          </p:nvPr>
        </p:nvSpPr>
        <p:spPr>
          <a:xfrm>
            <a:off x="1404938" y="1078856"/>
            <a:ext cx="10236200" cy="1896257"/>
          </a:xfrm>
        </p:spPr>
        <p:txBody>
          <a:bodyPr/>
          <a:lstStyle/>
          <a:p>
            <a:pPr algn="ctr"/>
            <a:r>
              <a:rPr lang="en-US" sz="4000" dirty="0"/>
              <a:t>Converging </a:t>
            </a:r>
            <a:r>
              <a:rPr lang="en-US" sz="4000" b="1" dirty="0"/>
              <a:t>Clean Architecture </a:t>
            </a:r>
            <a:r>
              <a:rPr lang="en-US" sz="4000" dirty="0"/>
              <a:t>with </a:t>
            </a:r>
            <a:r>
              <a:rPr lang="en-US" sz="4000" b="1" dirty="0"/>
              <a:t>Normalized Systems </a:t>
            </a:r>
            <a:r>
              <a:rPr lang="en-US" sz="4000" dirty="0"/>
              <a:t>Theorems</a:t>
            </a:r>
            <a:endParaRPr lang="nl-NL" sz="4000" dirty="0"/>
          </a:p>
        </p:txBody>
      </p:sp>
      <p:sp>
        <p:nvSpPr>
          <p:cNvPr id="18" name="Tijdelijke aanduiding voor tekst 17">
            <a:extLst>
              <a:ext uri="{FF2B5EF4-FFF2-40B4-BE49-F238E27FC236}">
                <a16:creationId xmlns:a16="http://schemas.microsoft.com/office/drawing/2014/main" id="{C6CD09AC-5FA3-4F92-9BC0-ECA69F549F9E}"/>
              </a:ext>
            </a:extLst>
          </p:cNvPr>
          <p:cNvSpPr>
            <a:spLocks noGrp="1"/>
          </p:cNvSpPr>
          <p:nvPr>
            <p:ph type="body" sz="quarter" idx="17"/>
          </p:nvPr>
        </p:nvSpPr>
        <p:spPr>
          <a:xfrm>
            <a:off x="1015325" y="5920481"/>
            <a:ext cx="4691061" cy="629788"/>
          </a:xfrm>
        </p:spPr>
        <p:txBody>
          <a:bodyPr/>
          <a:lstStyle/>
          <a:p>
            <a:r>
              <a:rPr lang="nl-NL" dirty="0"/>
              <a:t>Gerco Koks</a:t>
            </a:r>
            <a:br>
              <a:rPr lang="nl-NL" dirty="0"/>
            </a:br>
            <a:r>
              <a:rPr lang="nl-NL" dirty="0"/>
              <a:t>Antwerpen Management School, Alumni</a:t>
            </a:r>
            <a:br>
              <a:rPr lang="nl-NL" dirty="0"/>
            </a:br>
            <a:r>
              <a:rPr lang="nl-NL" dirty="0"/>
              <a:t>gerco.koks@outlook.com</a:t>
            </a:r>
          </a:p>
        </p:txBody>
      </p:sp>
      <p:pic>
        <p:nvPicPr>
          <p:cNvPr id="4" name="Picture 2">
            <a:extLst>
              <a:ext uri="{FF2B5EF4-FFF2-40B4-BE49-F238E27FC236}">
                <a16:creationId xmlns:a16="http://schemas.microsoft.com/office/drawing/2014/main" id="{27F414F7-B3FB-44ED-2DF4-24A1E2B2E966}"/>
              </a:ext>
            </a:extLst>
          </p:cNvPr>
          <p:cNvPicPr>
            <a:picLocks noChangeAspect="1" noChangeArrowheads="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artisticPhotocopy/>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9633698" y="6212135"/>
            <a:ext cx="2468654" cy="45536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8150F3F9-FA26-8845-3122-239654B7F2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93440" y="3192478"/>
            <a:ext cx="2005119" cy="2005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960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5C3D3551-2CF6-12FB-247D-DFEBEF6107D8}"/>
              </a:ext>
            </a:extLst>
          </p:cNvPr>
          <p:cNvSpPr>
            <a:spLocks noGrp="1"/>
          </p:cNvSpPr>
          <p:nvPr>
            <p:ph type="title"/>
          </p:nvPr>
        </p:nvSpPr>
        <p:spPr>
          <a:xfrm>
            <a:off x="2461846" y="657226"/>
            <a:ext cx="9029823" cy="1044574"/>
          </a:xfrm>
        </p:spPr>
        <p:txBody>
          <a:bodyPr/>
          <a:lstStyle/>
          <a:p>
            <a:r>
              <a:rPr lang="nl-NL" b="1" dirty="0">
                <a:solidFill>
                  <a:schemeClr val="bg1"/>
                </a:solidFill>
              </a:rPr>
              <a:t>Gerco Koks</a:t>
            </a:r>
            <a:br>
              <a:rPr lang="nl-NL" dirty="0">
                <a:solidFill>
                  <a:schemeClr val="bg1"/>
                </a:solidFill>
              </a:rPr>
            </a:br>
            <a:r>
              <a:rPr lang="nl-NL" sz="1800" dirty="0">
                <a:solidFill>
                  <a:schemeClr val="bg1"/>
                </a:solidFill>
              </a:rPr>
              <a:t>gerco.koks@outlook.com</a:t>
            </a:r>
            <a:endParaRPr lang="nl-NL" dirty="0">
              <a:solidFill>
                <a:schemeClr val="bg1"/>
              </a:solidFill>
            </a:endParaRPr>
          </a:p>
        </p:txBody>
      </p:sp>
      <p:sp>
        <p:nvSpPr>
          <p:cNvPr id="18" name="Content Placeholder 17">
            <a:extLst>
              <a:ext uri="{FF2B5EF4-FFF2-40B4-BE49-F238E27FC236}">
                <a16:creationId xmlns:a16="http://schemas.microsoft.com/office/drawing/2014/main" id="{29074B6B-FE2D-8AC3-6714-17A4867E9D10}"/>
              </a:ext>
            </a:extLst>
          </p:cNvPr>
          <p:cNvSpPr>
            <a:spLocks noGrp="1"/>
          </p:cNvSpPr>
          <p:nvPr>
            <p:ph idx="1"/>
          </p:nvPr>
        </p:nvSpPr>
        <p:spPr>
          <a:xfrm>
            <a:off x="874713" y="2365129"/>
            <a:ext cx="10766425" cy="3835645"/>
          </a:xfrm>
        </p:spPr>
        <p:txBody>
          <a:bodyPr/>
          <a:lstStyle/>
          <a:p>
            <a:pPr marL="0" indent="0" algn="ctr">
              <a:buClr>
                <a:schemeClr val="bg1"/>
              </a:buClr>
              <a:buNone/>
            </a:pPr>
            <a:r>
              <a:rPr lang="en-US" b="1" dirty="0">
                <a:solidFill>
                  <a:schemeClr val="bg1"/>
                </a:solidFill>
              </a:rPr>
              <a:t>Gerco Koks </a:t>
            </a:r>
            <a:r>
              <a:rPr lang="en-US" sz="2400" dirty="0">
                <a:solidFill>
                  <a:schemeClr val="bg1"/>
                </a:solidFill>
              </a:rPr>
              <a:t>received an executive master’s degree at Antwerp Management School on the track of Enterprise IT Architecture. </a:t>
            </a:r>
            <a:r>
              <a:rPr lang="en-US" sz="2400" b="1" dirty="0">
                <a:solidFill>
                  <a:schemeClr val="bg1"/>
                </a:solidFill>
              </a:rPr>
              <a:t>Gerco</a:t>
            </a:r>
            <a:r>
              <a:rPr lang="en-US" sz="2400" dirty="0">
                <a:solidFill>
                  <a:schemeClr val="bg1"/>
                </a:solidFill>
              </a:rPr>
              <a:t> is currently the Chief Architect of Centric Public Sector Solutions</a:t>
            </a:r>
            <a:r>
              <a:rPr lang="en-US" dirty="0">
                <a:solidFill>
                  <a:schemeClr val="bg1"/>
                </a:solidFill>
              </a:rPr>
              <a:t>. </a:t>
            </a:r>
          </a:p>
          <a:p>
            <a:pPr marL="0" indent="0" algn="ctr">
              <a:buClr>
                <a:schemeClr val="bg1"/>
              </a:buClr>
              <a:buNone/>
            </a:pPr>
            <a:r>
              <a:rPr lang="en-US" sz="2000" i="1" dirty="0">
                <a:solidFill>
                  <a:schemeClr val="bg1"/>
                </a:solidFill>
              </a:rPr>
              <a:t>“His journey as a software engineer has been driven by a quest for creating software that stands the test of time and adapts to change, from laying the first lines of maintainable code to architecting robust, portfolio-wide software ecosystems in his current endeavors.”</a:t>
            </a:r>
          </a:p>
        </p:txBody>
      </p:sp>
      <p:pic>
        <p:nvPicPr>
          <p:cNvPr id="4" name="Picture 2">
            <a:extLst>
              <a:ext uri="{FF2B5EF4-FFF2-40B4-BE49-F238E27FC236}">
                <a16:creationId xmlns:a16="http://schemas.microsoft.com/office/drawing/2014/main" id="{3F945E26-EE63-43B2-0E96-F5267C14673B}"/>
              </a:ext>
            </a:extLst>
          </p:cNvPr>
          <p:cNvPicPr>
            <a:picLocks noChangeAspect="1" noChangeArrowheads="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artisticPhotocopy/>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9633698" y="6212135"/>
            <a:ext cx="2468654" cy="45536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person in a suit and tie&#10;&#10;Description automatically generated">
            <a:extLst>
              <a:ext uri="{FF2B5EF4-FFF2-40B4-BE49-F238E27FC236}">
                <a16:creationId xmlns:a16="http://schemas.microsoft.com/office/drawing/2014/main" id="{6B425A2A-4BC0-65E5-5135-90BB9E085B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5244" y="571499"/>
            <a:ext cx="1793631" cy="1793631"/>
          </a:xfrm>
          <a:prstGeom prst="rect">
            <a:avLst/>
          </a:prstGeom>
        </p:spPr>
      </p:pic>
    </p:spTree>
    <p:extLst>
      <p:ext uri="{BB962C8B-B14F-4D97-AF65-F5344CB8AC3E}">
        <p14:creationId xmlns:p14="http://schemas.microsoft.com/office/powerpoint/2010/main" val="1297058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8FF6F4-0387-FC8A-520F-96044F4C527D}"/>
              </a:ext>
            </a:extLst>
          </p:cNvPr>
          <p:cNvSpPr txBox="1"/>
          <p:nvPr/>
        </p:nvSpPr>
        <p:spPr>
          <a:xfrm>
            <a:off x="5454650" y="1733550"/>
            <a:ext cx="3886200" cy="1846659"/>
          </a:xfrm>
          <a:prstGeom prst="rect">
            <a:avLst/>
          </a:prstGeom>
          <a:noFill/>
        </p:spPr>
        <p:txBody>
          <a:bodyPr wrap="square" rtlCol="0">
            <a:spAutoFit/>
          </a:bodyPr>
          <a:lstStyle/>
          <a:p>
            <a:pPr algn="ctr"/>
            <a:r>
              <a:rPr lang="en-GB" sz="2400" b="1" dirty="0">
                <a:solidFill>
                  <a:schemeClr val="bg1"/>
                </a:solidFill>
                <a:latin typeface="Bradley Hand ITC" panose="03070402050302030203" pitchFamily="66" charset="0"/>
              </a:rPr>
              <a:t>If I have seen further.</a:t>
            </a:r>
          </a:p>
          <a:p>
            <a:pPr algn="ctr"/>
            <a:r>
              <a:rPr lang="en-GB" sz="2400" b="1" dirty="0">
                <a:solidFill>
                  <a:schemeClr val="bg1"/>
                </a:solidFill>
                <a:latin typeface="Bradley Hand ITC" panose="03070402050302030203" pitchFamily="66" charset="0"/>
              </a:rPr>
              <a:t>	It is by standing </a:t>
            </a:r>
          </a:p>
          <a:p>
            <a:pPr algn="ctr"/>
            <a:r>
              <a:rPr lang="en-GB" sz="2400" b="1" dirty="0">
                <a:solidFill>
                  <a:schemeClr val="bg1"/>
                </a:solidFill>
                <a:latin typeface="Bradley Hand ITC" panose="03070402050302030203" pitchFamily="66" charset="0"/>
              </a:rPr>
              <a:t>    </a:t>
            </a:r>
            <a:r>
              <a:rPr lang="en-GB" sz="2400" b="1" dirty="0">
                <a:solidFill>
                  <a:srgbClr val="FF0000"/>
                </a:solidFill>
                <a:latin typeface="Bradley Hand ITC" panose="03070402050302030203" pitchFamily="66" charset="0"/>
              </a:rPr>
              <a:t>ON THE SHOULDERS</a:t>
            </a:r>
            <a:br>
              <a:rPr lang="en-GB" sz="2400" b="1" dirty="0">
                <a:solidFill>
                  <a:srgbClr val="FF0000"/>
                </a:solidFill>
                <a:latin typeface="Bradley Hand ITC" panose="03070402050302030203" pitchFamily="66" charset="0"/>
              </a:rPr>
            </a:br>
            <a:r>
              <a:rPr lang="en-GB" sz="2400" b="1" dirty="0">
                <a:solidFill>
                  <a:srgbClr val="FF0000"/>
                </a:solidFill>
                <a:latin typeface="Bradley Hand ITC" panose="03070402050302030203" pitchFamily="66" charset="0"/>
              </a:rPr>
              <a:t>	OF GIANTS</a:t>
            </a:r>
          </a:p>
          <a:p>
            <a:pPr algn="ctr"/>
            <a:r>
              <a:rPr lang="en-GB" dirty="0">
                <a:solidFill>
                  <a:schemeClr val="bg1"/>
                </a:solidFill>
                <a:latin typeface="Bradley Hand ITC" panose="03070402050302030203" pitchFamily="66" charset="0"/>
              </a:rPr>
              <a:t>	- Sir Isaac Newton</a:t>
            </a:r>
          </a:p>
        </p:txBody>
      </p:sp>
      <p:pic>
        <p:nvPicPr>
          <p:cNvPr id="1028" name="Picture 4" descr="Silhouette Of Businessman Looking Through Telescope Standing On Giant  Shoulder Stock Illustration - Download Image Now - iStock">
            <a:extLst>
              <a:ext uri="{FF2B5EF4-FFF2-40B4-BE49-F238E27FC236}">
                <a16:creationId xmlns:a16="http://schemas.microsoft.com/office/drawing/2014/main" id="{3A46E56D-7694-13A2-90A7-63E87B8E729D}"/>
              </a:ext>
            </a:extLst>
          </p:cNvPr>
          <p:cNvPicPr>
            <a:picLocks noChangeAspect="1" noChangeArrowheads="1"/>
          </p:cNvPicPr>
          <p:nvPr/>
        </p:nvPicPr>
        <p:blipFill rotWithShape="1">
          <a:blip r:embed="rId4">
            <a:clrChange>
              <a:clrFrom>
                <a:srgbClr val="51ABC5"/>
              </a:clrFrom>
              <a:clrTo>
                <a:srgbClr val="51ABC5">
                  <a:alpha val="0"/>
                </a:srgbClr>
              </a:clrTo>
            </a:clrChange>
            <a:extLst>
              <a:ext uri="{BEBA8EAE-BF5A-486C-A8C5-ECC9F3942E4B}">
                <a14:imgProps xmlns:a14="http://schemas.microsoft.com/office/drawing/2010/main">
                  <a14:imgLayer r:embed="rId5">
                    <a14:imgEffect>
                      <a14:artisticPaintStrokes/>
                    </a14:imgEffect>
                  </a14:imgLayer>
                </a14:imgProps>
              </a:ext>
              <a:ext uri="{28A0092B-C50C-407E-A947-70E740481C1C}">
                <a14:useLocalDpi xmlns:a14="http://schemas.microsoft.com/office/drawing/2010/main" val="0"/>
              </a:ext>
            </a:extLst>
          </a:blip>
          <a:srcRect l="2941" r="36493"/>
          <a:stretch/>
        </p:blipFill>
        <p:spPr bwMode="auto">
          <a:xfrm>
            <a:off x="-1727201" y="0"/>
            <a:ext cx="6230471" cy="68580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79F4987-19E3-E42F-06A9-CEF70376DB6C}"/>
              </a:ext>
            </a:extLst>
          </p:cNvPr>
          <p:cNvSpPr txBox="1"/>
          <p:nvPr/>
        </p:nvSpPr>
        <p:spPr>
          <a:xfrm>
            <a:off x="6337300" y="4083050"/>
            <a:ext cx="3003550" cy="2308324"/>
          </a:xfrm>
          <a:prstGeom prst="rect">
            <a:avLst/>
          </a:prstGeom>
          <a:noFill/>
        </p:spPr>
        <p:txBody>
          <a:bodyPr wrap="square" rtlCol="0">
            <a:spAutoFit/>
          </a:bodyPr>
          <a:lstStyle/>
          <a:p>
            <a:pPr algn="ctr"/>
            <a:r>
              <a:rPr lang="en-GB" dirty="0">
                <a:solidFill>
                  <a:schemeClr val="bg1"/>
                </a:solidFill>
              </a:rPr>
              <a:t>E. Dijkstra</a:t>
            </a:r>
          </a:p>
          <a:p>
            <a:pPr algn="ctr"/>
            <a:r>
              <a:rPr lang="en-GB" dirty="0" err="1">
                <a:solidFill>
                  <a:schemeClr val="bg1"/>
                </a:solidFill>
              </a:rPr>
              <a:t>D.Parnas</a:t>
            </a:r>
            <a:endParaRPr lang="en-GB" dirty="0">
              <a:solidFill>
                <a:schemeClr val="bg1"/>
              </a:solidFill>
            </a:endParaRPr>
          </a:p>
          <a:p>
            <a:pPr algn="ctr"/>
            <a:r>
              <a:rPr lang="en-GB" dirty="0">
                <a:solidFill>
                  <a:schemeClr val="bg1"/>
                </a:solidFill>
              </a:rPr>
              <a:t>Robert C. Martin</a:t>
            </a:r>
          </a:p>
          <a:p>
            <a:pPr algn="ctr"/>
            <a:r>
              <a:rPr lang="en-GB" dirty="0">
                <a:solidFill>
                  <a:schemeClr val="bg1"/>
                </a:solidFill>
              </a:rPr>
              <a:t>Herwig </a:t>
            </a:r>
            <a:r>
              <a:rPr lang="en-GB" dirty="0" err="1">
                <a:solidFill>
                  <a:schemeClr val="bg1"/>
                </a:solidFill>
              </a:rPr>
              <a:t>Mannaert</a:t>
            </a:r>
            <a:endParaRPr lang="en-GB" dirty="0">
              <a:solidFill>
                <a:schemeClr val="bg1"/>
              </a:solidFill>
            </a:endParaRPr>
          </a:p>
          <a:p>
            <a:pPr algn="ctr"/>
            <a:r>
              <a:rPr lang="en-GB" dirty="0">
                <a:solidFill>
                  <a:schemeClr val="bg1"/>
                </a:solidFill>
              </a:rPr>
              <a:t>Jan </a:t>
            </a:r>
            <a:r>
              <a:rPr lang="en-GB" dirty="0" err="1">
                <a:solidFill>
                  <a:schemeClr val="bg1"/>
                </a:solidFill>
              </a:rPr>
              <a:t>Verelst</a:t>
            </a:r>
            <a:endParaRPr lang="en-GB" dirty="0">
              <a:solidFill>
                <a:schemeClr val="bg1"/>
              </a:solidFill>
            </a:endParaRPr>
          </a:p>
          <a:p>
            <a:pPr algn="ctr"/>
            <a:endParaRPr lang="en-GB" dirty="0">
              <a:solidFill>
                <a:schemeClr val="bg1"/>
              </a:solidFill>
            </a:endParaRPr>
          </a:p>
          <a:p>
            <a:pPr algn="ctr"/>
            <a:r>
              <a:rPr lang="en-GB" dirty="0">
                <a:solidFill>
                  <a:schemeClr val="bg1"/>
                </a:solidFill>
              </a:rPr>
              <a:t>…and many more</a:t>
            </a:r>
          </a:p>
          <a:p>
            <a:pPr marL="285750" indent="-285750">
              <a:buFontTx/>
              <a:buChar char="-"/>
            </a:pPr>
            <a:endParaRPr lang="en-GB" dirty="0">
              <a:solidFill>
                <a:schemeClr val="bg1"/>
              </a:solidFill>
            </a:endParaRPr>
          </a:p>
        </p:txBody>
      </p:sp>
      <p:pic>
        <p:nvPicPr>
          <p:cNvPr id="6" name="Picture 2">
            <a:extLst>
              <a:ext uri="{FF2B5EF4-FFF2-40B4-BE49-F238E27FC236}">
                <a16:creationId xmlns:a16="http://schemas.microsoft.com/office/drawing/2014/main" id="{7DBD0061-1D99-C0E1-A143-6CE46360CCBD}"/>
              </a:ext>
            </a:extLst>
          </p:cNvPr>
          <p:cNvPicPr>
            <a:picLocks noChangeAspect="1" noChangeArrowheads="1"/>
          </p:cNvPicPr>
          <p:nvPr/>
        </p:nvPicPr>
        <p:blipFill>
          <a:blip r:embed="rId6">
            <a:duotone>
              <a:schemeClr val="bg2">
                <a:shade val="45000"/>
                <a:satMod val="135000"/>
              </a:schemeClr>
              <a:prstClr val="white"/>
            </a:duotone>
            <a:extLst>
              <a:ext uri="{BEBA8EAE-BF5A-486C-A8C5-ECC9F3942E4B}">
                <a14:imgProps xmlns:a14="http://schemas.microsoft.com/office/drawing/2010/main">
                  <a14:imgLayer r:embed="rId7">
                    <a14:imgEffect>
                      <a14:artisticPhotocopy/>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9633698" y="6212135"/>
            <a:ext cx="2468654" cy="45536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12882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44" name="Rectangle: Rounded Corners 43">
            <a:extLst>
              <a:ext uri="{FF2B5EF4-FFF2-40B4-BE49-F238E27FC236}">
                <a16:creationId xmlns:a16="http://schemas.microsoft.com/office/drawing/2014/main" id="{10136259-2F1A-DEF1-BE6D-F1BC23099B16}"/>
              </a:ext>
            </a:extLst>
          </p:cNvPr>
          <p:cNvSpPr/>
          <p:nvPr/>
        </p:nvSpPr>
        <p:spPr>
          <a:xfrm>
            <a:off x="1551110" y="2019297"/>
            <a:ext cx="2076450" cy="207720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bg1"/>
                </a:solidFill>
              </a:rPr>
              <a:t>Clean </a:t>
            </a:r>
            <a:br>
              <a:rPr lang="nl-NL" dirty="0">
                <a:solidFill>
                  <a:schemeClr val="bg1"/>
                </a:solidFill>
              </a:rPr>
            </a:br>
            <a:r>
              <a:rPr lang="nl-NL" dirty="0">
                <a:solidFill>
                  <a:schemeClr val="bg1"/>
                </a:solidFill>
              </a:rPr>
              <a:t>Architecture</a:t>
            </a:r>
          </a:p>
        </p:txBody>
      </p:sp>
      <p:sp>
        <p:nvSpPr>
          <p:cNvPr id="45" name="Rectangle: Rounded Corners 44">
            <a:extLst>
              <a:ext uri="{FF2B5EF4-FFF2-40B4-BE49-F238E27FC236}">
                <a16:creationId xmlns:a16="http://schemas.microsoft.com/office/drawing/2014/main" id="{18931EA0-0D6D-93AD-B71F-EB84C8ED009B}"/>
              </a:ext>
            </a:extLst>
          </p:cNvPr>
          <p:cNvSpPr/>
          <p:nvPr/>
        </p:nvSpPr>
        <p:spPr>
          <a:xfrm>
            <a:off x="5057775" y="2019297"/>
            <a:ext cx="2076450" cy="207720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Modularity</a:t>
            </a:r>
          </a:p>
        </p:txBody>
      </p:sp>
      <p:sp>
        <p:nvSpPr>
          <p:cNvPr id="46" name="Rectangle: Rounded Corners 45">
            <a:extLst>
              <a:ext uri="{FF2B5EF4-FFF2-40B4-BE49-F238E27FC236}">
                <a16:creationId xmlns:a16="http://schemas.microsoft.com/office/drawing/2014/main" id="{1A53BF5A-75E7-78C3-C64C-4F939EED27E4}"/>
              </a:ext>
            </a:extLst>
          </p:cNvPr>
          <p:cNvSpPr/>
          <p:nvPr/>
        </p:nvSpPr>
        <p:spPr>
          <a:xfrm>
            <a:off x="8513885" y="2016122"/>
            <a:ext cx="2076450" cy="207720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Maintainable</a:t>
            </a:r>
            <a:br>
              <a:rPr lang="en-US" dirty="0">
                <a:solidFill>
                  <a:schemeClr val="bg1"/>
                </a:solidFill>
              </a:rPr>
            </a:br>
            <a:r>
              <a:rPr lang="en-US" dirty="0">
                <a:solidFill>
                  <a:schemeClr val="bg1"/>
                </a:solidFill>
              </a:rPr>
              <a:t>Software </a:t>
            </a:r>
            <a:br>
              <a:rPr lang="en-US" dirty="0">
                <a:solidFill>
                  <a:schemeClr val="bg1"/>
                </a:solidFill>
              </a:rPr>
            </a:br>
            <a:r>
              <a:rPr lang="en-US" dirty="0">
                <a:solidFill>
                  <a:schemeClr val="bg1"/>
                </a:solidFill>
              </a:rPr>
              <a:t>Systems</a:t>
            </a:r>
          </a:p>
        </p:txBody>
      </p:sp>
      <p:cxnSp>
        <p:nvCxnSpPr>
          <p:cNvPr id="56" name="Straight Arrow Connector 55">
            <a:extLst>
              <a:ext uri="{FF2B5EF4-FFF2-40B4-BE49-F238E27FC236}">
                <a16:creationId xmlns:a16="http://schemas.microsoft.com/office/drawing/2014/main" id="{A956547C-099A-9E24-1C45-3214EA0B92DF}"/>
              </a:ext>
            </a:extLst>
          </p:cNvPr>
          <p:cNvCxnSpPr>
            <a:cxnSpLocks/>
            <a:stCxn id="44" idx="3"/>
            <a:endCxn id="45" idx="1"/>
          </p:cNvCxnSpPr>
          <p:nvPr/>
        </p:nvCxnSpPr>
        <p:spPr>
          <a:xfrm>
            <a:off x="3627560" y="3057897"/>
            <a:ext cx="1430215" cy="0"/>
          </a:xfrm>
          <a:prstGeom prst="straightConnector1">
            <a:avLst/>
          </a:prstGeom>
          <a:ln w="15875">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8A96A6E5-A692-915E-D4D9-40C3D53A4119}"/>
              </a:ext>
            </a:extLst>
          </p:cNvPr>
          <p:cNvSpPr txBox="1"/>
          <p:nvPr/>
        </p:nvSpPr>
        <p:spPr>
          <a:xfrm>
            <a:off x="3770901" y="3163544"/>
            <a:ext cx="1056341" cy="246221"/>
          </a:xfrm>
          <a:prstGeom prst="rect">
            <a:avLst/>
          </a:prstGeom>
          <a:noFill/>
          <a:ln>
            <a:noFill/>
          </a:ln>
        </p:spPr>
        <p:txBody>
          <a:bodyPr wrap="square" rtlCol="0">
            <a:spAutoFit/>
          </a:bodyPr>
          <a:lstStyle/>
          <a:p>
            <a:pPr algn="ctr"/>
            <a:r>
              <a:rPr lang="en-US" sz="1000" dirty="0">
                <a:solidFill>
                  <a:schemeClr val="bg1"/>
                </a:solidFill>
              </a:rPr>
              <a:t>Focus on</a:t>
            </a:r>
          </a:p>
        </p:txBody>
      </p:sp>
      <p:sp>
        <p:nvSpPr>
          <p:cNvPr id="62" name="TextBox 61">
            <a:extLst>
              <a:ext uri="{FF2B5EF4-FFF2-40B4-BE49-F238E27FC236}">
                <a16:creationId xmlns:a16="http://schemas.microsoft.com/office/drawing/2014/main" id="{8749F6E0-E4AD-070D-516E-85422AE6FBCB}"/>
              </a:ext>
            </a:extLst>
          </p:cNvPr>
          <p:cNvSpPr txBox="1"/>
          <p:nvPr/>
        </p:nvSpPr>
        <p:spPr>
          <a:xfrm>
            <a:off x="7261799" y="3150932"/>
            <a:ext cx="1056341" cy="246221"/>
          </a:xfrm>
          <a:prstGeom prst="rect">
            <a:avLst/>
          </a:prstGeom>
          <a:noFill/>
          <a:ln>
            <a:noFill/>
          </a:ln>
        </p:spPr>
        <p:txBody>
          <a:bodyPr wrap="square" rtlCol="0">
            <a:spAutoFit/>
          </a:bodyPr>
          <a:lstStyle/>
          <a:p>
            <a:pPr algn="ctr"/>
            <a:r>
              <a:rPr lang="en-US" sz="1000" dirty="0">
                <a:solidFill>
                  <a:schemeClr val="bg1"/>
                </a:solidFill>
              </a:rPr>
              <a:t>Leading to</a:t>
            </a:r>
          </a:p>
        </p:txBody>
      </p:sp>
      <p:pic>
        <p:nvPicPr>
          <p:cNvPr id="2" name="Picture 2">
            <a:extLst>
              <a:ext uri="{FF2B5EF4-FFF2-40B4-BE49-F238E27FC236}">
                <a16:creationId xmlns:a16="http://schemas.microsoft.com/office/drawing/2014/main" id="{8966D06F-BE28-2B8B-F6A4-D2E542EA139D}"/>
              </a:ext>
            </a:extLst>
          </p:cNvPr>
          <p:cNvPicPr>
            <a:picLocks noChangeAspect="1" noChangeArrowheads="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9633698" y="6212135"/>
            <a:ext cx="2468654" cy="45536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4FEC2FAB-5772-22C1-F53D-16182B12C889}"/>
              </a:ext>
            </a:extLst>
          </p:cNvPr>
          <p:cNvCxnSpPr>
            <a:cxnSpLocks/>
            <a:endCxn id="46" idx="1"/>
          </p:cNvCxnSpPr>
          <p:nvPr/>
        </p:nvCxnSpPr>
        <p:spPr>
          <a:xfrm flipV="1">
            <a:off x="7134225" y="3054722"/>
            <a:ext cx="1379660" cy="3175"/>
          </a:xfrm>
          <a:prstGeom prst="straightConnector1">
            <a:avLst/>
          </a:prstGeom>
          <a:ln w="15875">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63745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44" name="Rectangle: Rounded Corners 43">
            <a:extLst>
              <a:ext uri="{FF2B5EF4-FFF2-40B4-BE49-F238E27FC236}">
                <a16:creationId xmlns:a16="http://schemas.microsoft.com/office/drawing/2014/main" id="{10136259-2F1A-DEF1-BE6D-F1BC23099B16}"/>
              </a:ext>
            </a:extLst>
          </p:cNvPr>
          <p:cNvSpPr/>
          <p:nvPr/>
        </p:nvSpPr>
        <p:spPr>
          <a:xfrm>
            <a:off x="1551110" y="2019297"/>
            <a:ext cx="2076450" cy="207720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bg1"/>
                </a:solidFill>
              </a:rPr>
              <a:t>Normalized</a:t>
            </a:r>
            <a:br>
              <a:rPr lang="nl-NL" dirty="0">
                <a:solidFill>
                  <a:schemeClr val="bg1"/>
                </a:solidFill>
              </a:rPr>
            </a:br>
            <a:r>
              <a:rPr lang="nl-NL" dirty="0">
                <a:solidFill>
                  <a:schemeClr val="bg1"/>
                </a:solidFill>
              </a:rPr>
              <a:t>Systems</a:t>
            </a:r>
          </a:p>
        </p:txBody>
      </p:sp>
      <p:sp>
        <p:nvSpPr>
          <p:cNvPr id="45" name="Rectangle: Rounded Corners 44">
            <a:extLst>
              <a:ext uri="{FF2B5EF4-FFF2-40B4-BE49-F238E27FC236}">
                <a16:creationId xmlns:a16="http://schemas.microsoft.com/office/drawing/2014/main" id="{18931EA0-0D6D-93AD-B71F-EB84C8ED009B}"/>
              </a:ext>
            </a:extLst>
          </p:cNvPr>
          <p:cNvSpPr/>
          <p:nvPr/>
        </p:nvSpPr>
        <p:spPr>
          <a:xfrm>
            <a:off x="5057775" y="2019297"/>
            <a:ext cx="2076450" cy="207720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Stability</a:t>
            </a:r>
          </a:p>
        </p:txBody>
      </p:sp>
      <p:sp>
        <p:nvSpPr>
          <p:cNvPr id="46" name="Rectangle: Rounded Corners 45">
            <a:extLst>
              <a:ext uri="{FF2B5EF4-FFF2-40B4-BE49-F238E27FC236}">
                <a16:creationId xmlns:a16="http://schemas.microsoft.com/office/drawing/2014/main" id="{1A53BF5A-75E7-78C3-C64C-4F939EED27E4}"/>
              </a:ext>
            </a:extLst>
          </p:cNvPr>
          <p:cNvSpPr/>
          <p:nvPr/>
        </p:nvSpPr>
        <p:spPr>
          <a:xfrm>
            <a:off x="8513885" y="2016122"/>
            <a:ext cx="2076450" cy="207720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Evolvable</a:t>
            </a:r>
          </a:p>
          <a:p>
            <a:pPr algn="ctr"/>
            <a:r>
              <a:rPr lang="en-US" dirty="0">
                <a:solidFill>
                  <a:schemeClr val="bg1"/>
                </a:solidFill>
              </a:rPr>
              <a:t>Software </a:t>
            </a:r>
            <a:br>
              <a:rPr lang="en-US" dirty="0">
                <a:solidFill>
                  <a:schemeClr val="bg1"/>
                </a:solidFill>
              </a:rPr>
            </a:br>
            <a:r>
              <a:rPr lang="en-US" dirty="0">
                <a:solidFill>
                  <a:schemeClr val="bg1"/>
                </a:solidFill>
              </a:rPr>
              <a:t>Systems</a:t>
            </a:r>
          </a:p>
        </p:txBody>
      </p:sp>
      <p:cxnSp>
        <p:nvCxnSpPr>
          <p:cNvPr id="56" name="Straight Arrow Connector 55">
            <a:extLst>
              <a:ext uri="{FF2B5EF4-FFF2-40B4-BE49-F238E27FC236}">
                <a16:creationId xmlns:a16="http://schemas.microsoft.com/office/drawing/2014/main" id="{A956547C-099A-9E24-1C45-3214EA0B92DF}"/>
              </a:ext>
            </a:extLst>
          </p:cNvPr>
          <p:cNvCxnSpPr>
            <a:cxnSpLocks/>
            <a:stCxn id="44" idx="3"/>
            <a:endCxn id="45" idx="1"/>
          </p:cNvCxnSpPr>
          <p:nvPr/>
        </p:nvCxnSpPr>
        <p:spPr>
          <a:xfrm>
            <a:off x="3627560" y="3057897"/>
            <a:ext cx="1430215" cy="0"/>
          </a:xfrm>
          <a:prstGeom prst="straightConnector1">
            <a:avLst/>
          </a:prstGeom>
          <a:ln w="15875">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8A96A6E5-A692-915E-D4D9-40C3D53A4119}"/>
              </a:ext>
            </a:extLst>
          </p:cNvPr>
          <p:cNvSpPr txBox="1"/>
          <p:nvPr/>
        </p:nvSpPr>
        <p:spPr>
          <a:xfrm>
            <a:off x="3770901" y="3163544"/>
            <a:ext cx="1056341" cy="246221"/>
          </a:xfrm>
          <a:prstGeom prst="rect">
            <a:avLst/>
          </a:prstGeom>
          <a:noFill/>
          <a:ln>
            <a:noFill/>
          </a:ln>
        </p:spPr>
        <p:txBody>
          <a:bodyPr wrap="square" rtlCol="0">
            <a:spAutoFit/>
          </a:bodyPr>
          <a:lstStyle/>
          <a:p>
            <a:pPr algn="ctr"/>
            <a:r>
              <a:rPr lang="en-US" sz="1000" dirty="0">
                <a:solidFill>
                  <a:schemeClr val="bg1"/>
                </a:solidFill>
              </a:rPr>
              <a:t>Focus on</a:t>
            </a:r>
          </a:p>
        </p:txBody>
      </p:sp>
      <p:sp>
        <p:nvSpPr>
          <p:cNvPr id="62" name="TextBox 61">
            <a:extLst>
              <a:ext uri="{FF2B5EF4-FFF2-40B4-BE49-F238E27FC236}">
                <a16:creationId xmlns:a16="http://schemas.microsoft.com/office/drawing/2014/main" id="{8749F6E0-E4AD-070D-516E-85422AE6FBCB}"/>
              </a:ext>
            </a:extLst>
          </p:cNvPr>
          <p:cNvSpPr txBox="1"/>
          <p:nvPr/>
        </p:nvSpPr>
        <p:spPr>
          <a:xfrm>
            <a:off x="7261799" y="3150932"/>
            <a:ext cx="1056341" cy="246221"/>
          </a:xfrm>
          <a:prstGeom prst="rect">
            <a:avLst/>
          </a:prstGeom>
          <a:noFill/>
          <a:ln>
            <a:noFill/>
          </a:ln>
        </p:spPr>
        <p:txBody>
          <a:bodyPr wrap="square" rtlCol="0">
            <a:spAutoFit/>
          </a:bodyPr>
          <a:lstStyle/>
          <a:p>
            <a:pPr algn="ctr"/>
            <a:r>
              <a:rPr lang="en-US" sz="1000" dirty="0">
                <a:solidFill>
                  <a:schemeClr val="bg1"/>
                </a:solidFill>
              </a:rPr>
              <a:t>Leading to</a:t>
            </a:r>
          </a:p>
        </p:txBody>
      </p:sp>
      <p:pic>
        <p:nvPicPr>
          <p:cNvPr id="2" name="Picture 2">
            <a:extLst>
              <a:ext uri="{FF2B5EF4-FFF2-40B4-BE49-F238E27FC236}">
                <a16:creationId xmlns:a16="http://schemas.microsoft.com/office/drawing/2014/main" id="{8966D06F-BE28-2B8B-F6A4-D2E542EA139D}"/>
              </a:ext>
            </a:extLst>
          </p:cNvPr>
          <p:cNvPicPr>
            <a:picLocks noChangeAspect="1" noChangeArrowheads="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9633698" y="6212135"/>
            <a:ext cx="2468654" cy="45536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7C0CFE67-5BB5-E26E-111C-99E8F9EB2F74}"/>
              </a:ext>
            </a:extLst>
          </p:cNvPr>
          <p:cNvCxnSpPr>
            <a:cxnSpLocks/>
            <a:endCxn id="46" idx="1"/>
          </p:cNvCxnSpPr>
          <p:nvPr/>
        </p:nvCxnSpPr>
        <p:spPr>
          <a:xfrm flipV="1">
            <a:off x="7134225" y="3054722"/>
            <a:ext cx="1379660" cy="3175"/>
          </a:xfrm>
          <a:prstGeom prst="straightConnector1">
            <a:avLst/>
          </a:prstGeom>
          <a:ln w="15875">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693486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4D5A478-D434-6DA8-A678-B3D768791A65}"/>
              </a:ext>
            </a:extLst>
          </p:cNvPr>
          <p:cNvSpPr txBox="1"/>
          <p:nvPr/>
        </p:nvSpPr>
        <p:spPr>
          <a:xfrm>
            <a:off x="5602895" y="3411235"/>
            <a:ext cx="1056341" cy="400110"/>
          </a:xfrm>
          <a:prstGeom prst="rect">
            <a:avLst/>
          </a:prstGeom>
          <a:noFill/>
          <a:ln>
            <a:noFill/>
          </a:ln>
        </p:spPr>
        <p:txBody>
          <a:bodyPr wrap="square" rtlCol="0">
            <a:spAutoFit/>
          </a:bodyPr>
          <a:lstStyle/>
          <a:p>
            <a:pPr algn="ctr"/>
            <a:r>
              <a:rPr lang="en-US" sz="1000" dirty="0">
                <a:solidFill>
                  <a:schemeClr val="bg1"/>
                </a:solidFill>
              </a:rPr>
              <a:t>Converges</a:t>
            </a:r>
            <a:br>
              <a:rPr lang="en-US" sz="1000" dirty="0">
                <a:solidFill>
                  <a:schemeClr val="bg1"/>
                </a:solidFill>
              </a:rPr>
            </a:br>
            <a:r>
              <a:rPr lang="en-US" sz="1000" dirty="0">
                <a:solidFill>
                  <a:schemeClr val="bg1"/>
                </a:solidFill>
              </a:rPr>
              <a:t>with?</a:t>
            </a:r>
          </a:p>
        </p:txBody>
      </p:sp>
      <p:sp>
        <p:nvSpPr>
          <p:cNvPr id="43" name="Rectangle: Rounded Corners 42">
            <a:extLst>
              <a:ext uri="{FF2B5EF4-FFF2-40B4-BE49-F238E27FC236}">
                <a16:creationId xmlns:a16="http://schemas.microsoft.com/office/drawing/2014/main" id="{0912A029-0A27-A605-828C-1FC8BD2F189E}"/>
              </a:ext>
            </a:extLst>
          </p:cNvPr>
          <p:cNvSpPr/>
          <p:nvPr/>
        </p:nvSpPr>
        <p:spPr>
          <a:xfrm>
            <a:off x="6800850" y="2390400"/>
            <a:ext cx="2076450" cy="207720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bg1"/>
                </a:solidFill>
              </a:rPr>
              <a:t>Normalized </a:t>
            </a:r>
            <a:br>
              <a:rPr lang="nl-NL" dirty="0">
                <a:solidFill>
                  <a:schemeClr val="bg1"/>
                </a:solidFill>
              </a:rPr>
            </a:br>
            <a:r>
              <a:rPr lang="nl-NL" dirty="0">
                <a:solidFill>
                  <a:schemeClr val="bg1"/>
                </a:solidFill>
              </a:rPr>
              <a:t>Systems</a:t>
            </a:r>
          </a:p>
        </p:txBody>
      </p:sp>
      <p:sp>
        <p:nvSpPr>
          <p:cNvPr id="44" name="Rectangle: Rounded Corners 43">
            <a:extLst>
              <a:ext uri="{FF2B5EF4-FFF2-40B4-BE49-F238E27FC236}">
                <a16:creationId xmlns:a16="http://schemas.microsoft.com/office/drawing/2014/main" id="{10136259-2F1A-DEF1-BE6D-F1BC23099B16}"/>
              </a:ext>
            </a:extLst>
          </p:cNvPr>
          <p:cNvSpPr/>
          <p:nvPr/>
        </p:nvSpPr>
        <p:spPr>
          <a:xfrm>
            <a:off x="3381375" y="2390400"/>
            <a:ext cx="2076450" cy="207720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bg1"/>
                </a:solidFill>
              </a:rPr>
              <a:t>Clean</a:t>
            </a:r>
            <a:br>
              <a:rPr lang="nl-NL" dirty="0">
                <a:solidFill>
                  <a:schemeClr val="bg1"/>
                </a:solidFill>
              </a:rPr>
            </a:br>
            <a:r>
              <a:rPr lang="nl-NL" dirty="0">
                <a:solidFill>
                  <a:schemeClr val="bg1"/>
                </a:solidFill>
              </a:rPr>
              <a:t>Architecture</a:t>
            </a:r>
          </a:p>
        </p:txBody>
      </p:sp>
      <p:pic>
        <p:nvPicPr>
          <p:cNvPr id="2" name="Picture 2">
            <a:extLst>
              <a:ext uri="{FF2B5EF4-FFF2-40B4-BE49-F238E27FC236}">
                <a16:creationId xmlns:a16="http://schemas.microsoft.com/office/drawing/2014/main" id="{8966D06F-BE28-2B8B-F6A4-D2E542EA139D}"/>
              </a:ext>
            </a:extLst>
          </p:cNvPr>
          <p:cNvPicPr>
            <a:picLocks noChangeAspect="1" noChangeArrowheads="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9633698" y="6212135"/>
            <a:ext cx="2468654" cy="45536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55E44D38-AADD-1DDB-E2BD-4942AADCB629}"/>
              </a:ext>
            </a:extLst>
          </p:cNvPr>
          <p:cNvCxnSpPr>
            <a:stCxn id="44" idx="3"/>
            <a:endCxn id="43" idx="1"/>
          </p:cNvCxnSpPr>
          <p:nvPr/>
        </p:nvCxnSpPr>
        <p:spPr>
          <a:xfrm>
            <a:off x="5457825" y="3429000"/>
            <a:ext cx="134302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305012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29074B6B-FE2D-8AC3-6714-17A4867E9D10}"/>
              </a:ext>
            </a:extLst>
          </p:cNvPr>
          <p:cNvSpPr>
            <a:spLocks noGrp="1"/>
          </p:cNvSpPr>
          <p:nvPr>
            <p:ph idx="4294967295"/>
          </p:nvPr>
        </p:nvSpPr>
        <p:spPr>
          <a:xfrm>
            <a:off x="1425575" y="1319213"/>
            <a:ext cx="2818765" cy="4881562"/>
          </a:xfrm>
        </p:spPr>
        <p:txBody>
          <a:bodyPr/>
          <a:lstStyle/>
          <a:p>
            <a:pPr marL="0" indent="0">
              <a:buClr>
                <a:schemeClr val="bg1"/>
              </a:buClr>
              <a:buNone/>
            </a:pPr>
            <a:r>
              <a:rPr lang="en-US" dirty="0">
                <a:solidFill>
                  <a:schemeClr val="bg1"/>
                </a:solidFill>
              </a:rPr>
              <a:t>Modularity</a:t>
            </a:r>
          </a:p>
          <a:p>
            <a:pPr marL="0" indent="0">
              <a:buClr>
                <a:schemeClr val="bg1"/>
              </a:buClr>
              <a:buNone/>
            </a:pPr>
            <a:r>
              <a:rPr lang="en-US" dirty="0">
                <a:solidFill>
                  <a:schemeClr val="bg1"/>
                </a:solidFill>
              </a:rPr>
              <a:t>Low Coupling</a:t>
            </a:r>
          </a:p>
          <a:p>
            <a:pPr marL="0" indent="0">
              <a:buClr>
                <a:schemeClr val="bg1"/>
              </a:buClr>
              <a:buNone/>
            </a:pPr>
            <a:r>
              <a:rPr lang="en-US" dirty="0">
                <a:solidFill>
                  <a:schemeClr val="bg1"/>
                </a:solidFill>
              </a:rPr>
              <a:t>High Cohesion</a:t>
            </a:r>
          </a:p>
          <a:p>
            <a:pPr marL="0" indent="0">
              <a:buClr>
                <a:schemeClr val="bg1"/>
              </a:buClr>
              <a:buNone/>
            </a:pPr>
            <a:r>
              <a:rPr lang="en-US" u="sng" dirty="0">
                <a:solidFill>
                  <a:schemeClr val="bg1"/>
                </a:solidFill>
              </a:rPr>
              <a:t>Principles</a:t>
            </a:r>
          </a:p>
          <a:p>
            <a:pPr marL="0" indent="0">
              <a:buClr>
                <a:schemeClr val="bg1"/>
              </a:buClr>
              <a:buNone/>
            </a:pPr>
            <a:r>
              <a:rPr lang="en-US" u="sng" dirty="0">
                <a:solidFill>
                  <a:schemeClr val="bg1"/>
                </a:solidFill>
              </a:rPr>
              <a:t>Design Elements</a:t>
            </a:r>
          </a:p>
        </p:txBody>
      </p:sp>
      <p:pic>
        <p:nvPicPr>
          <p:cNvPr id="4" name="Picture 2">
            <a:extLst>
              <a:ext uri="{FF2B5EF4-FFF2-40B4-BE49-F238E27FC236}">
                <a16:creationId xmlns:a16="http://schemas.microsoft.com/office/drawing/2014/main" id="{3F945E26-EE63-43B2-0E96-F5267C14673B}"/>
              </a:ext>
            </a:extLst>
          </p:cNvPr>
          <p:cNvPicPr>
            <a:picLocks noChangeAspect="1" noChangeArrowheads="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artisticPhotocopy/>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9633698" y="6212135"/>
            <a:ext cx="2468654" cy="455360"/>
          </a:xfrm>
          <a:prstGeom prst="rect">
            <a:avLst/>
          </a:prstGeom>
          <a:noFill/>
          <a:extLst>
            <a:ext uri="{909E8E84-426E-40DD-AFC4-6F175D3DCCD1}">
              <a14:hiddenFill xmlns:a14="http://schemas.microsoft.com/office/drawing/2010/main">
                <a:solidFill>
                  <a:srgbClr val="FFFFFF"/>
                </a:solidFill>
              </a14:hiddenFill>
            </a:ext>
          </a:extLst>
        </p:spPr>
      </p:pic>
      <p:sp>
        <p:nvSpPr>
          <p:cNvPr id="2" name="Freeform: Shape 1">
            <a:extLst>
              <a:ext uri="{FF2B5EF4-FFF2-40B4-BE49-F238E27FC236}">
                <a16:creationId xmlns:a16="http://schemas.microsoft.com/office/drawing/2014/main" id="{093956A1-9BBC-CAE3-A712-35E526743B1B}"/>
              </a:ext>
            </a:extLst>
          </p:cNvPr>
          <p:cNvSpPr/>
          <p:nvPr/>
        </p:nvSpPr>
        <p:spPr>
          <a:xfrm>
            <a:off x="9068111" y="235110"/>
            <a:ext cx="2668595" cy="1501411"/>
          </a:xfrm>
          <a:custGeom>
            <a:avLst/>
            <a:gdLst>
              <a:gd name="connsiteX0" fmla="*/ 0 w 2502352"/>
              <a:gd name="connsiteY0" fmla="*/ 0 h 1501411"/>
              <a:gd name="connsiteX1" fmla="*/ 2502352 w 2502352"/>
              <a:gd name="connsiteY1" fmla="*/ 0 h 1501411"/>
              <a:gd name="connsiteX2" fmla="*/ 2502352 w 2502352"/>
              <a:gd name="connsiteY2" fmla="*/ 1501411 h 1501411"/>
              <a:gd name="connsiteX3" fmla="*/ 0 w 2502352"/>
              <a:gd name="connsiteY3" fmla="*/ 1501411 h 1501411"/>
              <a:gd name="connsiteX4" fmla="*/ 0 w 2502352"/>
              <a:gd name="connsiteY4" fmla="*/ 0 h 1501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2352" h="1501411">
                <a:moveTo>
                  <a:pt x="0" y="0"/>
                </a:moveTo>
                <a:lnTo>
                  <a:pt x="2502352" y="0"/>
                </a:lnTo>
                <a:lnTo>
                  <a:pt x="2502352" y="1501411"/>
                </a:lnTo>
                <a:lnTo>
                  <a:pt x="0" y="1501411"/>
                </a:lnTo>
                <a:lnTo>
                  <a:pt x="0" y="0"/>
                </a:lnTo>
                <a:close/>
              </a:path>
            </a:pathLst>
          </a:custGeom>
          <a:noFill/>
          <a:ln>
            <a:solidFill>
              <a:schemeClr val="bg1"/>
            </a:solid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ln>
                  <a:solidFill>
                    <a:schemeClr val="tx1">
                      <a:lumMod val="85000"/>
                      <a:lumOff val="15000"/>
                    </a:schemeClr>
                  </a:solidFill>
                </a:ln>
                <a:solidFill>
                  <a:schemeClr val="bg1"/>
                </a:solidFill>
              </a:rPr>
              <a:t>Unified</a:t>
            </a:r>
            <a:br>
              <a:rPr lang="en-US" sz="3000" kern="1200" dirty="0">
                <a:ln>
                  <a:solidFill>
                    <a:schemeClr val="tx1">
                      <a:lumMod val="85000"/>
                      <a:lumOff val="15000"/>
                    </a:schemeClr>
                  </a:solidFill>
                </a:ln>
                <a:solidFill>
                  <a:schemeClr val="bg1"/>
                </a:solidFill>
              </a:rPr>
            </a:br>
            <a:r>
              <a:rPr lang="en-US" sz="3000" kern="1200" dirty="0">
                <a:ln>
                  <a:solidFill>
                    <a:schemeClr val="tx1">
                      <a:lumMod val="85000"/>
                      <a:lumOff val="15000"/>
                    </a:schemeClr>
                  </a:solidFill>
                </a:ln>
                <a:solidFill>
                  <a:schemeClr val="bg1"/>
                </a:solidFill>
              </a:rPr>
              <a:t>Concepts</a:t>
            </a:r>
            <a:endParaRPr lang="en-GB" sz="3000" kern="1200" dirty="0">
              <a:ln>
                <a:solidFill>
                  <a:schemeClr val="tx1">
                    <a:lumMod val="85000"/>
                    <a:lumOff val="15000"/>
                  </a:schemeClr>
                </a:solidFill>
              </a:ln>
              <a:solidFill>
                <a:schemeClr val="bg1"/>
              </a:solidFill>
            </a:endParaRPr>
          </a:p>
        </p:txBody>
      </p:sp>
    </p:spTree>
    <p:extLst>
      <p:ext uri="{BB962C8B-B14F-4D97-AF65-F5344CB8AC3E}">
        <p14:creationId xmlns:p14="http://schemas.microsoft.com/office/powerpoint/2010/main" val="19744720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D76AFFE8-72D9-D5F9-1D7C-7CFE79E3D30E}"/>
              </a:ext>
            </a:extLst>
          </p:cNvPr>
          <p:cNvSpPr/>
          <p:nvPr/>
        </p:nvSpPr>
        <p:spPr>
          <a:xfrm>
            <a:off x="874714" y="4058148"/>
            <a:ext cx="10766422" cy="1501411"/>
          </a:xfrm>
          <a:custGeom>
            <a:avLst/>
            <a:gdLst>
              <a:gd name="connsiteX0" fmla="*/ 0 w 10766422"/>
              <a:gd name="connsiteY0" fmla="*/ 0 h 1501411"/>
              <a:gd name="connsiteX1" fmla="*/ 10766422 w 10766422"/>
              <a:gd name="connsiteY1" fmla="*/ 0 h 1501411"/>
              <a:gd name="connsiteX2" fmla="*/ 10766422 w 10766422"/>
              <a:gd name="connsiteY2" fmla="*/ 1501411 h 1501411"/>
              <a:gd name="connsiteX3" fmla="*/ 0 w 10766422"/>
              <a:gd name="connsiteY3" fmla="*/ 1501411 h 1501411"/>
              <a:gd name="connsiteX4" fmla="*/ 0 w 10766422"/>
              <a:gd name="connsiteY4" fmla="*/ 0 h 1501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6422" h="1501411">
                <a:moveTo>
                  <a:pt x="0" y="0"/>
                </a:moveTo>
                <a:lnTo>
                  <a:pt x="10766422" y="0"/>
                </a:lnTo>
                <a:lnTo>
                  <a:pt x="10766422" y="1501411"/>
                </a:lnTo>
                <a:lnTo>
                  <a:pt x="0" y="1501411"/>
                </a:lnTo>
                <a:lnTo>
                  <a:pt x="0" y="0"/>
                </a:lnTo>
                <a:close/>
              </a:path>
            </a:pathLst>
          </a:custGeom>
          <a:noFill/>
          <a:ln>
            <a:solidFill>
              <a:schemeClr val="bg1"/>
            </a:solid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ln>
                  <a:solidFill>
                    <a:schemeClr val="tx1">
                      <a:lumMod val="85000"/>
                      <a:lumOff val="15000"/>
                    </a:schemeClr>
                  </a:solidFill>
                </a:ln>
                <a:solidFill>
                  <a:schemeClr val="bg1"/>
                </a:solidFill>
              </a:rPr>
              <a:t>Conclusion on alignment</a:t>
            </a:r>
            <a:br>
              <a:rPr lang="en-US" sz="3000" kern="1200" dirty="0">
                <a:ln>
                  <a:solidFill>
                    <a:schemeClr val="tx1">
                      <a:lumMod val="85000"/>
                      <a:lumOff val="15000"/>
                    </a:schemeClr>
                  </a:solidFill>
                </a:ln>
                <a:solidFill>
                  <a:schemeClr val="bg1"/>
                </a:solidFill>
              </a:rPr>
            </a:br>
            <a:r>
              <a:rPr lang="en-US" sz="3000" kern="1200" dirty="0">
                <a:ln>
                  <a:solidFill>
                    <a:schemeClr val="tx1">
                      <a:lumMod val="85000"/>
                      <a:lumOff val="15000"/>
                    </a:schemeClr>
                  </a:solidFill>
                </a:ln>
                <a:solidFill>
                  <a:schemeClr val="bg1"/>
                </a:solidFill>
              </a:rPr>
              <a:t>of Principles and Elements</a:t>
            </a:r>
            <a:endParaRPr lang="en-GB" sz="3000" kern="1200" dirty="0">
              <a:ln>
                <a:solidFill>
                  <a:schemeClr val="tx1">
                    <a:lumMod val="85000"/>
                    <a:lumOff val="15000"/>
                  </a:schemeClr>
                </a:solidFill>
              </a:ln>
              <a:solidFill>
                <a:schemeClr val="bg1"/>
              </a:solidFill>
            </a:endParaRPr>
          </a:p>
        </p:txBody>
      </p:sp>
      <p:sp>
        <p:nvSpPr>
          <p:cNvPr id="6" name="Arrow: Down 5">
            <a:extLst>
              <a:ext uri="{FF2B5EF4-FFF2-40B4-BE49-F238E27FC236}">
                <a16:creationId xmlns:a16="http://schemas.microsoft.com/office/drawing/2014/main" id="{D3801E47-5C76-BEB7-113B-06C89EBB1589}"/>
              </a:ext>
            </a:extLst>
          </p:cNvPr>
          <p:cNvSpPr/>
          <p:nvPr/>
        </p:nvSpPr>
        <p:spPr>
          <a:xfrm>
            <a:off x="4821871" y="3428385"/>
            <a:ext cx="581891" cy="645835"/>
          </a:xfrm>
          <a:prstGeom prst="downArrow">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7" name="Arrow: Down 6">
            <a:extLst>
              <a:ext uri="{FF2B5EF4-FFF2-40B4-BE49-F238E27FC236}">
                <a16:creationId xmlns:a16="http://schemas.microsoft.com/office/drawing/2014/main" id="{526D0817-C0A0-68B4-D5EC-DB50AAA572C8}"/>
              </a:ext>
            </a:extLst>
          </p:cNvPr>
          <p:cNvSpPr/>
          <p:nvPr/>
        </p:nvSpPr>
        <p:spPr>
          <a:xfrm>
            <a:off x="7324223" y="3428385"/>
            <a:ext cx="581891" cy="645835"/>
          </a:xfrm>
          <a:prstGeom prst="downArrow">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2" name="Freeform: Shape 11">
            <a:extLst>
              <a:ext uri="{FF2B5EF4-FFF2-40B4-BE49-F238E27FC236}">
                <a16:creationId xmlns:a16="http://schemas.microsoft.com/office/drawing/2014/main" id="{0B986768-BB34-46C3-968E-A79FAA0D14C0}"/>
              </a:ext>
            </a:extLst>
          </p:cNvPr>
          <p:cNvSpPr/>
          <p:nvPr/>
        </p:nvSpPr>
        <p:spPr>
          <a:xfrm>
            <a:off x="3822826" y="1903023"/>
            <a:ext cx="2502352" cy="1501411"/>
          </a:xfrm>
          <a:custGeom>
            <a:avLst/>
            <a:gdLst>
              <a:gd name="connsiteX0" fmla="*/ 0 w 2502352"/>
              <a:gd name="connsiteY0" fmla="*/ 0 h 1501411"/>
              <a:gd name="connsiteX1" fmla="*/ 2502352 w 2502352"/>
              <a:gd name="connsiteY1" fmla="*/ 0 h 1501411"/>
              <a:gd name="connsiteX2" fmla="*/ 2502352 w 2502352"/>
              <a:gd name="connsiteY2" fmla="*/ 1501411 h 1501411"/>
              <a:gd name="connsiteX3" fmla="*/ 0 w 2502352"/>
              <a:gd name="connsiteY3" fmla="*/ 1501411 h 1501411"/>
              <a:gd name="connsiteX4" fmla="*/ 0 w 2502352"/>
              <a:gd name="connsiteY4" fmla="*/ 0 h 1501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2352" h="1501411">
                <a:moveTo>
                  <a:pt x="0" y="0"/>
                </a:moveTo>
                <a:lnTo>
                  <a:pt x="2502352" y="0"/>
                </a:lnTo>
                <a:lnTo>
                  <a:pt x="2502352" y="1501411"/>
                </a:lnTo>
                <a:lnTo>
                  <a:pt x="0" y="1501411"/>
                </a:lnTo>
                <a:lnTo>
                  <a:pt x="0" y="0"/>
                </a:lnTo>
                <a:close/>
              </a:path>
            </a:pathLst>
          </a:custGeom>
          <a:noFill/>
          <a:ln>
            <a:solidFill>
              <a:schemeClr val="bg1"/>
            </a:solid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ln>
                  <a:solidFill>
                    <a:schemeClr val="tx1">
                      <a:lumMod val="85000"/>
                      <a:lumOff val="15000"/>
                    </a:schemeClr>
                  </a:solidFill>
                </a:ln>
                <a:solidFill>
                  <a:schemeClr val="bg1"/>
                </a:solidFill>
              </a:rPr>
              <a:t>Literature Study</a:t>
            </a:r>
            <a:endParaRPr lang="en-GB" sz="3000" kern="1200" dirty="0">
              <a:ln>
                <a:solidFill>
                  <a:schemeClr val="tx1">
                    <a:lumMod val="85000"/>
                    <a:lumOff val="15000"/>
                  </a:schemeClr>
                </a:solidFill>
              </a:ln>
              <a:solidFill>
                <a:schemeClr val="bg1"/>
              </a:solidFill>
            </a:endParaRPr>
          </a:p>
        </p:txBody>
      </p:sp>
      <p:sp>
        <p:nvSpPr>
          <p:cNvPr id="16" name="Freeform: Shape 15">
            <a:extLst>
              <a:ext uri="{FF2B5EF4-FFF2-40B4-BE49-F238E27FC236}">
                <a16:creationId xmlns:a16="http://schemas.microsoft.com/office/drawing/2014/main" id="{E7FBDE3B-629C-0FD2-A24B-10F0176E1440}"/>
              </a:ext>
            </a:extLst>
          </p:cNvPr>
          <p:cNvSpPr/>
          <p:nvPr/>
        </p:nvSpPr>
        <p:spPr>
          <a:xfrm>
            <a:off x="6363992" y="1903023"/>
            <a:ext cx="2502352" cy="1501411"/>
          </a:xfrm>
          <a:custGeom>
            <a:avLst/>
            <a:gdLst>
              <a:gd name="connsiteX0" fmla="*/ 0 w 2502352"/>
              <a:gd name="connsiteY0" fmla="*/ 0 h 1501411"/>
              <a:gd name="connsiteX1" fmla="*/ 2502352 w 2502352"/>
              <a:gd name="connsiteY1" fmla="*/ 0 h 1501411"/>
              <a:gd name="connsiteX2" fmla="*/ 2502352 w 2502352"/>
              <a:gd name="connsiteY2" fmla="*/ 1501411 h 1501411"/>
              <a:gd name="connsiteX3" fmla="*/ 0 w 2502352"/>
              <a:gd name="connsiteY3" fmla="*/ 1501411 h 1501411"/>
              <a:gd name="connsiteX4" fmla="*/ 0 w 2502352"/>
              <a:gd name="connsiteY4" fmla="*/ 0 h 1501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2352" h="1501411">
                <a:moveTo>
                  <a:pt x="0" y="0"/>
                </a:moveTo>
                <a:lnTo>
                  <a:pt x="2502352" y="0"/>
                </a:lnTo>
                <a:lnTo>
                  <a:pt x="2502352" y="1501411"/>
                </a:lnTo>
                <a:lnTo>
                  <a:pt x="0" y="1501411"/>
                </a:lnTo>
                <a:lnTo>
                  <a:pt x="0" y="0"/>
                </a:lnTo>
                <a:close/>
              </a:path>
            </a:pathLst>
          </a:custGeom>
          <a:noFill/>
          <a:ln>
            <a:solidFill>
              <a:schemeClr val="bg1"/>
            </a:solid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ln>
                  <a:solidFill>
                    <a:schemeClr val="tx1">
                      <a:lumMod val="85000"/>
                      <a:lumOff val="15000"/>
                    </a:schemeClr>
                  </a:solidFill>
                </a:ln>
                <a:solidFill>
                  <a:schemeClr val="bg1"/>
                </a:solidFill>
              </a:rPr>
              <a:t>Theoretical</a:t>
            </a:r>
            <a:br>
              <a:rPr lang="en-US" sz="3000" kern="1200" dirty="0">
                <a:ln>
                  <a:solidFill>
                    <a:schemeClr val="tx1">
                      <a:lumMod val="85000"/>
                      <a:lumOff val="15000"/>
                    </a:schemeClr>
                  </a:solidFill>
                </a:ln>
                <a:solidFill>
                  <a:schemeClr val="bg1"/>
                </a:solidFill>
              </a:rPr>
            </a:br>
            <a:r>
              <a:rPr lang="en-US" sz="3000" kern="1200" dirty="0">
                <a:ln>
                  <a:solidFill>
                    <a:schemeClr val="tx1">
                      <a:lumMod val="85000"/>
                      <a:lumOff val="15000"/>
                    </a:schemeClr>
                  </a:solidFill>
                </a:ln>
                <a:solidFill>
                  <a:schemeClr val="bg1"/>
                </a:solidFill>
              </a:rPr>
              <a:t>Analysis</a:t>
            </a:r>
            <a:endParaRPr lang="en-GB" sz="3000" kern="1200" dirty="0">
              <a:ln>
                <a:solidFill>
                  <a:schemeClr val="tx1">
                    <a:lumMod val="85000"/>
                    <a:lumOff val="15000"/>
                  </a:schemeClr>
                </a:solidFill>
              </a:ln>
              <a:solidFill>
                <a:schemeClr val="bg1"/>
              </a:solidFill>
            </a:endParaRPr>
          </a:p>
        </p:txBody>
      </p:sp>
      <p:pic>
        <p:nvPicPr>
          <p:cNvPr id="2" name="Picture 2">
            <a:extLst>
              <a:ext uri="{FF2B5EF4-FFF2-40B4-BE49-F238E27FC236}">
                <a16:creationId xmlns:a16="http://schemas.microsoft.com/office/drawing/2014/main" id="{A78C2A8E-5B4D-7740-5C20-5EE00E84B6F5}"/>
              </a:ext>
            </a:extLst>
          </p:cNvPr>
          <p:cNvPicPr>
            <a:picLocks noChangeAspect="1" noChangeArrowheads="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artisticPhotocopy/>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9633698" y="6212135"/>
            <a:ext cx="2468654" cy="455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6419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F4D2F790-4424-3A2A-3840-F9EEB15EBEE4}"/>
              </a:ext>
            </a:extLst>
          </p:cNvPr>
          <p:cNvSpPr/>
          <p:nvPr/>
        </p:nvSpPr>
        <p:spPr>
          <a:xfrm>
            <a:off x="9068111" y="235110"/>
            <a:ext cx="2668595" cy="1501411"/>
          </a:xfrm>
          <a:custGeom>
            <a:avLst/>
            <a:gdLst>
              <a:gd name="connsiteX0" fmla="*/ 0 w 2502352"/>
              <a:gd name="connsiteY0" fmla="*/ 0 h 1501411"/>
              <a:gd name="connsiteX1" fmla="*/ 2502352 w 2502352"/>
              <a:gd name="connsiteY1" fmla="*/ 0 h 1501411"/>
              <a:gd name="connsiteX2" fmla="*/ 2502352 w 2502352"/>
              <a:gd name="connsiteY2" fmla="*/ 1501411 h 1501411"/>
              <a:gd name="connsiteX3" fmla="*/ 0 w 2502352"/>
              <a:gd name="connsiteY3" fmla="*/ 1501411 h 1501411"/>
              <a:gd name="connsiteX4" fmla="*/ 0 w 2502352"/>
              <a:gd name="connsiteY4" fmla="*/ 0 h 1501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2352" h="1501411">
                <a:moveTo>
                  <a:pt x="0" y="0"/>
                </a:moveTo>
                <a:lnTo>
                  <a:pt x="2502352" y="0"/>
                </a:lnTo>
                <a:lnTo>
                  <a:pt x="2502352" y="1501411"/>
                </a:lnTo>
                <a:lnTo>
                  <a:pt x="0" y="1501411"/>
                </a:lnTo>
                <a:lnTo>
                  <a:pt x="0" y="0"/>
                </a:lnTo>
                <a:close/>
              </a:path>
            </a:pathLst>
          </a:custGeom>
          <a:noFill/>
          <a:ln>
            <a:solidFill>
              <a:schemeClr val="bg1"/>
            </a:solid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ln>
                  <a:solidFill>
                    <a:schemeClr val="tx1">
                      <a:lumMod val="85000"/>
                      <a:lumOff val="15000"/>
                    </a:schemeClr>
                  </a:solidFill>
                </a:ln>
                <a:solidFill>
                  <a:schemeClr val="bg1"/>
                </a:solidFill>
              </a:rPr>
              <a:t>Principles</a:t>
            </a:r>
            <a:endParaRPr lang="en-GB" sz="3000" kern="1200" dirty="0">
              <a:ln>
                <a:solidFill>
                  <a:schemeClr val="tx1">
                    <a:lumMod val="85000"/>
                    <a:lumOff val="15000"/>
                  </a:schemeClr>
                </a:solidFill>
              </a:ln>
              <a:solidFill>
                <a:schemeClr val="bg1"/>
              </a:solidFill>
            </a:endParaRPr>
          </a:p>
        </p:txBody>
      </p:sp>
      <p:graphicFrame>
        <p:nvGraphicFramePr>
          <p:cNvPr id="24" name="Object 23">
            <a:extLst>
              <a:ext uri="{FF2B5EF4-FFF2-40B4-BE49-F238E27FC236}">
                <a16:creationId xmlns:a16="http://schemas.microsoft.com/office/drawing/2014/main" id="{DA5385FC-8A4F-35FF-FFE4-7DF1E257520C}"/>
              </a:ext>
            </a:extLst>
          </p:cNvPr>
          <p:cNvGraphicFramePr>
            <a:graphicFrameLocks noChangeAspect="1"/>
          </p:cNvGraphicFramePr>
          <p:nvPr>
            <p:extLst>
              <p:ext uri="{D42A27DB-BD31-4B8C-83A1-F6EECF244321}">
                <p14:modId xmlns:p14="http://schemas.microsoft.com/office/powerpoint/2010/main" val="4061301535"/>
              </p:ext>
            </p:extLst>
          </p:nvPr>
        </p:nvGraphicFramePr>
        <p:xfrm>
          <a:off x="3271838" y="1865313"/>
          <a:ext cx="7646987" cy="6221412"/>
        </p:xfrm>
        <a:graphic>
          <a:graphicData uri="http://schemas.openxmlformats.org/presentationml/2006/ole">
            <mc:AlternateContent xmlns:mc="http://schemas.openxmlformats.org/markup-compatibility/2006">
              <mc:Choice xmlns:v="urn:schemas-microsoft-com:vml" Requires="v">
                <p:oleObj name="Document" r:id="rId3" imgW="5885794" imgH="4800993" progId="Word.Document.12">
                  <p:embed/>
                </p:oleObj>
              </mc:Choice>
              <mc:Fallback>
                <p:oleObj name="Document" r:id="rId3" imgW="5885794" imgH="4800993" progId="Word.Document.12">
                  <p:embed/>
                  <p:pic>
                    <p:nvPicPr>
                      <p:cNvPr id="24" name="Object 23">
                        <a:extLst>
                          <a:ext uri="{FF2B5EF4-FFF2-40B4-BE49-F238E27FC236}">
                            <a16:creationId xmlns:a16="http://schemas.microsoft.com/office/drawing/2014/main" id="{DA5385FC-8A4F-35FF-FFE4-7DF1E257520C}"/>
                          </a:ext>
                        </a:extLst>
                      </p:cNvPr>
                      <p:cNvPicPr/>
                      <p:nvPr/>
                    </p:nvPicPr>
                    <p:blipFill>
                      <a:blip r:embed="rId4"/>
                      <a:stretch>
                        <a:fillRect/>
                      </a:stretch>
                    </p:blipFill>
                    <p:spPr>
                      <a:xfrm>
                        <a:off x="3271838" y="1865313"/>
                        <a:ext cx="7646987" cy="6221412"/>
                      </a:xfrm>
                      <a:prstGeom prst="rect">
                        <a:avLst/>
                      </a:prstGeom>
                    </p:spPr>
                  </p:pic>
                </p:oleObj>
              </mc:Fallback>
            </mc:AlternateContent>
          </a:graphicData>
        </a:graphic>
      </p:graphicFrame>
      <p:grpSp>
        <p:nvGrpSpPr>
          <p:cNvPr id="2" name="Group 1">
            <a:extLst>
              <a:ext uri="{FF2B5EF4-FFF2-40B4-BE49-F238E27FC236}">
                <a16:creationId xmlns:a16="http://schemas.microsoft.com/office/drawing/2014/main" id="{FD21908C-1DC6-C647-2672-6675191F26E1}"/>
              </a:ext>
            </a:extLst>
          </p:cNvPr>
          <p:cNvGrpSpPr/>
          <p:nvPr/>
        </p:nvGrpSpPr>
        <p:grpSpPr>
          <a:xfrm>
            <a:off x="5920596" y="4685184"/>
            <a:ext cx="249977" cy="122400"/>
            <a:chOff x="4506686" y="3429000"/>
            <a:chExt cx="249977" cy="122400"/>
          </a:xfrm>
        </p:grpSpPr>
        <p:sp>
          <p:nvSpPr>
            <p:cNvPr id="3" name="Plus Sign 2">
              <a:extLst>
                <a:ext uri="{FF2B5EF4-FFF2-40B4-BE49-F238E27FC236}">
                  <a16:creationId xmlns:a16="http://schemas.microsoft.com/office/drawing/2014/main" id="{90B90C7A-9A01-CF84-37E0-F878DE253D81}"/>
                </a:ext>
              </a:extLst>
            </p:cNvPr>
            <p:cNvSpPr/>
            <p:nvPr/>
          </p:nvSpPr>
          <p:spPr>
            <a:xfrm>
              <a:off x="4506686" y="3429000"/>
              <a:ext cx="122400" cy="122400"/>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Plus Sign 4">
              <a:extLst>
                <a:ext uri="{FF2B5EF4-FFF2-40B4-BE49-F238E27FC236}">
                  <a16:creationId xmlns:a16="http://schemas.microsoft.com/office/drawing/2014/main" id="{56405AA4-B639-49A6-08CA-9C91FA1C6971}"/>
                </a:ext>
              </a:extLst>
            </p:cNvPr>
            <p:cNvSpPr/>
            <p:nvPr/>
          </p:nvSpPr>
          <p:spPr>
            <a:xfrm>
              <a:off x="4634263" y="3429000"/>
              <a:ext cx="122400" cy="122400"/>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6" name="Group 5">
            <a:extLst>
              <a:ext uri="{FF2B5EF4-FFF2-40B4-BE49-F238E27FC236}">
                <a16:creationId xmlns:a16="http://schemas.microsoft.com/office/drawing/2014/main" id="{9B25928B-F65B-B110-7423-C71FD3817EA0}"/>
              </a:ext>
            </a:extLst>
          </p:cNvPr>
          <p:cNvGrpSpPr/>
          <p:nvPr/>
        </p:nvGrpSpPr>
        <p:grpSpPr>
          <a:xfrm>
            <a:off x="5918007" y="5074111"/>
            <a:ext cx="249977" cy="122400"/>
            <a:chOff x="4506686" y="3429000"/>
            <a:chExt cx="249977" cy="122400"/>
          </a:xfrm>
        </p:grpSpPr>
        <p:sp>
          <p:nvSpPr>
            <p:cNvPr id="7" name="Plus Sign 6">
              <a:extLst>
                <a:ext uri="{FF2B5EF4-FFF2-40B4-BE49-F238E27FC236}">
                  <a16:creationId xmlns:a16="http://schemas.microsoft.com/office/drawing/2014/main" id="{9404A2BA-CA68-F2E6-9E9A-F8674D5DC5BD}"/>
                </a:ext>
              </a:extLst>
            </p:cNvPr>
            <p:cNvSpPr/>
            <p:nvPr/>
          </p:nvSpPr>
          <p:spPr>
            <a:xfrm>
              <a:off x="4506686" y="3429000"/>
              <a:ext cx="122400" cy="122400"/>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Plus Sign 7">
              <a:extLst>
                <a:ext uri="{FF2B5EF4-FFF2-40B4-BE49-F238E27FC236}">
                  <a16:creationId xmlns:a16="http://schemas.microsoft.com/office/drawing/2014/main" id="{01357D37-7CE2-0888-5E4F-93887135E193}"/>
                </a:ext>
              </a:extLst>
            </p:cNvPr>
            <p:cNvSpPr/>
            <p:nvPr/>
          </p:nvSpPr>
          <p:spPr>
            <a:xfrm>
              <a:off x="4634263" y="3429000"/>
              <a:ext cx="122400" cy="122400"/>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9" name="Group 8">
            <a:extLst>
              <a:ext uri="{FF2B5EF4-FFF2-40B4-BE49-F238E27FC236}">
                <a16:creationId xmlns:a16="http://schemas.microsoft.com/office/drawing/2014/main" id="{AA3285EA-9C73-7A17-2FB9-F6AF6D85E93E}"/>
              </a:ext>
            </a:extLst>
          </p:cNvPr>
          <p:cNvGrpSpPr/>
          <p:nvPr/>
        </p:nvGrpSpPr>
        <p:grpSpPr>
          <a:xfrm>
            <a:off x="5923184" y="5851966"/>
            <a:ext cx="249977" cy="122400"/>
            <a:chOff x="4506686" y="3429000"/>
            <a:chExt cx="249977" cy="122400"/>
          </a:xfrm>
        </p:grpSpPr>
        <p:sp>
          <p:nvSpPr>
            <p:cNvPr id="10" name="Plus Sign 9">
              <a:extLst>
                <a:ext uri="{FF2B5EF4-FFF2-40B4-BE49-F238E27FC236}">
                  <a16:creationId xmlns:a16="http://schemas.microsoft.com/office/drawing/2014/main" id="{F194BBF4-2932-013F-6CF7-ACEE7CFF9136}"/>
                </a:ext>
              </a:extLst>
            </p:cNvPr>
            <p:cNvSpPr/>
            <p:nvPr/>
          </p:nvSpPr>
          <p:spPr>
            <a:xfrm>
              <a:off x="4506686" y="3429000"/>
              <a:ext cx="122400" cy="122400"/>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Plus Sign 10">
              <a:extLst>
                <a:ext uri="{FF2B5EF4-FFF2-40B4-BE49-F238E27FC236}">
                  <a16:creationId xmlns:a16="http://schemas.microsoft.com/office/drawing/2014/main" id="{8369A992-2AC8-390C-C60A-5DA85C395561}"/>
                </a:ext>
              </a:extLst>
            </p:cNvPr>
            <p:cNvSpPr/>
            <p:nvPr/>
          </p:nvSpPr>
          <p:spPr>
            <a:xfrm>
              <a:off x="4634263" y="3429000"/>
              <a:ext cx="122400" cy="122400"/>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12" name="Group 11">
            <a:extLst>
              <a:ext uri="{FF2B5EF4-FFF2-40B4-BE49-F238E27FC236}">
                <a16:creationId xmlns:a16="http://schemas.microsoft.com/office/drawing/2014/main" id="{4528F0F4-C330-70E7-FA07-DD30F0DE2656}"/>
              </a:ext>
            </a:extLst>
          </p:cNvPr>
          <p:cNvGrpSpPr/>
          <p:nvPr/>
        </p:nvGrpSpPr>
        <p:grpSpPr>
          <a:xfrm>
            <a:off x="5923184" y="5463038"/>
            <a:ext cx="249977" cy="122400"/>
            <a:chOff x="4506686" y="3429000"/>
            <a:chExt cx="249977" cy="122400"/>
          </a:xfrm>
        </p:grpSpPr>
        <p:sp>
          <p:nvSpPr>
            <p:cNvPr id="13" name="Plus Sign 12">
              <a:extLst>
                <a:ext uri="{FF2B5EF4-FFF2-40B4-BE49-F238E27FC236}">
                  <a16:creationId xmlns:a16="http://schemas.microsoft.com/office/drawing/2014/main" id="{6DDFD4CE-4BF1-8AE5-5FE7-0CE18A8DE01D}"/>
                </a:ext>
              </a:extLst>
            </p:cNvPr>
            <p:cNvSpPr/>
            <p:nvPr/>
          </p:nvSpPr>
          <p:spPr>
            <a:xfrm>
              <a:off x="4506686" y="3429000"/>
              <a:ext cx="122400" cy="122400"/>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Plus Sign 13">
              <a:extLst>
                <a:ext uri="{FF2B5EF4-FFF2-40B4-BE49-F238E27FC236}">
                  <a16:creationId xmlns:a16="http://schemas.microsoft.com/office/drawing/2014/main" id="{3E1A081A-4B43-BF05-657D-5FC9F39BC9EB}"/>
                </a:ext>
              </a:extLst>
            </p:cNvPr>
            <p:cNvSpPr/>
            <p:nvPr/>
          </p:nvSpPr>
          <p:spPr>
            <a:xfrm>
              <a:off x="4634263" y="3429000"/>
              <a:ext cx="122400" cy="122400"/>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15" name="Plus Sign 14">
            <a:extLst>
              <a:ext uri="{FF2B5EF4-FFF2-40B4-BE49-F238E27FC236}">
                <a16:creationId xmlns:a16="http://schemas.microsoft.com/office/drawing/2014/main" id="{A2F4172B-B08E-DEB9-12FA-35760EBA11E4}"/>
              </a:ext>
            </a:extLst>
          </p:cNvPr>
          <p:cNvSpPr/>
          <p:nvPr/>
        </p:nvSpPr>
        <p:spPr>
          <a:xfrm>
            <a:off x="6466186" y="4685184"/>
            <a:ext cx="122400" cy="122400"/>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Minus Sign 15">
            <a:extLst>
              <a:ext uri="{FF2B5EF4-FFF2-40B4-BE49-F238E27FC236}">
                <a16:creationId xmlns:a16="http://schemas.microsoft.com/office/drawing/2014/main" id="{26EDF7DA-5407-35D9-4AF8-E3D61B251C8E}"/>
              </a:ext>
            </a:extLst>
          </p:cNvPr>
          <p:cNvSpPr/>
          <p:nvPr/>
        </p:nvSpPr>
        <p:spPr>
          <a:xfrm>
            <a:off x="6466186" y="5073181"/>
            <a:ext cx="122400" cy="122400"/>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Minus Sign 16">
            <a:extLst>
              <a:ext uri="{FF2B5EF4-FFF2-40B4-BE49-F238E27FC236}">
                <a16:creationId xmlns:a16="http://schemas.microsoft.com/office/drawing/2014/main" id="{EB82A8D2-9EF0-4B53-F726-0F8DCD9E2057}"/>
              </a:ext>
            </a:extLst>
          </p:cNvPr>
          <p:cNvSpPr/>
          <p:nvPr/>
        </p:nvSpPr>
        <p:spPr>
          <a:xfrm>
            <a:off x="6466186" y="5463038"/>
            <a:ext cx="122400" cy="122400"/>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Minus Sign 17">
            <a:extLst>
              <a:ext uri="{FF2B5EF4-FFF2-40B4-BE49-F238E27FC236}">
                <a16:creationId xmlns:a16="http://schemas.microsoft.com/office/drawing/2014/main" id="{D435EBE9-69F3-AAEE-FF7B-81BE2CFD52CF}"/>
              </a:ext>
            </a:extLst>
          </p:cNvPr>
          <p:cNvSpPr/>
          <p:nvPr/>
        </p:nvSpPr>
        <p:spPr>
          <a:xfrm>
            <a:off x="6466186" y="5851966"/>
            <a:ext cx="122400" cy="122400"/>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Plus Sign 18">
            <a:extLst>
              <a:ext uri="{FF2B5EF4-FFF2-40B4-BE49-F238E27FC236}">
                <a16:creationId xmlns:a16="http://schemas.microsoft.com/office/drawing/2014/main" id="{57FD88DD-7980-34A2-D6B5-937D89305C12}"/>
              </a:ext>
            </a:extLst>
          </p:cNvPr>
          <p:cNvSpPr/>
          <p:nvPr/>
        </p:nvSpPr>
        <p:spPr>
          <a:xfrm>
            <a:off x="6991816" y="4685184"/>
            <a:ext cx="122400" cy="122400"/>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Plus Sign 19">
            <a:extLst>
              <a:ext uri="{FF2B5EF4-FFF2-40B4-BE49-F238E27FC236}">
                <a16:creationId xmlns:a16="http://schemas.microsoft.com/office/drawing/2014/main" id="{0CEE1410-2BB8-4DF1-588A-E3808F54FD37}"/>
              </a:ext>
            </a:extLst>
          </p:cNvPr>
          <p:cNvSpPr/>
          <p:nvPr/>
        </p:nvSpPr>
        <p:spPr>
          <a:xfrm>
            <a:off x="6991816" y="5401838"/>
            <a:ext cx="122400" cy="122400"/>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Plus Sign 20">
            <a:extLst>
              <a:ext uri="{FF2B5EF4-FFF2-40B4-BE49-F238E27FC236}">
                <a16:creationId xmlns:a16="http://schemas.microsoft.com/office/drawing/2014/main" id="{61BB53DA-29AF-39E7-2D14-1E92AAABB491}"/>
              </a:ext>
            </a:extLst>
          </p:cNvPr>
          <p:cNvSpPr/>
          <p:nvPr/>
        </p:nvSpPr>
        <p:spPr>
          <a:xfrm>
            <a:off x="7009146" y="5851966"/>
            <a:ext cx="122400" cy="122400"/>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22" name="Group 21">
            <a:extLst>
              <a:ext uri="{FF2B5EF4-FFF2-40B4-BE49-F238E27FC236}">
                <a16:creationId xmlns:a16="http://schemas.microsoft.com/office/drawing/2014/main" id="{3AB1AC3A-1904-8E1F-9FDD-E933F4B845D5}"/>
              </a:ext>
            </a:extLst>
          </p:cNvPr>
          <p:cNvGrpSpPr/>
          <p:nvPr/>
        </p:nvGrpSpPr>
        <p:grpSpPr>
          <a:xfrm>
            <a:off x="6886788" y="5054374"/>
            <a:ext cx="249977" cy="122400"/>
            <a:chOff x="4506686" y="3429000"/>
            <a:chExt cx="249977" cy="122400"/>
          </a:xfrm>
        </p:grpSpPr>
        <p:sp>
          <p:nvSpPr>
            <p:cNvPr id="23" name="Plus Sign 22">
              <a:extLst>
                <a:ext uri="{FF2B5EF4-FFF2-40B4-BE49-F238E27FC236}">
                  <a16:creationId xmlns:a16="http://schemas.microsoft.com/office/drawing/2014/main" id="{59373442-CD1D-171B-C942-6B31587B7A55}"/>
                </a:ext>
              </a:extLst>
            </p:cNvPr>
            <p:cNvSpPr/>
            <p:nvPr/>
          </p:nvSpPr>
          <p:spPr>
            <a:xfrm>
              <a:off x="4506686" y="3429000"/>
              <a:ext cx="122400" cy="122400"/>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Plus Sign 24">
              <a:extLst>
                <a:ext uri="{FF2B5EF4-FFF2-40B4-BE49-F238E27FC236}">
                  <a16:creationId xmlns:a16="http://schemas.microsoft.com/office/drawing/2014/main" id="{02FCADFE-9445-9324-01FB-3F52B7A29661}"/>
                </a:ext>
              </a:extLst>
            </p:cNvPr>
            <p:cNvSpPr/>
            <p:nvPr/>
          </p:nvSpPr>
          <p:spPr>
            <a:xfrm>
              <a:off x="4634263" y="3429000"/>
              <a:ext cx="122400" cy="122400"/>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6" name="Minus Sign 25">
            <a:extLst>
              <a:ext uri="{FF2B5EF4-FFF2-40B4-BE49-F238E27FC236}">
                <a16:creationId xmlns:a16="http://schemas.microsoft.com/office/drawing/2014/main" id="{4A2AE365-F94C-BB2B-56D4-743D383FCA7A}"/>
              </a:ext>
            </a:extLst>
          </p:cNvPr>
          <p:cNvSpPr/>
          <p:nvPr/>
        </p:nvSpPr>
        <p:spPr>
          <a:xfrm>
            <a:off x="7490948" y="5073181"/>
            <a:ext cx="122400" cy="122400"/>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7" name="Minus Sign 26">
            <a:extLst>
              <a:ext uri="{FF2B5EF4-FFF2-40B4-BE49-F238E27FC236}">
                <a16:creationId xmlns:a16="http://schemas.microsoft.com/office/drawing/2014/main" id="{F2E46893-5E24-9108-9638-5815F5AB02FF}"/>
              </a:ext>
            </a:extLst>
          </p:cNvPr>
          <p:cNvSpPr/>
          <p:nvPr/>
        </p:nvSpPr>
        <p:spPr>
          <a:xfrm>
            <a:off x="7490948" y="5463038"/>
            <a:ext cx="122400" cy="122400"/>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8" name="Minus Sign 27">
            <a:extLst>
              <a:ext uri="{FF2B5EF4-FFF2-40B4-BE49-F238E27FC236}">
                <a16:creationId xmlns:a16="http://schemas.microsoft.com/office/drawing/2014/main" id="{8784F630-A3BA-EFB7-C94D-E22334982C48}"/>
              </a:ext>
            </a:extLst>
          </p:cNvPr>
          <p:cNvSpPr/>
          <p:nvPr/>
        </p:nvSpPr>
        <p:spPr>
          <a:xfrm>
            <a:off x="7490948" y="5851966"/>
            <a:ext cx="122400" cy="122400"/>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1" name="Minus Sign 30">
            <a:extLst>
              <a:ext uri="{FF2B5EF4-FFF2-40B4-BE49-F238E27FC236}">
                <a16:creationId xmlns:a16="http://schemas.microsoft.com/office/drawing/2014/main" id="{67290A5B-AF79-212E-5B05-164F93A818CB}"/>
              </a:ext>
            </a:extLst>
          </p:cNvPr>
          <p:cNvSpPr/>
          <p:nvPr/>
        </p:nvSpPr>
        <p:spPr>
          <a:xfrm>
            <a:off x="7490948" y="4685184"/>
            <a:ext cx="122400" cy="122400"/>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60" name="Picture 2">
            <a:extLst>
              <a:ext uri="{FF2B5EF4-FFF2-40B4-BE49-F238E27FC236}">
                <a16:creationId xmlns:a16="http://schemas.microsoft.com/office/drawing/2014/main" id="{2AA65FD3-5A4B-9135-CAB5-8D7AFDBCDE91}"/>
              </a:ext>
            </a:extLst>
          </p:cNvPr>
          <p:cNvPicPr>
            <a:picLocks noChangeAspect="1" noChangeArrowheads="1"/>
          </p:cNvPicPr>
          <p:nvPr/>
        </p:nvPicPr>
        <p:blipFill>
          <a:blip r:embed="rId5">
            <a:duotone>
              <a:schemeClr val="bg2">
                <a:shade val="45000"/>
                <a:satMod val="135000"/>
              </a:schemeClr>
              <a:prstClr val="white"/>
            </a:duotone>
            <a:extLst>
              <a:ext uri="{BEBA8EAE-BF5A-486C-A8C5-ECC9F3942E4B}">
                <a14:imgProps xmlns:a14="http://schemas.microsoft.com/office/drawing/2010/main">
                  <a14:imgLayer r:embed="rId6">
                    <a14:imgEffect>
                      <a14:artisticPhotocopy/>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9633698" y="6212135"/>
            <a:ext cx="2468654" cy="455360"/>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a:extLst>
              <a:ext uri="{FF2B5EF4-FFF2-40B4-BE49-F238E27FC236}">
                <a16:creationId xmlns:a16="http://schemas.microsoft.com/office/drawing/2014/main" id="{55C2B47C-E6FE-E55A-0082-32F9CAC506D8}"/>
              </a:ext>
            </a:extLst>
          </p:cNvPr>
          <p:cNvSpPr/>
          <p:nvPr/>
        </p:nvSpPr>
        <p:spPr>
          <a:xfrm>
            <a:off x="7405688" y="4648201"/>
            <a:ext cx="314325" cy="1440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ectangle 85">
            <a:extLst>
              <a:ext uri="{FF2B5EF4-FFF2-40B4-BE49-F238E27FC236}">
                <a16:creationId xmlns:a16="http://schemas.microsoft.com/office/drawing/2014/main" id="{D487AC1E-7717-D64A-7408-BBA0903AC7AD}"/>
              </a:ext>
            </a:extLst>
          </p:cNvPr>
          <p:cNvSpPr/>
          <p:nvPr/>
        </p:nvSpPr>
        <p:spPr>
          <a:xfrm>
            <a:off x="6386019" y="4648201"/>
            <a:ext cx="314325" cy="14431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Rectangle 86">
            <a:extLst>
              <a:ext uri="{FF2B5EF4-FFF2-40B4-BE49-F238E27FC236}">
                <a16:creationId xmlns:a16="http://schemas.microsoft.com/office/drawing/2014/main" id="{8FF8039A-4FA7-9241-0131-732FDB27CB35}"/>
              </a:ext>
            </a:extLst>
          </p:cNvPr>
          <p:cNvSpPr/>
          <p:nvPr/>
        </p:nvSpPr>
        <p:spPr>
          <a:xfrm>
            <a:off x="5907836" y="4645121"/>
            <a:ext cx="314325" cy="14431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TextBox 41">
            <a:extLst>
              <a:ext uri="{FF2B5EF4-FFF2-40B4-BE49-F238E27FC236}">
                <a16:creationId xmlns:a16="http://schemas.microsoft.com/office/drawing/2014/main" id="{6BF91D74-681D-4FAD-E836-83772F8F6A6F}"/>
              </a:ext>
            </a:extLst>
          </p:cNvPr>
          <p:cNvSpPr txBox="1"/>
          <p:nvPr/>
        </p:nvSpPr>
        <p:spPr>
          <a:xfrm>
            <a:off x="969741" y="523103"/>
            <a:ext cx="6094562" cy="369332"/>
          </a:xfrm>
          <a:prstGeom prst="rect">
            <a:avLst/>
          </a:prstGeom>
          <a:noFill/>
        </p:spPr>
        <p:txBody>
          <a:bodyPr wrap="square">
            <a:spAutoFit/>
          </a:bodyPr>
          <a:lstStyle/>
          <a:p>
            <a:r>
              <a:rPr lang="en-US" sz="1800" dirty="0">
                <a:solidFill>
                  <a:schemeClr val="bg1"/>
                </a:solidFill>
              </a:rPr>
              <a:t>Strong Convergence</a:t>
            </a:r>
            <a:endParaRPr lang="LID4096" sz="1800" dirty="0">
              <a:solidFill>
                <a:schemeClr val="bg1"/>
              </a:solidFill>
            </a:endParaRPr>
          </a:p>
        </p:txBody>
      </p:sp>
      <p:sp>
        <p:nvSpPr>
          <p:cNvPr id="43" name="TextBox 42">
            <a:extLst>
              <a:ext uri="{FF2B5EF4-FFF2-40B4-BE49-F238E27FC236}">
                <a16:creationId xmlns:a16="http://schemas.microsoft.com/office/drawing/2014/main" id="{1EBB294B-C9AA-E7E5-D8B9-76B38B11C63C}"/>
              </a:ext>
            </a:extLst>
          </p:cNvPr>
          <p:cNvSpPr txBox="1"/>
          <p:nvPr/>
        </p:nvSpPr>
        <p:spPr>
          <a:xfrm>
            <a:off x="969741" y="875622"/>
            <a:ext cx="6094562" cy="369332"/>
          </a:xfrm>
          <a:prstGeom prst="rect">
            <a:avLst/>
          </a:prstGeom>
          <a:noFill/>
        </p:spPr>
        <p:txBody>
          <a:bodyPr wrap="square">
            <a:spAutoFit/>
          </a:bodyPr>
          <a:lstStyle/>
          <a:p>
            <a:r>
              <a:rPr lang="en-US" sz="1800" dirty="0">
                <a:solidFill>
                  <a:schemeClr val="bg1"/>
                </a:solidFill>
              </a:rPr>
              <a:t>Supports Convergence</a:t>
            </a:r>
            <a:endParaRPr lang="LID4096" sz="1800" dirty="0">
              <a:solidFill>
                <a:schemeClr val="bg1"/>
              </a:solidFill>
            </a:endParaRPr>
          </a:p>
        </p:txBody>
      </p:sp>
      <p:sp>
        <p:nvSpPr>
          <p:cNvPr id="44" name="TextBox 43">
            <a:extLst>
              <a:ext uri="{FF2B5EF4-FFF2-40B4-BE49-F238E27FC236}">
                <a16:creationId xmlns:a16="http://schemas.microsoft.com/office/drawing/2014/main" id="{8B827B17-E160-7425-C828-02F1899A71A0}"/>
              </a:ext>
            </a:extLst>
          </p:cNvPr>
          <p:cNvSpPr txBox="1"/>
          <p:nvPr/>
        </p:nvSpPr>
        <p:spPr>
          <a:xfrm>
            <a:off x="969741" y="1228141"/>
            <a:ext cx="6094562" cy="369332"/>
          </a:xfrm>
          <a:prstGeom prst="rect">
            <a:avLst/>
          </a:prstGeom>
          <a:noFill/>
        </p:spPr>
        <p:txBody>
          <a:bodyPr wrap="square">
            <a:spAutoFit/>
          </a:bodyPr>
          <a:lstStyle/>
          <a:p>
            <a:r>
              <a:rPr lang="en-US" sz="1800" dirty="0">
                <a:solidFill>
                  <a:schemeClr val="bg1"/>
                </a:solidFill>
              </a:rPr>
              <a:t>No or weak convergence</a:t>
            </a:r>
            <a:endParaRPr lang="LID4096" sz="1800" dirty="0">
              <a:solidFill>
                <a:schemeClr val="bg1"/>
              </a:solidFill>
            </a:endParaRPr>
          </a:p>
        </p:txBody>
      </p:sp>
      <p:sp>
        <p:nvSpPr>
          <p:cNvPr id="45" name="Plus Sign 44">
            <a:extLst>
              <a:ext uri="{FF2B5EF4-FFF2-40B4-BE49-F238E27FC236}">
                <a16:creationId xmlns:a16="http://schemas.microsoft.com/office/drawing/2014/main" id="{4C72EB2C-E0ED-941E-C032-5348C9D13E83}"/>
              </a:ext>
            </a:extLst>
          </p:cNvPr>
          <p:cNvSpPr/>
          <p:nvPr/>
        </p:nvSpPr>
        <p:spPr>
          <a:xfrm>
            <a:off x="795715" y="981456"/>
            <a:ext cx="122400" cy="122400"/>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Minus Sign 45">
            <a:extLst>
              <a:ext uri="{FF2B5EF4-FFF2-40B4-BE49-F238E27FC236}">
                <a16:creationId xmlns:a16="http://schemas.microsoft.com/office/drawing/2014/main" id="{4E7CA008-272C-5D08-AAD3-C167015E026A}"/>
              </a:ext>
            </a:extLst>
          </p:cNvPr>
          <p:cNvSpPr/>
          <p:nvPr/>
        </p:nvSpPr>
        <p:spPr>
          <a:xfrm>
            <a:off x="803862" y="1351607"/>
            <a:ext cx="119811" cy="122400"/>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47" name="Group 46">
            <a:extLst>
              <a:ext uri="{FF2B5EF4-FFF2-40B4-BE49-F238E27FC236}">
                <a16:creationId xmlns:a16="http://schemas.microsoft.com/office/drawing/2014/main" id="{D3D4C012-E31E-183B-66C8-F3F579EF8237}"/>
              </a:ext>
            </a:extLst>
          </p:cNvPr>
          <p:cNvGrpSpPr/>
          <p:nvPr/>
        </p:nvGrpSpPr>
        <p:grpSpPr>
          <a:xfrm>
            <a:off x="736191" y="655246"/>
            <a:ext cx="249977" cy="122400"/>
            <a:chOff x="4506686" y="3429000"/>
            <a:chExt cx="249977" cy="122400"/>
          </a:xfrm>
        </p:grpSpPr>
        <p:sp>
          <p:nvSpPr>
            <p:cNvPr id="48" name="Plus Sign 47">
              <a:extLst>
                <a:ext uri="{FF2B5EF4-FFF2-40B4-BE49-F238E27FC236}">
                  <a16:creationId xmlns:a16="http://schemas.microsoft.com/office/drawing/2014/main" id="{360ECAF2-CD2C-3331-7413-827D9DC72C13}"/>
                </a:ext>
              </a:extLst>
            </p:cNvPr>
            <p:cNvSpPr/>
            <p:nvPr/>
          </p:nvSpPr>
          <p:spPr>
            <a:xfrm>
              <a:off x="4506686" y="3429000"/>
              <a:ext cx="122400" cy="122400"/>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Plus Sign 48">
              <a:extLst>
                <a:ext uri="{FF2B5EF4-FFF2-40B4-BE49-F238E27FC236}">
                  <a16:creationId xmlns:a16="http://schemas.microsoft.com/office/drawing/2014/main" id="{36484DDD-FD00-AD8E-E859-93E5F18B46DD}"/>
                </a:ext>
              </a:extLst>
            </p:cNvPr>
            <p:cNvSpPr/>
            <p:nvPr/>
          </p:nvSpPr>
          <p:spPr>
            <a:xfrm>
              <a:off x="4634263" y="3429000"/>
              <a:ext cx="122400" cy="122400"/>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Tree>
    <p:extLst>
      <p:ext uri="{BB962C8B-B14F-4D97-AF65-F5344CB8AC3E}">
        <p14:creationId xmlns:p14="http://schemas.microsoft.com/office/powerpoint/2010/main" val="3540490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7"/>
                                        </p:tgtEl>
                                        <p:attrNameLst>
                                          <p:attrName>style.visibility</p:attrName>
                                        </p:attrNameLst>
                                      </p:cBhvr>
                                      <p:to>
                                        <p:strVal val="visible"/>
                                      </p:to>
                                    </p:set>
                                    <p:animEffect transition="in" filter="fade">
                                      <p:cBhvr>
                                        <p:cTn id="31" dur="500"/>
                                        <p:tgtEl>
                                          <p:spTgt spid="8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5"/>
                                        </p:tgtEl>
                                        <p:attrNameLst>
                                          <p:attrName>style.visibility</p:attrName>
                                        </p:attrNameLst>
                                      </p:cBhvr>
                                      <p:to>
                                        <p:strVal val="visible"/>
                                      </p:to>
                                    </p:set>
                                    <p:animEffect transition="in" filter="fade">
                                      <p:cBhvr>
                                        <p:cTn id="36" dur="500"/>
                                        <p:tgtEl>
                                          <p:spTgt spid="85"/>
                                        </p:tgtEl>
                                      </p:cBhvr>
                                    </p:animEffect>
                                  </p:childTnLst>
                                </p:cTn>
                              </p:par>
                              <p:par>
                                <p:cTn id="37" presetID="10" presetClass="exit" presetSubtype="0" fill="hold" grpId="1" nodeType="withEffect">
                                  <p:stCondLst>
                                    <p:cond delay="0"/>
                                  </p:stCondLst>
                                  <p:childTnLst>
                                    <p:animEffect transition="out" filter="fade">
                                      <p:cBhvr>
                                        <p:cTn id="38" dur="500"/>
                                        <p:tgtEl>
                                          <p:spTgt spid="87"/>
                                        </p:tgtEl>
                                      </p:cBhvr>
                                    </p:animEffect>
                                    <p:set>
                                      <p:cBhvr>
                                        <p:cTn id="39" dur="1" fill="hold">
                                          <p:stCondLst>
                                            <p:cond delay="499"/>
                                          </p:stCondLst>
                                        </p:cTn>
                                        <p:tgtEl>
                                          <p:spTgt spid="87"/>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86"/>
                                        </p:tgtEl>
                                        <p:attrNameLst>
                                          <p:attrName>style.visibility</p:attrName>
                                        </p:attrNameLst>
                                      </p:cBhvr>
                                      <p:to>
                                        <p:strVal val="visible"/>
                                      </p:to>
                                    </p:set>
                                    <p:animEffect transition="in" filter="fade">
                                      <p:cBhvr>
                                        <p:cTn id="44" dur="500"/>
                                        <p:tgtEl>
                                          <p:spTgt spid="86"/>
                                        </p:tgtEl>
                                      </p:cBhvr>
                                    </p:animEffect>
                                  </p:childTnLst>
                                </p:cTn>
                              </p:par>
                              <p:par>
                                <p:cTn id="45" presetID="10" presetClass="exit" presetSubtype="0" fill="hold" grpId="1" nodeType="withEffect">
                                  <p:stCondLst>
                                    <p:cond delay="0"/>
                                  </p:stCondLst>
                                  <p:childTnLst>
                                    <p:animEffect transition="out" filter="fade">
                                      <p:cBhvr>
                                        <p:cTn id="46" dur="500"/>
                                        <p:tgtEl>
                                          <p:spTgt spid="85"/>
                                        </p:tgtEl>
                                      </p:cBhvr>
                                    </p:animEffect>
                                    <p:set>
                                      <p:cBhvr>
                                        <p:cTn id="47" dur="1" fill="hold">
                                          <p:stCondLst>
                                            <p:cond delay="499"/>
                                          </p:stCondLst>
                                        </p:cTn>
                                        <p:tgtEl>
                                          <p:spTgt spid="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5" grpId="1" animBg="1"/>
      <p:bldP spid="86" grpId="0" animBg="1"/>
      <p:bldP spid="87" grpId="0" animBg="1"/>
      <p:bldP spid="87" grpId="1" animBg="1"/>
      <p:bldP spid="42" grpId="0"/>
      <p:bldP spid="43" grpId="0"/>
      <p:bldP spid="44" grpId="0"/>
      <p:bldP spid="45" grpId="0" animBg="1"/>
      <p:bldP spid="4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0.4"/>
</p:tagLst>
</file>

<file path=ppt/tags/tag2.xml><?xml version="1.0" encoding="utf-8"?>
<p:tagLst xmlns:a="http://schemas.openxmlformats.org/drawingml/2006/main" xmlns:r="http://schemas.openxmlformats.org/officeDocument/2006/relationships" xmlns:p="http://schemas.openxmlformats.org/presentationml/2006/main">
  <p:tag name="TIMING" val="|23.8|10.1|6.1|12.4|16.1|22.1"/>
</p:tagLst>
</file>

<file path=ppt/tags/tag3.xml><?xml version="1.0" encoding="utf-8"?>
<p:tagLst xmlns:a="http://schemas.openxmlformats.org/drawingml/2006/main" xmlns:r="http://schemas.openxmlformats.org/officeDocument/2006/relationships" xmlns:p="http://schemas.openxmlformats.org/presentationml/2006/main">
  <p:tag name="TIMING" val="|23.8|10.1|6.1|12.4|16.1|22.1"/>
</p:tagLst>
</file>

<file path=ppt/tags/tag4.xml><?xml version="1.0" encoding="utf-8"?>
<p:tagLst xmlns:a="http://schemas.openxmlformats.org/drawingml/2006/main" xmlns:r="http://schemas.openxmlformats.org/officeDocument/2006/relationships" xmlns:p="http://schemas.openxmlformats.org/presentationml/2006/main">
  <p:tag name="TIMING" val="|23.8|10.1|6.1|12.4|16.1|22.1"/>
</p:tagLst>
</file>

<file path=ppt/theme/theme1.xml><?xml version="1.0" encoding="utf-8"?>
<a:theme xmlns:a="http://schemas.openxmlformats.org/drawingml/2006/main" name="Centric">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Centric BLACK">
      <a:srgbClr val="000000"/>
    </a:custClr>
    <a:custClr name="Centric GREEN 01">
      <a:srgbClr val="007734"/>
    </a:custClr>
    <a:custClr name="Centric GREEN 02">
      <a:srgbClr val="009036"/>
    </a:custClr>
    <a:custClr name="Centric GREEN 03">
      <a:srgbClr val="7AB51D"/>
    </a:custClr>
    <a:custClr name="Centric BLUE 01">
      <a:srgbClr val="005EA8"/>
    </a:custClr>
    <a:custClr name="Centric ORANGE">
      <a:srgbClr val="EE7F00"/>
    </a:custClr>
    <a:custClr name="Centric BLUE 02">
      <a:srgbClr val="5EC5ED"/>
    </a:custClr>
    <a:custClr name="CENTRIC RED">
      <a:srgbClr val="E30045"/>
    </a:custClr>
    <a:custClr name="CENTRIC YELLOW">
      <a:srgbClr val="FFED00"/>
    </a:custClr>
    <a:custClr name="CENTRIC PURPLE">
      <a:srgbClr val="80197F"/>
    </a:custClr>
  </a:custClrLst>
  <a:extLst>
    <a:ext uri="{05A4C25C-085E-4340-85A3-A5531E510DB2}">
      <thm15:themeFamily xmlns:thm15="http://schemas.microsoft.com/office/thememl/2012/main" name="Centic - Template.potx" id="{70E63566-9278-40A9-84F1-AE0F80647679}" vid="{9637233A-CCCF-446F-BEE3-22FB7DD31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D215FFF70A4504A9D383F23B6773718" ma:contentTypeVersion="6" ma:contentTypeDescription="Create a new document." ma:contentTypeScope="" ma:versionID="0b0e32af8cf806868d44c85c800ea165">
  <xsd:schema xmlns:xsd="http://www.w3.org/2001/XMLSchema" xmlns:xs="http://www.w3.org/2001/XMLSchema" xmlns:p="http://schemas.microsoft.com/office/2006/metadata/properties" xmlns:ns2="4cde518d-b849-43f6-a15d-cda99dff026a" xmlns:ns3="150fa3c0-868e-4bc4-939d-edaf50777748" targetNamespace="http://schemas.microsoft.com/office/2006/metadata/properties" ma:root="true" ma:fieldsID="73ff310e29a362e6dcc2553ca4275308" ns2:_="" ns3:_="">
    <xsd:import namespace="4cde518d-b849-43f6-a15d-cda99dff026a"/>
    <xsd:import namespace="150fa3c0-868e-4bc4-939d-edaf5077774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de518d-b849-43f6-a15d-cda99dff026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50fa3c0-868e-4bc4-939d-edaf50777748"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37D2B5-4D6F-4B2E-8AD7-C6F21466B282}">
  <ds:schemaRefs>
    <ds:schemaRef ds:uri="http://purl.org/dc/elements/1.1/"/>
    <ds:schemaRef ds:uri="http://www.w3.org/XML/1998/namespace"/>
    <ds:schemaRef ds:uri="http://schemas.microsoft.com/office/2006/documentManagement/types"/>
    <ds:schemaRef ds:uri="http://purl.org/dc/terms/"/>
    <ds:schemaRef ds:uri="http://schemas.microsoft.com/office/infopath/2007/PartnerControls"/>
    <ds:schemaRef ds:uri="http://purl.org/dc/dcmitype/"/>
    <ds:schemaRef ds:uri="http://schemas.microsoft.com/office/2006/metadata/properties"/>
    <ds:schemaRef ds:uri="http://schemas.openxmlformats.org/package/2006/metadata/core-properties"/>
    <ds:schemaRef ds:uri="150fa3c0-868e-4bc4-939d-edaf50777748"/>
    <ds:schemaRef ds:uri="4cde518d-b849-43f6-a15d-cda99dff026a"/>
  </ds:schemaRefs>
</ds:datastoreItem>
</file>

<file path=customXml/itemProps2.xml><?xml version="1.0" encoding="utf-8"?>
<ds:datastoreItem xmlns:ds="http://schemas.openxmlformats.org/officeDocument/2006/customXml" ds:itemID="{645C6107-64A8-46E5-A42E-583825C51781}">
  <ds:schemaRefs>
    <ds:schemaRef ds:uri="http://schemas.microsoft.com/sharepoint/v3/contenttype/forms"/>
  </ds:schemaRefs>
</ds:datastoreItem>
</file>

<file path=customXml/itemProps3.xml><?xml version="1.0" encoding="utf-8"?>
<ds:datastoreItem xmlns:ds="http://schemas.openxmlformats.org/officeDocument/2006/customXml" ds:itemID="{65203371-1C66-4A0F-A1E1-82A60F93EC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de518d-b849-43f6-a15d-cda99dff026a"/>
    <ds:schemaRef ds:uri="150fa3c0-868e-4bc4-939d-edaf507777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Centric corporate template</Template>
  <TotalTime>11482</TotalTime>
  <Words>1681</Words>
  <Application>Microsoft Office PowerPoint</Application>
  <PresentationFormat>Widescreen</PresentationFormat>
  <Paragraphs>139</Paragraphs>
  <Slides>14</Slides>
  <Notes>14</Notes>
  <HiddenSlides>1</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14</vt:i4>
      </vt:variant>
    </vt:vector>
  </HeadingPairs>
  <TitlesOfParts>
    <vt:vector size="21" baseType="lpstr">
      <vt:lpstr>Arial</vt:lpstr>
      <vt:lpstr>Bradley Hand ITC</vt:lpstr>
      <vt:lpstr>Calibri</vt:lpstr>
      <vt:lpstr>Söhne</vt:lpstr>
      <vt:lpstr>Centric</vt:lpstr>
      <vt:lpstr>Microsoft Word Document</vt:lpstr>
      <vt:lpstr>Document</vt:lpstr>
      <vt:lpstr>Converging Clean Architecture with Normalized Systems Theorems</vt:lpstr>
      <vt:lpstr>Gerco Koks gerco.koks@outlook.com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Research Objectives</vt:lpstr>
      <vt:lpstr>Converging Clean Architecture with Normalized Systems Theorems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the Convergence of Clean Architecture with the Normalized Systems Theorems</dc:title>
  <dc:creator>Gerco Koks</dc:creator>
  <dc:description>Centric</dc:description>
  <cp:lastModifiedBy>Gerco Koks</cp:lastModifiedBy>
  <cp:revision>5</cp:revision>
  <dcterms:created xsi:type="dcterms:W3CDTF">2023-05-25T17:02:01Z</dcterms:created>
  <dcterms:modified xsi:type="dcterms:W3CDTF">2024-04-15T09:08:28Z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0x010100CD215FFF70A4504A9D383F23B6773718</vt:lpwstr>
  </property>
  <property fmtid="{D5CDD505-2E9C-101B-9397-08002B2CF9AE}" pid="3" name="MSIP_Label_8ec6f3c4-656f-44b6-be73-72350d231806_Enabled">
    <vt:lpwstr>true</vt:lpwstr>
  </property>
  <property fmtid="{D5CDD505-2E9C-101B-9397-08002B2CF9AE}" pid="4" name="MSIP_Label_8ec6f3c4-656f-44b6-be73-72350d231806_SetDate">
    <vt:lpwstr>2022-05-25T15:17:43Z</vt:lpwstr>
  </property>
  <property fmtid="{D5CDD505-2E9C-101B-9397-08002B2CF9AE}" pid="5" name="MSIP_Label_8ec6f3c4-656f-44b6-be73-72350d231806_Method">
    <vt:lpwstr>Privileged</vt:lpwstr>
  </property>
  <property fmtid="{D5CDD505-2E9C-101B-9397-08002B2CF9AE}" pid="6" name="MSIP_Label_8ec6f3c4-656f-44b6-be73-72350d231806_Name">
    <vt:lpwstr>8ec6f3c4-656f-44b6-be73-72350d231806</vt:lpwstr>
  </property>
  <property fmtid="{D5CDD505-2E9C-101B-9397-08002B2CF9AE}" pid="7" name="MSIP_Label_8ec6f3c4-656f-44b6-be73-72350d231806_SiteId">
    <vt:lpwstr>7e1792ae-4f1a-4ff7-b80b-57b69beb7168</vt:lpwstr>
  </property>
  <property fmtid="{D5CDD505-2E9C-101B-9397-08002B2CF9AE}" pid="8" name="MSIP_Label_8ec6f3c4-656f-44b6-be73-72350d231806_ActionId">
    <vt:lpwstr>4da867be-b869-4b2a-83c7-ad906360661c</vt:lpwstr>
  </property>
  <property fmtid="{D5CDD505-2E9C-101B-9397-08002B2CF9AE}" pid="9" name="MSIP_Label_8ec6f3c4-656f-44b6-be73-72350d231806_ContentBits">
    <vt:lpwstr>0</vt:lpwstr>
  </property>
</Properties>
</file>