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a Library</a:t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Dylan Sain</a:t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0575"/>
            <a:ext cx="2430824" cy="182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ode"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4900" y="1578700"/>
            <a:ext cx="2430826" cy="1368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Where to Start?</a:t>
            </a:r>
            <a:endParaRPr b="1" u="sng"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0" y="1145400"/>
            <a:ext cx="4578300" cy="3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Great for </a:t>
            </a:r>
            <a:r>
              <a:rPr lang="en"/>
              <a:t>categorizing</a:t>
            </a:r>
            <a:r>
              <a:rPr lang="en"/>
              <a:t> data based on things other than their position in an array.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Works like a dictionary: you look up a word to find its </a:t>
            </a:r>
            <a:r>
              <a:rPr lang="en"/>
              <a:t>definition.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to look up books based on the ID number: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ID is the ‘word’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book information will be the </a:t>
            </a:r>
            <a:r>
              <a:rPr lang="en"/>
              <a:t>definition</a:t>
            </a:r>
            <a:endParaRPr/>
          </a:p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578325" y="1145400"/>
            <a:ext cx="4565700" cy="3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Great for </a:t>
            </a:r>
            <a:r>
              <a:rPr lang="en"/>
              <a:t>simplifying</a:t>
            </a:r>
            <a:r>
              <a:rPr lang="en"/>
              <a:t> code and grouping together methods and data.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makes the code easier to understand, use and extend should the need arise.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to center all the data in simple packages: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Books, </a:t>
            </a:r>
            <a:r>
              <a:rPr lang="en"/>
              <a:t>teachers</a:t>
            </a:r>
            <a:r>
              <a:rPr lang="en"/>
              <a:t>/students and even the library had its own class. 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Each one had its own methods that would help the main program</a:t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0" y="572700"/>
            <a:ext cx="445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Dictionaries</a:t>
            </a:r>
            <a:endParaRPr b="1" sz="2000"/>
          </a:p>
        </p:txBody>
      </p:sp>
      <p:sp>
        <p:nvSpPr>
          <p:cNvPr id="78" name="Shape 78"/>
          <p:cNvSpPr txBox="1"/>
          <p:nvPr/>
        </p:nvSpPr>
        <p:spPr>
          <a:xfrm>
            <a:off x="4578300" y="475950"/>
            <a:ext cx="45657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Classes/Objects</a:t>
            </a:r>
            <a:endParaRPr b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6466900" y="9575"/>
            <a:ext cx="2677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Started with the basics: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Declaring classes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Making sure they worked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Adding </a:t>
            </a:r>
            <a:r>
              <a:rPr lang="en"/>
              <a:t>functions</a:t>
            </a:r>
            <a:r>
              <a:rPr lang="en"/>
              <a:t>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addUser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assBook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these functions worked I added more.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Eventually the basic functions got more and more complicated as I added more variables and methods.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466898" cy="51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Owners to Books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idea of a library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instance of a owner, Student, Teacher or None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an array of books in Student and Teacher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0" y="0"/>
            <a:ext cx="91440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</a:t>
            </a:r>
            <a:r>
              <a:rPr lang="en"/>
              <a:t>/Return Process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0" y="526800"/>
            <a:ext cx="9144000" cy="18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Checking </a:t>
            </a:r>
            <a:r>
              <a:rPr lang="en"/>
              <a:t>certain</a:t>
            </a:r>
            <a:r>
              <a:rPr lang="en"/>
              <a:t> conditions to continue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Removing/Adding a owner to the book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Removing/Adding a book to the array for the owner</a:t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325" y="1762401"/>
            <a:ext cx="3388675" cy="33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4476750"/>
            <a:ext cx="608647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Time/Datetime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0" y="572700"/>
            <a:ext cx="9144000" cy="17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Ideas: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day function?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inputs?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Importing time?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Time </a:t>
            </a:r>
            <a:r>
              <a:rPr lang="en"/>
              <a:t>wasn't</a:t>
            </a:r>
            <a:r>
              <a:rPr lang="en"/>
              <a:t> </a:t>
            </a:r>
            <a:r>
              <a:rPr lang="en"/>
              <a:t>easy to code</a:t>
            </a:r>
            <a:r>
              <a:rPr lang="en"/>
              <a:t>, but was the most </a:t>
            </a:r>
            <a:r>
              <a:rPr lang="en"/>
              <a:t>efficient.</a:t>
            </a:r>
            <a:endParaRPr/>
          </a:p>
        </p:txBody>
      </p:sp>
      <p:pic>
        <p:nvPicPr>
          <p:cNvPr descr="Image result for clock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775" y="1545275"/>
            <a:ext cx="3598225" cy="35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Interface/Dummy Proofing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-25" y="572700"/>
            <a:ext cx="4750800" cy="25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Simple: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Ask user question, use input in program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as simple as it looks: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</a:t>
            </a:r>
            <a:r>
              <a:rPr lang="en"/>
              <a:t>make</a:t>
            </a:r>
            <a:r>
              <a:rPr lang="en"/>
              <a:t> sure that the input is the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 type/way code wants it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Using try/except and if/else statements</a:t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700" y="0"/>
            <a:ext cx="3914300" cy="40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" y="4705350"/>
            <a:ext cx="83058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5290250" y="0"/>
            <a:ext cx="38538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product is a lot more complicated than the beginning!</a:t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2902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