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diagrams/drawing11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6" r:id="rId3"/>
    <p:sldId id="317" r:id="rId4"/>
    <p:sldId id="287" r:id="rId5"/>
    <p:sldId id="286" r:id="rId6"/>
    <p:sldId id="288" r:id="rId7"/>
    <p:sldId id="291" r:id="rId8"/>
    <p:sldId id="294" r:id="rId9"/>
    <p:sldId id="297" r:id="rId10"/>
    <p:sldId id="301" r:id="rId11"/>
    <p:sldId id="313" r:id="rId12"/>
    <p:sldId id="3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36E74-FC0B-47A3-BF2A-F117439AA9D9}" v="177" dt="2023-02-14T05:31:48.787"/>
    <p1510:client id="{A1C9A4F5-B4E2-7FC7-86E5-534CB3C62FDE}" v="103" dt="2023-03-01T05:46:44.583"/>
    <p1510:client id="{EFBCE81A-57E7-CB91-659B-2BFA6C1F094E}" v="361" dt="2023-02-14T09:13:26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3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  U Sesadri" userId="S::sesadri1601@vardhaman.org::46696057-bc49-46f1-aafa-5bb9b036dccb" providerId="AD" clId="Web-{1CF36E74-FC0B-47A3-BF2A-F117439AA9D9}"/>
    <pc:docChg chg="addSld modSld">
      <pc:chgData name="Dr  U Sesadri" userId="S::sesadri1601@vardhaman.org::46696057-bc49-46f1-aafa-5bb9b036dccb" providerId="AD" clId="Web-{1CF36E74-FC0B-47A3-BF2A-F117439AA9D9}" dt="2023-02-14T05:31:48.787" v="198" actId="20577"/>
      <pc:docMkLst>
        <pc:docMk/>
      </pc:docMkLst>
      <pc:sldChg chg="addSp delSp modSp mod setBg addAnim">
        <pc:chgData name="Dr  U Sesadri" userId="S::sesadri1601@vardhaman.org::46696057-bc49-46f1-aafa-5bb9b036dccb" providerId="AD" clId="Web-{1CF36E74-FC0B-47A3-BF2A-F117439AA9D9}" dt="2023-02-14T05:31:48.787" v="198" actId="20577"/>
        <pc:sldMkLst>
          <pc:docMk/>
          <pc:sldMk cId="109857222" sldId="256"/>
        </pc:sldMkLst>
        <pc:spChg chg="mod ord">
          <ac:chgData name="Dr  U Sesadri" userId="S::sesadri1601@vardhaman.org::46696057-bc49-46f1-aafa-5bb9b036dccb" providerId="AD" clId="Web-{1CF36E74-FC0B-47A3-BF2A-F117439AA9D9}" dt="2023-02-14T05:30:54.301" v="19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Dr  U Sesadri" userId="S::sesadri1601@vardhaman.org::46696057-bc49-46f1-aafa-5bb9b036dccb" providerId="AD" clId="Web-{1CF36E74-FC0B-47A3-BF2A-F117439AA9D9}" dt="2023-02-14T05:31:48.787" v="19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8" creationId="{26355CF0-422E-4E6A-95EA-261971F670F4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10" creationId="{8AA5B50B-519E-4763-9EFB-2C80373D1F75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12" creationId="{298FD7FF-CB14-4A07-B879-0731A18473E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14" creationId="{CA0D5741-1590-4555-A7A7-DC9B4E2EE45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16" creationId="{3E9C0339-B0D3-40BA-96EF-3C1DB738AE2C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18" creationId="{A4B9A42A-C5B8-4470-8743-670E3442050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20" creationId="{EDB12AFC-55F8-4AE8-9351-0F38D0C5DDA4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1:45.976" v="44"/>
          <ac:spMkLst>
            <pc:docMk/>
            <pc:sldMk cId="109857222" sldId="256"/>
            <ac:spMk id="22" creationId="{C58506DD-7B3D-4594-846B-F78590BE9FA3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27" creationId="{88294908-8B00-4F58-BBBA-20F71A40AA9E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29" creationId="{4364C879-1404-4203-8E9D-CC5DE0A621A2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31" creationId="{84617302-4B0D-4351-A6BB-6F0930D943AC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33" creationId="{DA2C7802-C2E0-4218-8F89-8DD7CCD2CD1C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35" creationId="{A6D7111A-21E5-4EE9-8A78-10E5530F0116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37" creationId="{A3969E80-A77B-49FC-9122-D89AFD5EE118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39" creationId="{1849CA57-76BD-4CF2-80BA-D7A46A01B7B1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41" creationId="{35E9085E-E730-4768-83D4-6CB7E9897153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43" creationId="{973272FE-A474-4CAE-8CA2-BCC8B476C3F4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45" creationId="{E07981EA-05A6-437C-88D7-B377B92B031D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19" v="96"/>
          <ac:spMkLst>
            <pc:docMk/>
            <pc:sldMk cId="109857222" sldId="256"/>
            <ac:spMk id="47" creationId="{15E3C750-986E-4769-B1AE-49289FBEE75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03" v="95"/>
          <ac:spMkLst>
            <pc:docMk/>
            <pc:sldMk cId="109857222" sldId="256"/>
            <ac:spMk id="52" creationId="{289ED1AA-8684-4D37-B208-8777E1A7780D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92" v="187"/>
          <ac:spMkLst>
            <pc:docMk/>
            <pc:sldMk cId="109857222" sldId="256"/>
            <ac:spMk id="53" creationId="{B4D3D850-2041-4B7C-AED9-54DA385B14F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03" v="95"/>
          <ac:spMkLst>
            <pc:docMk/>
            <pc:sldMk cId="109857222" sldId="256"/>
            <ac:spMk id="54" creationId="{4180E01B-B1F4-437C-807D-1C930718EE64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92" v="187"/>
          <ac:spMkLst>
            <pc:docMk/>
            <pc:sldMk cId="109857222" sldId="256"/>
            <ac:spMk id="55" creationId="{5707F116-8EC0-4822-9067-186AC8C96EB8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9:36.103" v="95"/>
          <ac:spMkLst>
            <pc:docMk/>
            <pc:sldMk cId="109857222" sldId="256"/>
            <ac:spMk id="56" creationId="{41F77738-2AF0-4750-A0C7-F97C2C17590E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92" v="187"/>
          <ac:spMkLst>
            <pc:docMk/>
            <pc:sldMk cId="109857222" sldId="256"/>
            <ac:spMk id="57" creationId="{A77100AA-BF68-4139-8224-79EA1F9164BA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77" v="186"/>
          <ac:spMkLst>
            <pc:docMk/>
            <pc:sldMk cId="109857222" sldId="256"/>
            <ac:spMk id="62" creationId="{C5E1D13B-3A3C-462E-A6FF-A3D5A3881F31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77" v="186"/>
          <ac:spMkLst>
            <pc:docMk/>
            <pc:sldMk cId="109857222" sldId="256"/>
            <ac:spMk id="64" creationId="{B82AB0A7-5ADB-43AA-A85D-9EB9D8BC09DC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77" v="186"/>
          <ac:spMkLst>
            <pc:docMk/>
            <pc:sldMk cId="109857222" sldId="256"/>
            <ac:spMk id="66" creationId="{94214E17-97F3-4B04-AAE9-03BA148AE969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9:54.877" v="186"/>
          <ac:spMkLst>
            <pc:docMk/>
            <pc:sldMk cId="109857222" sldId="256"/>
            <ac:spMk id="68" creationId="{EC9D92EA-1FC7-47BC-8749-59CAF27E94C9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30:54.301" v="191"/>
          <ac:spMkLst>
            <pc:docMk/>
            <pc:sldMk cId="109857222" sldId="256"/>
            <ac:spMk id="70" creationId="{0CBF71E6-C54A-4E15-90AD-354C39435516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30:54.301" v="190"/>
          <ac:spMkLst>
            <pc:docMk/>
            <pc:sldMk cId="109857222" sldId="256"/>
            <ac:spMk id="75" creationId="{F4C0B10B-D2C4-4A54-AFAD-3D27DF88BB37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30:54.301" v="191"/>
          <ac:spMkLst>
            <pc:docMk/>
            <pc:sldMk cId="109857222" sldId="256"/>
            <ac:spMk id="79" creationId="{AF2F604E-43BE-4DC3-B983-E071523364F8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30:54.301" v="191"/>
          <ac:spMkLst>
            <pc:docMk/>
            <pc:sldMk cId="109857222" sldId="256"/>
            <ac:spMk id="81" creationId="{08C9B587-E65E-4B52-B37C-ABEBB6E87928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30:54.301" v="191"/>
          <ac:spMkLst>
            <pc:docMk/>
            <pc:sldMk cId="109857222" sldId="256"/>
            <ac:spMk id="84" creationId="{E91DC736-0EF8-4F87-9146-EBF1D2EE4D3D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30:54.301" v="191"/>
          <ac:spMkLst>
            <pc:docMk/>
            <pc:sldMk cId="109857222" sldId="256"/>
            <ac:spMk id="85" creationId="{097CD68E-23E3-4007-8847-CD0944C4F7BE}"/>
          </ac:spMkLst>
        </pc:spChg>
        <pc:grpChg chg="add del">
          <ac:chgData name="Dr  U Sesadri" userId="S::sesadri1601@vardhaman.org::46696057-bc49-46f1-aafa-5bb9b036dccb" providerId="AD" clId="Web-{1CF36E74-FC0B-47A3-BF2A-F117439AA9D9}" dt="2023-02-14T05:30:54.301" v="190"/>
          <ac:grpSpMkLst>
            <pc:docMk/>
            <pc:sldMk cId="109857222" sldId="256"/>
            <ac:grpSpMk id="77" creationId="{B6BADB90-C74B-40D6-86DC-503F65FCE8DC}"/>
          </ac:grpSpMkLst>
        </pc:grpChg>
        <pc:picChg chg="add mod ord">
          <ac:chgData name="Dr  U Sesadri" userId="S::sesadri1601@vardhaman.org::46696057-bc49-46f1-aafa-5bb9b036dccb" providerId="AD" clId="Web-{1CF36E74-FC0B-47A3-BF2A-F117439AA9D9}" dt="2023-02-14T05:30:54.301" v="191"/>
          <ac:picMkLst>
            <pc:docMk/>
            <pc:sldMk cId="109857222" sldId="256"/>
            <ac:picMk id="49" creationId="{23EFB67D-16EE-2C7F-E9A4-D7BEADBE31BB}"/>
          </ac:picMkLst>
        </pc:picChg>
      </pc:sldChg>
      <pc:sldChg chg="addSp delSp modSp new mod setBg">
        <pc:chgData name="Dr  U Sesadri" userId="S::sesadri1601@vardhaman.org::46696057-bc49-46f1-aafa-5bb9b036dccb" providerId="AD" clId="Web-{1CF36E74-FC0B-47A3-BF2A-F117439AA9D9}" dt="2023-02-14T05:15:20.469" v="74"/>
        <pc:sldMkLst>
          <pc:docMk/>
          <pc:sldMk cId="533491300" sldId="257"/>
        </pc:sldMkLst>
        <pc:spChg chg="mod">
          <ac:chgData name="Dr  U Sesadri" userId="S::sesadri1601@vardhaman.org::46696057-bc49-46f1-aafa-5bb9b036dccb" providerId="AD" clId="Web-{1CF36E74-FC0B-47A3-BF2A-F117439AA9D9}" dt="2023-02-14T05:15:20.469" v="74"/>
          <ac:spMkLst>
            <pc:docMk/>
            <pc:sldMk cId="533491300" sldId="257"/>
            <ac:spMk id="2" creationId="{A7CEE3B5-5837-2FAE-7D4D-5859EE69372A}"/>
          </ac:spMkLst>
        </pc:spChg>
        <pc:spChg chg="mod ord">
          <ac:chgData name="Dr  U Sesadri" userId="S::sesadri1601@vardhaman.org::46696057-bc49-46f1-aafa-5bb9b036dccb" providerId="AD" clId="Web-{1CF36E74-FC0B-47A3-BF2A-F117439AA9D9}" dt="2023-02-14T05:15:20.469" v="74"/>
          <ac:spMkLst>
            <pc:docMk/>
            <pc:sldMk cId="533491300" sldId="257"/>
            <ac:spMk id="3" creationId="{65D9B65B-7979-50BC-D0F7-E76E819AE79B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3:51.856" v="71"/>
          <ac:spMkLst>
            <pc:docMk/>
            <pc:sldMk cId="533491300" sldId="257"/>
            <ac:spMk id="8" creationId="{827B839B-9ADE-406B-8590-F1CAEDED45A1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3:51.856" v="71"/>
          <ac:spMkLst>
            <pc:docMk/>
            <pc:sldMk cId="533491300" sldId="257"/>
            <ac:spMk id="10" creationId="{CFE45BF0-46DB-408C-B5F7-7B11716805D4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3:51.856" v="71"/>
          <ac:spMkLst>
            <pc:docMk/>
            <pc:sldMk cId="533491300" sldId="257"/>
            <ac:spMk id="12" creationId="{2AEBC8F2-97B1-41B4-93F1-2D289E197FBA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3:51.856" v="71"/>
          <ac:spMkLst>
            <pc:docMk/>
            <pc:sldMk cId="533491300" sldId="257"/>
            <ac:spMk id="14" creationId="{472E3A19-F5D5-48FC-BB9C-48C2F68F598B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3:51.856" v="71"/>
          <ac:spMkLst>
            <pc:docMk/>
            <pc:sldMk cId="533491300" sldId="257"/>
            <ac:spMk id="16" creationId="{7A62E32F-BB65-43A8-8EB5-92346890E549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3:51.856" v="71"/>
          <ac:spMkLst>
            <pc:docMk/>
            <pc:sldMk cId="533491300" sldId="257"/>
            <ac:spMk id="18" creationId="{14E91B64-9FCC-451E-AFB4-A827D632936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5:20.469" v="74"/>
          <ac:spMkLst>
            <pc:docMk/>
            <pc:sldMk cId="533491300" sldId="257"/>
            <ac:spMk id="24" creationId="{F13C74B1-5B17-4795-BED0-7140497B445A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5:20.469" v="74"/>
          <ac:spMkLst>
            <pc:docMk/>
            <pc:sldMk cId="533491300" sldId="257"/>
            <ac:spMk id="26" creationId="{D4974D33-8DC5-464E-8C6D-BE58F0669C17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15:20.469" v="74"/>
          <ac:spMkLst>
            <pc:docMk/>
            <pc:sldMk cId="533491300" sldId="257"/>
            <ac:spMk id="31" creationId="{427D15F9-FBA9-45B6-A1EE-7E2610907483}"/>
          </ac:spMkLst>
        </pc:spChg>
        <pc:grpChg chg="add">
          <ac:chgData name="Dr  U Sesadri" userId="S::sesadri1601@vardhaman.org::46696057-bc49-46f1-aafa-5bb9b036dccb" providerId="AD" clId="Web-{1CF36E74-FC0B-47A3-BF2A-F117439AA9D9}" dt="2023-02-14T05:15:20.469" v="74"/>
          <ac:grpSpMkLst>
            <pc:docMk/>
            <pc:sldMk cId="533491300" sldId="257"/>
            <ac:grpSpMk id="33" creationId="{549D845D-9A57-49AC-9523-BB0D6DA6FECA}"/>
          </ac:grpSpMkLst>
        </pc:grpChg>
        <pc:picChg chg="add mod">
          <ac:chgData name="Dr  U Sesadri" userId="S::sesadri1601@vardhaman.org::46696057-bc49-46f1-aafa-5bb9b036dccb" providerId="AD" clId="Web-{1CF36E74-FC0B-47A3-BF2A-F117439AA9D9}" dt="2023-02-14T05:15:20.469" v="74"/>
          <ac:picMkLst>
            <pc:docMk/>
            <pc:sldMk cId="533491300" sldId="257"/>
            <ac:picMk id="20" creationId="{CB63D9B1-C51C-1575-8A73-BD7E75E90AA1}"/>
          </ac:picMkLst>
        </pc:picChg>
      </pc:sldChg>
      <pc:sldChg chg="addSp delSp modSp new mod setBg">
        <pc:chgData name="Dr  U Sesadri" userId="S::sesadri1601@vardhaman.org::46696057-bc49-46f1-aafa-5bb9b036dccb" providerId="AD" clId="Web-{1CF36E74-FC0B-47A3-BF2A-F117439AA9D9}" dt="2023-02-14T05:23:34.878" v="134"/>
        <pc:sldMkLst>
          <pc:docMk/>
          <pc:sldMk cId="1336779049" sldId="258"/>
        </pc:sldMkLst>
        <pc:spChg chg="mo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2" creationId="{42992EAD-3E74-DCF3-8C15-6A9C9ABB6ADC}"/>
          </ac:spMkLst>
        </pc:spChg>
        <pc:spChg chg="del mod">
          <ac:chgData name="Dr  U Sesadri" userId="S::sesadri1601@vardhaman.org::46696057-bc49-46f1-aafa-5bb9b036dccb" providerId="AD" clId="Web-{1CF36E74-FC0B-47A3-BF2A-F117439AA9D9}" dt="2023-02-14T05:17:29.536" v="79"/>
          <ac:spMkLst>
            <pc:docMk/>
            <pc:sldMk cId="1336779049" sldId="258"/>
            <ac:spMk id="3" creationId="{C256D644-7096-48AE-30E0-0E7EE18514B0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8:06.709" v="86"/>
          <ac:spMkLst>
            <pc:docMk/>
            <pc:sldMk cId="1336779049" sldId="258"/>
            <ac:spMk id="8" creationId="{7CB4857B-ED7C-444D-9F04-2F885114A1C2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8:06.709" v="86"/>
          <ac:spMkLst>
            <pc:docMk/>
            <pc:sldMk cId="1336779049" sldId="258"/>
            <ac:spMk id="10" creationId="{D18046FB-44EA-4FD8-A585-EA09A319B2D0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18:06.709" v="86"/>
          <ac:spMkLst>
            <pc:docMk/>
            <pc:sldMk cId="1336779049" sldId="258"/>
            <ac:spMk id="12" creationId="{479F5F2B-8B58-4140-AE6A-51F6C67B18D9}"/>
          </ac:spMkLst>
        </pc:spChg>
        <pc:spChg chg="add mod or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16" creationId="{A8314005-0E6A-1249-EB30-079B6E3FEB58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19" creationId="{B5FA7C47-B7C1-4D2E-AB49-ED23BA34BA83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21" creationId="{596EE156-ABF1-4329-A6BA-03B4254E0877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23" creationId="{19B9933F-AAB3-444A-8BB5-9CA194A8BC63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25" creationId="{7D20183A-0B1D-4A1F-89B1-ADBEDBC6E54E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27" creationId="{131031D3-26CD-4214-A9A4-5857EFA15A0C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3:34.847" v="133"/>
          <ac:spMkLst>
            <pc:docMk/>
            <pc:sldMk cId="1336779049" sldId="258"/>
            <ac:spMk id="32" creationId="{911A6C77-6109-4F77-975B-C375615A557E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36" creationId="{19B9933F-AAB3-444A-8BB5-9CA194A8BC63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38" creationId="{7D20183A-0B1D-4A1F-89B1-ADBEDBC6E54E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40" creationId="{131031D3-26CD-4214-A9A4-5857EFA15A0C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41" creationId="{B5FA7C47-B7C1-4D2E-AB49-ED23BA34BA83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3:34.878" v="134"/>
          <ac:spMkLst>
            <pc:docMk/>
            <pc:sldMk cId="1336779049" sldId="258"/>
            <ac:spMk id="42" creationId="{596EE156-ABF1-4329-A6BA-03B4254E0877}"/>
          </ac:spMkLst>
        </pc:spChg>
        <pc:grpChg chg="add del">
          <ac:chgData name="Dr  U Sesadri" userId="S::sesadri1601@vardhaman.org::46696057-bc49-46f1-aafa-5bb9b036dccb" providerId="AD" clId="Web-{1CF36E74-FC0B-47A3-BF2A-F117439AA9D9}" dt="2023-02-14T05:23:34.847" v="133"/>
          <ac:grpSpMkLst>
            <pc:docMk/>
            <pc:sldMk cId="1336779049" sldId="258"/>
            <ac:grpSpMk id="34" creationId="{CB343D17-9934-455E-B326-2F39206BA44A}"/>
          </ac:grpSpMkLst>
        </pc:grpChg>
        <pc:picChg chg="add mod ord">
          <ac:chgData name="Dr  U Sesadri" userId="S::sesadri1601@vardhaman.org::46696057-bc49-46f1-aafa-5bb9b036dccb" providerId="AD" clId="Web-{1CF36E74-FC0B-47A3-BF2A-F117439AA9D9}" dt="2023-02-14T05:23:34.847" v="133"/>
          <ac:picMkLst>
            <pc:docMk/>
            <pc:sldMk cId="1336779049" sldId="258"/>
            <ac:picMk id="4" creationId="{37AEFE23-75CD-7BC4-0718-F64DBB8867B0}"/>
          </ac:picMkLst>
        </pc:picChg>
      </pc:sldChg>
      <pc:sldChg chg="addSp delSp modSp new mod setBg">
        <pc:chgData name="Dr  U Sesadri" userId="S::sesadri1601@vardhaman.org::46696057-bc49-46f1-aafa-5bb9b036dccb" providerId="AD" clId="Web-{1CF36E74-FC0B-47A3-BF2A-F117439AA9D9}" dt="2023-02-14T05:27:55.919" v="180"/>
        <pc:sldMkLst>
          <pc:docMk/>
          <pc:sldMk cId="3724267305" sldId="259"/>
        </pc:sldMkLst>
        <pc:spChg chg="mod">
          <ac:chgData name="Dr  U Sesadri" userId="S::sesadri1601@vardhaman.org::46696057-bc49-46f1-aafa-5bb9b036dccb" providerId="AD" clId="Web-{1CF36E74-FC0B-47A3-BF2A-F117439AA9D9}" dt="2023-02-14T05:27:55.919" v="180"/>
          <ac:spMkLst>
            <pc:docMk/>
            <pc:sldMk cId="3724267305" sldId="259"/>
            <ac:spMk id="2" creationId="{2A9A47CB-54EE-9074-A794-C21EDEF447A9}"/>
          </ac:spMkLst>
        </pc:spChg>
        <pc:spChg chg="mod">
          <ac:chgData name="Dr  U Sesadri" userId="S::sesadri1601@vardhaman.org::46696057-bc49-46f1-aafa-5bb9b036dccb" providerId="AD" clId="Web-{1CF36E74-FC0B-47A3-BF2A-F117439AA9D9}" dt="2023-02-14T05:27:55.919" v="180"/>
          <ac:spMkLst>
            <pc:docMk/>
            <pc:sldMk cId="3724267305" sldId="259"/>
            <ac:spMk id="3" creationId="{4326B41D-9C8B-21B2-55FA-EDA07C10BAA0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7:55.903" v="179"/>
          <ac:spMkLst>
            <pc:docMk/>
            <pc:sldMk cId="3724267305" sldId="259"/>
            <ac:spMk id="8" creationId="{76EFD3D9-44F0-4267-BCC1-1613E79D8274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7:55.903" v="179"/>
          <ac:spMkLst>
            <pc:docMk/>
            <pc:sldMk cId="3724267305" sldId="259"/>
            <ac:spMk id="10" creationId="{A779A851-95D6-41AF-937A-B0E4B7F6FA8D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7:55.903" v="179"/>
          <ac:spMkLst>
            <pc:docMk/>
            <pc:sldMk cId="3724267305" sldId="259"/>
            <ac:spMk id="12" creationId="{953FB2E7-B6CB-429C-81EB-D9516D6D5C8D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7:55.903" v="179"/>
          <ac:spMkLst>
            <pc:docMk/>
            <pc:sldMk cId="3724267305" sldId="259"/>
            <ac:spMk id="14" creationId="{2EC40DB1-B719-4A13-9A4D-0966B4B27866}"/>
          </ac:spMkLst>
        </pc:spChg>
        <pc:spChg chg="add del">
          <ac:chgData name="Dr  U Sesadri" userId="S::sesadri1601@vardhaman.org::46696057-bc49-46f1-aafa-5bb9b036dccb" providerId="AD" clId="Web-{1CF36E74-FC0B-47A3-BF2A-F117439AA9D9}" dt="2023-02-14T05:27:55.903" v="179"/>
          <ac:spMkLst>
            <pc:docMk/>
            <pc:sldMk cId="3724267305" sldId="259"/>
            <ac:spMk id="16" creationId="{82211336-CFF3-412D-868A-6679C1004C45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7:55.919" v="180"/>
          <ac:spMkLst>
            <pc:docMk/>
            <pc:sldMk cId="3724267305" sldId="259"/>
            <ac:spMk id="18" creationId="{7CB4857B-ED7C-444D-9F04-2F885114A1C2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7:55.919" v="180"/>
          <ac:spMkLst>
            <pc:docMk/>
            <pc:sldMk cId="3724267305" sldId="259"/>
            <ac:spMk id="19" creationId="{D18046FB-44EA-4FD8-A585-EA09A319B2D0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7:55.919" v="180"/>
          <ac:spMkLst>
            <pc:docMk/>
            <pc:sldMk cId="3724267305" sldId="259"/>
            <ac:spMk id="20" creationId="{479F5F2B-8B58-4140-AE6A-51F6C67B18D9}"/>
          </ac:spMkLst>
        </pc:spChg>
      </pc:sldChg>
      <pc:sldChg chg="addSp modSp new mod setBg">
        <pc:chgData name="Dr  U Sesadri" userId="S::sesadri1601@vardhaman.org::46696057-bc49-46f1-aafa-5bb9b036dccb" providerId="AD" clId="Web-{1CF36E74-FC0B-47A3-BF2A-F117439AA9D9}" dt="2023-02-14T05:28:14.357" v="181"/>
        <pc:sldMkLst>
          <pc:docMk/>
          <pc:sldMk cId="3686622751" sldId="260"/>
        </pc:sldMkLst>
        <pc:spChg chg="mod">
          <ac:chgData name="Dr  U Sesadri" userId="S::sesadri1601@vardhaman.org::46696057-bc49-46f1-aafa-5bb9b036dccb" providerId="AD" clId="Web-{1CF36E74-FC0B-47A3-BF2A-F117439AA9D9}" dt="2023-02-14T05:28:14.357" v="181"/>
          <ac:spMkLst>
            <pc:docMk/>
            <pc:sldMk cId="3686622751" sldId="260"/>
            <ac:spMk id="2" creationId="{C627AE53-2787-1B91-923F-A1ECEF650F03}"/>
          </ac:spMkLst>
        </pc:spChg>
        <pc:spChg chg="mod">
          <ac:chgData name="Dr  U Sesadri" userId="S::sesadri1601@vardhaman.org::46696057-bc49-46f1-aafa-5bb9b036dccb" providerId="AD" clId="Web-{1CF36E74-FC0B-47A3-BF2A-F117439AA9D9}" dt="2023-02-14T05:28:14.357" v="181"/>
          <ac:spMkLst>
            <pc:docMk/>
            <pc:sldMk cId="3686622751" sldId="260"/>
            <ac:spMk id="3" creationId="{F78CD5FA-8044-B147-8B4D-C0704DF0C5C0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14.357" v="181"/>
          <ac:spMkLst>
            <pc:docMk/>
            <pc:sldMk cId="3686622751" sldId="260"/>
            <ac:spMk id="8" creationId="{7CB4857B-ED7C-444D-9F04-2F885114A1C2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14.357" v="181"/>
          <ac:spMkLst>
            <pc:docMk/>
            <pc:sldMk cId="3686622751" sldId="260"/>
            <ac:spMk id="10" creationId="{D18046FB-44EA-4FD8-A585-EA09A319B2D0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14.357" v="181"/>
          <ac:spMkLst>
            <pc:docMk/>
            <pc:sldMk cId="3686622751" sldId="260"/>
            <ac:spMk id="12" creationId="{479F5F2B-8B58-4140-AE6A-51F6C67B18D9}"/>
          </ac:spMkLst>
        </pc:spChg>
      </pc:sldChg>
      <pc:sldChg chg="addSp modSp new mod setBg setClrOvrMap">
        <pc:chgData name="Dr  U Sesadri" userId="S::sesadri1601@vardhaman.org::46696057-bc49-46f1-aafa-5bb9b036dccb" providerId="AD" clId="Web-{1CF36E74-FC0B-47A3-BF2A-F117439AA9D9}" dt="2023-02-14T05:28:34.702" v="182"/>
        <pc:sldMkLst>
          <pc:docMk/>
          <pc:sldMk cId="1802302505" sldId="261"/>
        </pc:sldMkLst>
        <pc:spChg chg="mod">
          <ac:chgData name="Dr  U Sesadri" userId="S::sesadri1601@vardhaman.org::46696057-bc49-46f1-aafa-5bb9b036dccb" providerId="AD" clId="Web-{1CF36E74-FC0B-47A3-BF2A-F117439AA9D9}" dt="2023-02-14T05:28:34.702" v="182"/>
          <ac:spMkLst>
            <pc:docMk/>
            <pc:sldMk cId="1802302505" sldId="261"/>
            <ac:spMk id="2" creationId="{4F642111-80B4-1BAF-26BA-4AF58BE52426}"/>
          </ac:spMkLst>
        </pc:spChg>
        <pc:spChg chg="mod">
          <ac:chgData name="Dr  U Sesadri" userId="S::sesadri1601@vardhaman.org::46696057-bc49-46f1-aafa-5bb9b036dccb" providerId="AD" clId="Web-{1CF36E74-FC0B-47A3-BF2A-F117439AA9D9}" dt="2023-02-14T05:28:34.702" v="182"/>
          <ac:spMkLst>
            <pc:docMk/>
            <pc:sldMk cId="1802302505" sldId="261"/>
            <ac:spMk id="3" creationId="{F8CD3736-D5A0-A277-5B80-D4FD2D18B4F1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34.702" v="182"/>
          <ac:spMkLst>
            <pc:docMk/>
            <pc:sldMk cId="1802302505" sldId="261"/>
            <ac:spMk id="8" creationId="{AA2C266F-E6D2-44F1-B910-9FADE4044089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34.702" v="182"/>
          <ac:spMkLst>
            <pc:docMk/>
            <pc:sldMk cId="1802302505" sldId="261"/>
            <ac:spMk id="10" creationId="{232B8A28-B0F8-48EA-BB11-AD0D29CC3F3C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34.702" v="182"/>
          <ac:spMkLst>
            <pc:docMk/>
            <pc:sldMk cId="1802302505" sldId="261"/>
            <ac:spMk id="12" creationId="{CED05210-F855-4657-BDA5-CF310B3D1400}"/>
          </ac:spMkLst>
        </pc:spChg>
        <pc:spChg chg="add">
          <ac:chgData name="Dr  U Sesadri" userId="S::sesadri1601@vardhaman.org::46696057-bc49-46f1-aafa-5bb9b036dccb" providerId="AD" clId="Web-{1CF36E74-FC0B-47A3-BF2A-F117439AA9D9}" dt="2023-02-14T05:28:34.702" v="182"/>
          <ac:spMkLst>
            <pc:docMk/>
            <pc:sldMk cId="1802302505" sldId="261"/>
            <ac:spMk id="14" creationId="{76BD6A71-5DCB-4373-810E-0C269DB8C8A7}"/>
          </ac:spMkLst>
        </pc:spChg>
      </pc:sldChg>
    </pc:docChg>
  </pc:docChgLst>
  <pc:docChgLst>
    <pc:chgData name="Dr  U Sesadri" userId="S::sesadri1601@vardhaman.org::46696057-bc49-46f1-aafa-5bb9b036dccb" providerId="AD" clId="Web-{A1C9A4F5-B4E2-7FC7-86E5-534CB3C62FDE}"/>
    <pc:docChg chg="addSld modSld modMainMaster">
      <pc:chgData name="Dr  U Sesadri" userId="S::sesadri1601@vardhaman.org::46696057-bc49-46f1-aafa-5bb9b036dccb" providerId="AD" clId="Web-{A1C9A4F5-B4E2-7FC7-86E5-534CB3C62FDE}" dt="2023-03-01T05:46:44.583" v="117"/>
      <pc:docMkLst>
        <pc:docMk/>
      </pc:docMkLst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09857222" sldId="256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09857222" sldId="256"/>
            <ac:spMk id="4" creationId="{4E1A4CD7-62F3-4C48-A7DC-8506AB2FB309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533491300" sldId="257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533491300" sldId="257"/>
            <ac:spMk id="4" creationId="{5517ACCF-B78C-098A-986A-24354AEEEE71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336779049" sldId="258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336779049" sldId="258"/>
            <ac:spMk id="3" creationId="{798AF787-370A-D7C5-619E-E91572D1F871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724267305" sldId="259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724267305" sldId="259"/>
            <ac:spMk id="4" creationId="{517CF2B7-8667-8C6D-D6B4-53F22CBEA755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686622751" sldId="260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686622751" sldId="260"/>
            <ac:spMk id="4" creationId="{48BA5EB2-659F-7C26-5713-88EDE7211732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802302505" sldId="261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802302505" sldId="261"/>
            <ac:spMk id="37" creationId="{F5C47FB1-0B12-45BA-5554-05ADBE8231EC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357525421" sldId="262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357525421" sldId="262"/>
            <ac:spMk id="3" creationId="{9FDEDFE5-CF2F-E252-6FD7-82AEC2979503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31180880" sldId="263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31180880" sldId="263"/>
            <ac:spMk id="3" creationId="{9442927D-9B8B-28D5-C068-2B68A81AE66E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144824530" sldId="264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144824530" sldId="264"/>
            <ac:spMk id="4" creationId="{2E2E4DF2-00AF-AAEB-6A97-8117E3570D97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663858724" sldId="265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663858724" sldId="265"/>
            <ac:spMk id="2" creationId="{81B723BF-A327-A8E0-7E9B-08701C3F847B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970207123" sldId="266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970207123" sldId="266"/>
            <ac:spMk id="80" creationId="{2858C9A4-7DE0-56A9-4BA0-675D407D1FB4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104491379" sldId="267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104491379" sldId="267"/>
            <ac:spMk id="80" creationId="{266C7E68-4CA7-932B-F305-A3AC6006535D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628533518" sldId="268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628533518" sldId="268"/>
            <ac:spMk id="60" creationId="{C372D665-AACE-83B6-36B2-B741D44EF0AE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991451918" sldId="269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991451918" sldId="269"/>
            <ac:spMk id="20" creationId="{C7FDE60B-2493-056F-647D-6416C5E362AF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818475028" sldId="271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818475028" sldId="271"/>
            <ac:spMk id="57" creationId="{B01E815F-3844-89C8-0DA0-EEB1A95B8ED3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813964490" sldId="272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813964490" sldId="272"/>
            <ac:spMk id="25" creationId="{1FC4EF25-47A1-0B96-5A3E-7DC3CF8F36AC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507604293" sldId="273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507604293" sldId="273"/>
            <ac:spMk id="25" creationId="{8B260364-B780-234A-8917-AD71770E8DEB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986669692" sldId="274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986669692" sldId="274"/>
            <ac:spMk id="25" creationId="{C4966CA2-F1E6-DF9B-9F21-F9DA22B249A6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911819481" sldId="275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911819481" sldId="275"/>
            <ac:spMk id="27" creationId="{24F820D6-C9A5-B55E-DD37-ABF97A0ACB88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96990223" sldId="278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96990223" sldId="278"/>
            <ac:spMk id="3" creationId="{3483BD13-83B7-BCF6-4318-41779997F782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766743249" sldId="279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766743249" sldId="279"/>
            <ac:spMk id="3" creationId="{9D2A5A6A-2730-B782-F44D-2B04B733C0A3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600895144" sldId="280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600895144" sldId="280"/>
            <ac:spMk id="3" creationId="{2176EB1D-9403-3D0D-6628-5112C6AFCED3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964974647" sldId="281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964974647" sldId="281"/>
            <ac:spMk id="3" creationId="{9AC947DC-953A-8CFC-5E28-9AC3B684A1C6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80381540" sldId="282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80381540" sldId="282"/>
            <ac:spMk id="3" creationId="{5BB83C06-B4B5-6189-D8F4-3859319154FF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727311440" sldId="283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727311440" sldId="283"/>
            <ac:spMk id="3" creationId="{A214019A-A22B-59E4-D065-C9F334D24AA3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471487577" sldId="284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471487577" sldId="284"/>
            <ac:spMk id="3" creationId="{108808A3-693C-FBDB-9451-15C9E6B3B5AD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628044527" sldId="285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628044527" sldId="285"/>
            <ac:spMk id="3" creationId="{59D14E8B-CC65-2F01-6BEF-BA2566EAC5D7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743286562" sldId="286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743286562" sldId="286"/>
            <ac:spMk id="5" creationId="{44942D28-2CB5-2B83-B870-824C55B36F22}"/>
          </ac:spMkLst>
        </pc:spChg>
      </pc:sldChg>
      <pc:sldChg chg="addSp delSp modSp">
        <pc:chgData name="Dr  U Sesadri" userId="S::sesadri1601@vardhaman.org::46696057-bc49-46f1-aafa-5bb9b036dccb" providerId="AD" clId="Web-{A1C9A4F5-B4E2-7FC7-86E5-534CB3C62FDE}" dt="2023-03-01T05:46:28.317" v="115"/>
        <pc:sldMkLst>
          <pc:docMk/>
          <pc:sldMk cId="2340294211" sldId="287"/>
        </pc:sldMkLst>
        <pc:spChg chg="add del mod">
          <ac:chgData name="Dr  U Sesadri" userId="S::sesadri1601@vardhaman.org::46696057-bc49-46f1-aafa-5bb9b036dccb" providerId="AD" clId="Web-{A1C9A4F5-B4E2-7FC7-86E5-534CB3C62FDE}" dt="2023-03-01T05:46:24.567" v="113"/>
          <ac:spMkLst>
            <pc:docMk/>
            <pc:sldMk cId="2340294211" sldId="287"/>
            <ac:spMk id="3" creationId="{CA8C0700-2C20-5825-E91F-8CABA335FB23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6:28.317" v="115"/>
          <ac:spMkLst>
            <pc:docMk/>
            <pc:sldMk cId="2340294211" sldId="287"/>
            <ac:spMk id="4" creationId="{AB245AF0-7704-07C2-D32B-FA14575B308D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604463130" sldId="288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604463130" sldId="288"/>
            <ac:spMk id="19" creationId="{8A5E2DFB-BAEE-93A0-3EBE-78125DBB80AC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359756021" sldId="289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359756021" sldId="289"/>
            <ac:spMk id="33" creationId="{6ADFADDE-3815-49D9-B2D1-AF996A3A41F0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712420781" sldId="290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712420781" sldId="290"/>
            <ac:spMk id="4" creationId="{A76D6679-DC9B-1653-9665-EAAE6454B7D0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765812053" sldId="291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765812053" sldId="291"/>
            <ac:spMk id="3" creationId="{2F770ACF-0D8B-D7CD-5052-86FF24325A03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230387987" sldId="292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230387987" sldId="292"/>
            <ac:spMk id="29" creationId="{F5DB35B9-7059-6239-2821-8BDD3BCDAE6E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670950250" sldId="293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670950250" sldId="293"/>
            <ac:spMk id="4" creationId="{083ADB3A-FA50-E5AF-70EA-FC6363F40D59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025711536" sldId="294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025711536" sldId="294"/>
            <ac:spMk id="41" creationId="{13F35AB0-4F05-9E61-1912-55D6C9A4E6EC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830066280" sldId="295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830066280" sldId="295"/>
            <ac:spMk id="4" creationId="{A756AEA0-8E55-DB5A-0BCC-92A2FF4F6207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767125992" sldId="296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767125992" sldId="296"/>
            <ac:spMk id="4" creationId="{CAC6536D-B67B-DF3C-9AD7-473DEF8E24C7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257838339" sldId="297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257838339" sldId="297"/>
            <ac:spMk id="3" creationId="{2FF5FCF2-23C5-783D-35F7-D9F36F1D1615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212099424" sldId="298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212099424" sldId="298"/>
            <ac:spMk id="28" creationId="{BBCFE79F-F443-EDE4-47A8-6C637CD98164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101033923" sldId="299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101033923" sldId="299"/>
            <ac:spMk id="58" creationId="{9ED6BE53-1B6E-AF14-F554-5BD7D7E5B2B1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660989652" sldId="300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660989652" sldId="300"/>
            <ac:spMk id="3" creationId="{1931ABDE-70B7-AC50-F82F-A1C220CAA839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817489693" sldId="301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817489693" sldId="301"/>
            <ac:spMk id="3" creationId="{0A007F76-1FB5-8CED-9994-0F363A210365}"/>
          </ac:spMkLst>
        </pc:spChg>
      </pc:sldChg>
      <pc:sldChg chg="addSp modS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19236830" sldId="302"/>
        </pc:sldMkLst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19236830" sldId="302"/>
            <ac:spMk id="2" creationId="{1BA31279-32D6-4D09-4ACD-DE2E9EFEA107}"/>
          </ac:spMkLst>
        </pc:spChg>
      </pc:sldChg>
      <pc:sldChg chg="addSp modSp mod setBg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780218449" sldId="306"/>
        </pc:sldMkLst>
        <pc:spChg chg="mod">
          <ac:chgData name="Dr  U Sesadri" userId="S::sesadri1601@vardhaman.org::46696057-bc49-46f1-aafa-5bb9b036dccb" providerId="AD" clId="Web-{A1C9A4F5-B4E2-7FC7-86E5-534CB3C62FDE}" dt="2023-03-01T05:37:41.824" v="14"/>
          <ac:spMkLst>
            <pc:docMk/>
            <pc:sldMk cId="1780218449" sldId="306"/>
            <ac:spMk id="2" creationId="{47FC7C76-96B8-A03C-6F45-D511F40C9EA9}"/>
          </ac:spMkLst>
        </pc:spChg>
        <pc:spChg chg="mod">
          <ac:chgData name="Dr  U Sesadri" userId="S::sesadri1601@vardhaman.org::46696057-bc49-46f1-aafa-5bb9b036dccb" providerId="AD" clId="Web-{A1C9A4F5-B4E2-7FC7-86E5-534CB3C62FDE}" dt="2023-03-01T05:37:41.824" v="14"/>
          <ac:spMkLst>
            <pc:docMk/>
            <pc:sldMk cId="1780218449" sldId="306"/>
            <ac:spMk id="3" creationId="{9C679EAA-517C-A2A9-A06C-263D12FE0C6D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780218449" sldId="306"/>
            <ac:spMk id="4" creationId="{D39639F6-1ACE-47F1-EC81-4662B9BC9520}"/>
          </ac:spMkLst>
        </pc:spChg>
        <pc:picChg chg="add">
          <ac:chgData name="Dr  U Sesadri" userId="S::sesadri1601@vardhaman.org::46696057-bc49-46f1-aafa-5bb9b036dccb" providerId="AD" clId="Web-{A1C9A4F5-B4E2-7FC7-86E5-534CB3C62FDE}" dt="2023-03-01T05:37:41.824" v="14"/>
          <ac:picMkLst>
            <pc:docMk/>
            <pc:sldMk cId="1780218449" sldId="306"/>
            <ac:picMk id="5" creationId="{92A9160B-3DD3-448B-7D1C-20D1307C7B57}"/>
          </ac:picMkLst>
        </pc:picChg>
        <pc:cxnChg chg="add">
          <ac:chgData name="Dr  U Sesadri" userId="S::sesadri1601@vardhaman.org::46696057-bc49-46f1-aafa-5bb9b036dccb" providerId="AD" clId="Web-{A1C9A4F5-B4E2-7FC7-86E5-534CB3C62FDE}" dt="2023-03-01T05:37:41.824" v="14"/>
          <ac:cxnSpMkLst>
            <pc:docMk/>
            <pc:sldMk cId="1780218449" sldId="306"/>
            <ac:cxnSpMk id="9" creationId="{A7F400EE-A8A5-48AF-B4D6-291B52C6F0B0}"/>
          </ac:cxnSpMkLst>
        </pc:cxnChg>
      </pc:sldChg>
      <pc:sldChg chg="addSp modSp new mod setBg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045986413" sldId="307"/>
        </pc:sldMkLst>
        <pc:spChg chg="mo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2" creationId="{F44C66B0-3660-B98D-820B-7FA4F17A4F24}"/>
          </ac:spMkLst>
        </pc:spChg>
        <pc:spChg chg="mo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3" creationId="{E19584CE-503F-4444-6AE2-D36B9BC8457A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045986413" sldId="307"/>
            <ac:spMk id="4" creationId="{FBAA2634-47DE-57CF-DD64-2AEF0BF5EB4F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8" creationId="{827B839B-9ADE-406B-8590-F1CAEDED45A1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10" creationId="{CFE45BF0-46DB-408C-B5F7-7B11716805D4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12" creationId="{2AEBC8F2-97B1-41B4-93F1-2D289E197FBA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14" creationId="{472E3A19-F5D5-48FC-BB9C-48C2F68F598B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16" creationId="{7A62E32F-BB65-43A8-8EB5-92346890E549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37:48.356" v="15"/>
          <ac:spMkLst>
            <pc:docMk/>
            <pc:sldMk cId="3045986413" sldId="307"/>
            <ac:spMk id="18" creationId="{14E91B64-9FCC-451E-AFB4-A827D6329367}"/>
          </ac:spMkLst>
        </pc:spChg>
      </pc:sldChg>
      <pc:sldChg chg="addSp delSp modSp new mod setBg setClrOvrMap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121140191" sldId="308"/>
        </pc:sldMkLst>
        <pc:spChg chg="mod">
          <ac:chgData name="Dr  U Sesadri" userId="S::sesadri1601@vardhaman.org::46696057-bc49-46f1-aafa-5bb9b036dccb" providerId="AD" clId="Web-{A1C9A4F5-B4E2-7FC7-86E5-534CB3C62FDE}" dt="2023-03-01T05:38:37.888" v="24"/>
          <ac:spMkLst>
            <pc:docMk/>
            <pc:sldMk cId="3121140191" sldId="308"/>
            <ac:spMk id="2" creationId="{412AD908-2B64-15E6-41C1-0AA4B3DC24EA}"/>
          </ac:spMkLst>
        </pc:spChg>
        <pc:spChg chg="mod">
          <ac:chgData name="Dr  U Sesadri" userId="S::sesadri1601@vardhaman.org::46696057-bc49-46f1-aafa-5bb9b036dccb" providerId="AD" clId="Web-{A1C9A4F5-B4E2-7FC7-86E5-534CB3C62FDE}" dt="2023-03-01T05:38:37.888" v="24"/>
          <ac:spMkLst>
            <pc:docMk/>
            <pc:sldMk cId="3121140191" sldId="308"/>
            <ac:spMk id="3" creationId="{00F8C621-187A-B1D6-2BD3-099C63B02BF4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121140191" sldId="308"/>
            <ac:spMk id="4" creationId="{8D20C7C6-E2C7-B5F5-4288-66DBDB4825D0}"/>
          </ac:spMkLst>
        </pc:spChg>
        <pc:spChg chg="add del">
          <ac:chgData name="Dr  U Sesadri" userId="S::sesadri1601@vardhaman.org::46696057-bc49-46f1-aafa-5bb9b036dccb" providerId="AD" clId="Web-{A1C9A4F5-B4E2-7FC7-86E5-534CB3C62FDE}" dt="2023-03-01T05:38:37.856" v="23"/>
          <ac:spMkLst>
            <pc:docMk/>
            <pc:sldMk cId="3121140191" sldId="308"/>
            <ac:spMk id="9" creationId="{5FDF4720-5445-47BE-89FE-E40D1AE6F619}"/>
          </ac:spMkLst>
        </pc:spChg>
        <pc:spChg chg="add del">
          <ac:chgData name="Dr  U Sesadri" userId="S::sesadri1601@vardhaman.org::46696057-bc49-46f1-aafa-5bb9b036dccb" providerId="AD" clId="Web-{A1C9A4F5-B4E2-7FC7-86E5-534CB3C62FDE}" dt="2023-03-01T05:38:37.856" v="23"/>
          <ac:spMkLst>
            <pc:docMk/>
            <pc:sldMk cId="3121140191" sldId="308"/>
            <ac:spMk id="11" creationId="{AC8710B4-A815-4082-9E4F-F13A0007090C}"/>
          </ac:spMkLst>
        </pc:spChg>
        <pc:picChg chg="add del">
          <ac:chgData name="Dr  U Sesadri" userId="S::sesadri1601@vardhaman.org::46696057-bc49-46f1-aafa-5bb9b036dccb" providerId="AD" clId="Web-{A1C9A4F5-B4E2-7FC7-86E5-534CB3C62FDE}" dt="2023-03-01T05:38:37.856" v="23"/>
          <ac:picMkLst>
            <pc:docMk/>
            <pc:sldMk cId="3121140191" sldId="308"/>
            <ac:picMk id="5" creationId="{61CCA4A5-A208-2D2D-A88F-347D420671DE}"/>
          </ac:picMkLst>
        </pc:picChg>
        <pc:picChg chg="add">
          <ac:chgData name="Dr  U Sesadri" userId="S::sesadri1601@vardhaman.org::46696057-bc49-46f1-aafa-5bb9b036dccb" providerId="AD" clId="Web-{A1C9A4F5-B4E2-7FC7-86E5-534CB3C62FDE}" dt="2023-03-01T05:38:37.888" v="24"/>
          <ac:picMkLst>
            <pc:docMk/>
            <pc:sldMk cId="3121140191" sldId="308"/>
            <ac:picMk id="13" creationId="{5FBDC10A-89D7-0496-F204-18B65F429325}"/>
          </ac:picMkLst>
        </pc:picChg>
        <pc:cxnChg chg="add">
          <ac:chgData name="Dr  U Sesadri" userId="S::sesadri1601@vardhaman.org::46696057-bc49-46f1-aafa-5bb9b036dccb" providerId="AD" clId="Web-{A1C9A4F5-B4E2-7FC7-86E5-534CB3C62FDE}" dt="2023-03-01T05:38:37.888" v="24"/>
          <ac:cxnSpMkLst>
            <pc:docMk/>
            <pc:sldMk cId="3121140191" sldId="308"/>
            <ac:cxnSpMk id="14" creationId="{A7F400EE-A8A5-48AF-B4D6-291B52C6F0B0}"/>
          </ac:cxnSpMkLst>
        </pc:cxnChg>
      </pc:sldChg>
      <pc:sldChg chg="addSp modSp new mod setBg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426764730" sldId="309"/>
        </pc:sldMkLst>
        <pc:spChg chg="mod">
          <ac:chgData name="Dr  U Sesadri" userId="S::sesadri1601@vardhaman.org::46696057-bc49-46f1-aafa-5bb9b036dccb" providerId="AD" clId="Web-{A1C9A4F5-B4E2-7FC7-86E5-534CB3C62FDE}" dt="2023-03-01T05:39:36.373" v="33"/>
          <ac:spMkLst>
            <pc:docMk/>
            <pc:sldMk cId="426764730" sldId="309"/>
            <ac:spMk id="2" creationId="{0A4AEF73-1F81-45A2-9BB6-0C1FA9676641}"/>
          </ac:spMkLst>
        </pc:spChg>
        <pc:spChg chg="mod">
          <ac:chgData name="Dr  U Sesadri" userId="S::sesadri1601@vardhaman.org::46696057-bc49-46f1-aafa-5bb9b036dccb" providerId="AD" clId="Web-{A1C9A4F5-B4E2-7FC7-86E5-534CB3C62FDE}" dt="2023-03-01T05:39:36.373" v="33"/>
          <ac:spMkLst>
            <pc:docMk/>
            <pc:sldMk cId="426764730" sldId="309"/>
            <ac:spMk id="3" creationId="{5C205C8D-C796-DF84-45F5-22C9D9E0CA07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426764730" sldId="309"/>
            <ac:spMk id="4" creationId="{BA04C729-A4A9-11B9-AA3E-CEE01DD3871D}"/>
          </ac:spMkLst>
        </pc:spChg>
        <pc:picChg chg="add">
          <ac:chgData name="Dr  U Sesadri" userId="S::sesadri1601@vardhaman.org::46696057-bc49-46f1-aafa-5bb9b036dccb" providerId="AD" clId="Web-{A1C9A4F5-B4E2-7FC7-86E5-534CB3C62FDE}" dt="2023-03-01T05:39:36.373" v="33"/>
          <ac:picMkLst>
            <pc:docMk/>
            <pc:sldMk cId="426764730" sldId="309"/>
            <ac:picMk id="5" creationId="{020021F2-7C8C-BAD9-AFF3-C3C14D4B0911}"/>
          </ac:picMkLst>
        </pc:picChg>
        <pc:cxnChg chg="add">
          <ac:chgData name="Dr  U Sesadri" userId="S::sesadri1601@vardhaman.org::46696057-bc49-46f1-aafa-5bb9b036dccb" providerId="AD" clId="Web-{A1C9A4F5-B4E2-7FC7-86E5-534CB3C62FDE}" dt="2023-03-01T05:39:36.373" v="33"/>
          <ac:cxnSpMkLst>
            <pc:docMk/>
            <pc:sldMk cId="426764730" sldId="309"/>
            <ac:cxnSpMk id="9" creationId="{A7F400EE-A8A5-48AF-B4D6-291B52C6F0B0}"/>
          </ac:cxnSpMkLst>
        </pc:cxnChg>
      </pc:sldChg>
      <pc:sldChg chg="addSp modSp new mod setBg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297439475" sldId="310"/>
        </pc:sldMkLst>
        <pc:spChg chg="mod">
          <ac:chgData name="Dr  U Sesadri" userId="S::sesadri1601@vardhaman.org::46696057-bc49-46f1-aafa-5bb9b036dccb" providerId="AD" clId="Web-{A1C9A4F5-B4E2-7FC7-86E5-534CB3C62FDE}" dt="2023-03-01T05:42:10.016" v="55"/>
          <ac:spMkLst>
            <pc:docMk/>
            <pc:sldMk cId="297439475" sldId="310"/>
            <ac:spMk id="2" creationId="{E6B30972-DBBF-4F12-40F7-BAB58D337742}"/>
          </ac:spMkLst>
        </pc:spChg>
        <pc:spChg chg="mod">
          <ac:chgData name="Dr  U Sesadri" userId="S::sesadri1601@vardhaman.org::46696057-bc49-46f1-aafa-5bb9b036dccb" providerId="AD" clId="Web-{A1C9A4F5-B4E2-7FC7-86E5-534CB3C62FDE}" dt="2023-03-01T05:42:10.016" v="55"/>
          <ac:spMkLst>
            <pc:docMk/>
            <pc:sldMk cId="297439475" sldId="310"/>
            <ac:spMk id="3" creationId="{CEC5A6C3-DA80-F152-D295-E0913D3914E5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297439475" sldId="310"/>
            <ac:spMk id="4" creationId="{DCB999DB-EAFA-2B9B-50B8-CBD1654AB108}"/>
          </ac:spMkLst>
        </pc:spChg>
        <pc:picChg chg="add">
          <ac:chgData name="Dr  U Sesadri" userId="S::sesadri1601@vardhaman.org::46696057-bc49-46f1-aafa-5bb9b036dccb" providerId="AD" clId="Web-{A1C9A4F5-B4E2-7FC7-86E5-534CB3C62FDE}" dt="2023-03-01T05:42:10.016" v="55"/>
          <ac:picMkLst>
            <pc:docMk/>
            <pc:sldMk cId="297439475" sldId="310"/>
            <ac:picMk id="5" creationId="{CCE7C3E9-FED0-FE8B-1E03-F94DA2CD14C3}"/>
          </ac:picMkLst>
        </pc:picChg>
        <pc:cxnChg chg="add">
          <ac:chgData name="Dr  U Sesadri" userId="S::sesadri1601@vardhaman.org::46696057-bc49-46f1-aafa-5bb9b036dccb" providerId="AD" clId="Web-{A1C9A4F5-B4E2-7FC7-86E5-534CB3C62FDE}" dt="2023-03-01T05:42:10.016" v="55"/>
          <ac:cxnSpMkLst>
            <pc:docMk/>
            <pc:sldMk cId="297439475" sldId="310"/>
            <ac:cxnSpMk id="9" creationId="{A7F400EE-A8A5-48AF-B4D6-291B52C6F0B0}"/>
          </ac:cxnSpMkLst>
        </pc:cxnChg>
      </pc:sldChg>
      <pc:sldChg chg="addSp delSp modSp new mod setBg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1850997730" sldId="311"/>
        </pc:sldMkLst>
        <pc:spChg chg="mo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2" creationId="{B989421F-E6E7-0BB5-7FA1-DD512A5651B7}"/>
          </ac:spMkLst>
        </pc:spChg>
        <pc:spChg chg="add del mo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3" creationId="{B34EE9B8-BB38-9952-633A-974EBFC26177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8" creationId="{76EFD3D9-44F0-4267-BCC1-1613E79D8274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9" creationId="{B34EE9B8-BB38-9952-633A-974EBFC26177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10" creationId="{A779A851-95D6-41AF-937A-B0E4B7F6FA8D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12" creationId="{953FB2E7-B6CB-429C-81EB-D9516D6D5C8D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14" creationId="{2EC40DB1-B719-4A13-9A4D-0966B4B27866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1850997730" sldId="311"/>
            <ac:spMk id="15" creationId="{80355F4C-263A-56BD-7E17-9343E5EA751F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2:31.094" v="58"/>
          <ac:spMkLst>
            <pc:docMk/>
            <pc:sldMk cId="1850997730" sldId="311"/>
            <ac:spMk id="16" creationId="{82211336-CFF3-412D-868A-6679C1004C45}"/>
          </ac:spMkLst>
        </pc:spChg>
        <pc:graphicFrameChg chg="add del">
          <ac:chgData name="Dr  U Sesadri" userId="S::sesadri1601@vardhaman.org::46696057-bc49-46f1-aafa-5bb9b036dccb" providerId="AD" clId="Web-{A1C9A4F5-B4E2-7FC7-86E5-534CB3C62FDE}" dt="2023-03-01T05:42:31.079" v="57"/>
          <ac:graphicFrameMkLst>
            <pc:docMk/>
            <pc:sldMk cId="1850997730" sldId="311"/>
            <ac:graphicFrameMk id="5" creationId="{753D42BE-E620-523D-169C-3602966D7F15}"/>
          </ac:graphicFrameMkLst>
        </pc:graphicFrameChg>
        <pc:picChg chg="add del">
          <ac:chgData name="Dr  U Sesadri" userId="S::sesadri1601@vardhaman.org::46696057-bc49-46f1-aafa-5bb9b036dccb" providerId="AD" clId="Web-{A1C9A4F5-B4E2-7FC7-86E5-534CB3C62FDE}" dt="2023-03-01T05:42:31.079" v="57"/>
          <ac:picMkLst>
            <pc:docMk/>
            <pc:sldMk cId="1850997730" sldId="311"/>
            <ac:picMk id="6" creationId="{08D1A796-9C04-5386-D772-96EE0DB0C564}"/>
          </ac:picMkLst>
        </pc:picChg>
      </pc:sldChg>
      <pc:sldChg chg="addSp delSp modSp new mod setBg">
        <pc:chgData name="Dr  U Sesadri" userId="S::sesadri1601@vardhaman.org::46696057-bc49-46f1-aafa-5bb9b036dccb" providerId="AD" clId="Web-{A1C9A4F5-B4E2-7FC7-86E5-534CB3C62FDE}" dt="2023-03-01T05:44:53.675" v="112"/>
        <pc:sldMkLst>
          <pc:docMk/>
          <pc:sldMk cId="3558900778" sldId="312"/>
        </pc:sldMkLst>
        <pc:spChg chg="mod">
          <ac:chgData name="Dr  U Sesadri" userId="S::sesadri1601@vardhaman.org::46696057-bc49-46f1-aafa-5bb9b036dccb" providerId="AD" clId="Web-{A1C9A4F5-B4E2-7FC7-86E5-534CB3C62FDE}" dt="2023-03-01T05:43:17.251" v="62"/>
          <ac:spMkLst>
            <pc:docMk/>
            <pc:sldMk cId="3558900778" sldId="312"/>
            <ac:spMk id="2" creationId="{143408F7-1AA8-EC02-C0A1-04BEDDC0E4A6}"/>
          </ac:spMkLst>
        </pc:spChg>
        <pc:spChg chg="del mod">
          <ac:chgData name="Dr  U Sesadri" userId="S::sesadri1601@vardhaman.org::46696057-bc49-46f1-aafa-5bb9b036dccb" providerId="AD" clId="Web-{A1C9A4F5-B4E2-7FC7-86E5-534CB3C62FDE}" dt="2023-03-01T05:41:41.797" v="50"/>
          <ac:spMkLst>
            <pc:docMk/>
            <pc:sldMk cId="3558900778" sldId="312"/>
            <ac:spMk id="3" creationId="{9496A50B-3023-15C0-6E99-486425FBF3A4}"/>
          </ac:spMkLst>
        </pc:spChg>
        <pc:spChg chg="add 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k cId="3558900778" sldId="312"/>
            <ac:spMk id="5" creationId="{128428DB-2EAE-61BB-665D-1A4545849BEB}"/>
          </ac:spMkLst>
        </pc:spChg>
        <pc:spChg chg="add del">
          <ac:chgData name="Dr  U Sesadri" userId="S::sesadri1601@vardhaman.org::46696057-bc49-46f1-aafa-5bb9b036dccb" providerId="AD" clId="Web-{A1C9A4F5-B4E2-7FC7-86E5-534CB3C62FDE}" dt="2023-03-01T05:43:17.251" v="63"/>
          <ac:spMkLst>
            <pc:docMk/>
            <pc:sldMk cId="3558900778" sldId="312"/>
            <ac:spMk id="9" creationId="{D4771268-CB57-404A-9271-370EB28F6090}"/>
          </ac:spMkLst>
        </pc:spChg>
        <pc:spChg chg="add del">
          <ac:chgData name="Dr  U Sesadri" userId="S::sesadri1601@vardhaman.org::46696057-bc49-46f1-aafa-5bb9b036dccb" providerId="AD" clId="Web-{A1C9A4F5-B4E2-7FC7-86E5-534CB3C62FDE}" dt="2023-03-01T05:43:17.251" v="62"/>
          <ac:spMkLst>
            <pc:docMk/>
            <pc:sldMk cId="3558900778" sldId="312"/>
            <ac:spMk id="13" creationId="{1B758946-D59E-2FCC-3C76-0B446F2395E9}"/>
          </ac:spMkLst>
        </pc:spChg>
        <pc:spChg chg="add">
          <ac:chgData name="Dr  U Sesadri" userId="S::sesadri1601@vardhaman.org::46696057-bc49-46f1-aafa-5bb9b036dccb" providerId="AD" clId="Web-{A1C9A4F5-B4E2-7FC7-86E5-534CB3C62FDE}" dt="2023-03-01T05:43:17.251" v="63"/>
          <ac:spMkLst>
            <pc:docMk/>
            <pc:sldMk cId="3558900778" sldId="312"/>
            <ac:spMk id="14" creationId="{D4771268-CB57-404A-9271-370EB28F6090}"/>
          </ac:spMkLst>
        </pc:spChg>
        <pc:spChg chg="add del">
          <ac:chgData name="Dr  U Sesadri" userId="S::sesadri1601@vardhaman.org::46696057-bc49-46f1-aafa-5bb9b036dccb" providerId="AD" clId="Web-{A1C9A4F5-B4E2-7FC7-86E5-534CB3C62FDE}" dt="2023-03-01T05:43:17.251" v="62"/>
          <ac:spMkLst>
            <pc:docMk/>
            <pc:sldMk cId="3558900778" sldId="312"/>
            <ac:spMk id="16" creationId="{FF9B822F-893E-44C8-963C-64F50ACECBB2}"/>
          </ac:spMkLst>
        </pc:spChg>
        <pc:spChg chg="add del">
          <ac:chgData name="Dr  U Sesadri" userId="S::sesadri1601@vardhaman.org::46696057-bc49-46f1-aafa-5bb9b036dccb" providerId="AD" clId="Web-{A1C9A4F5-B4E2-7FC7-86E5-534CB3C62FDE}" dt="2023-03-01T05:43:17.251" v="62"/>
          <ac:spMkLst>
            <pc:docMk/>
            <pc:sldMk cId="3558900778" sldId="312"/>
            <ac:spMk id="18" creationId="{EBF87945-A001-489F-9D9B-7D9435F0B9CA}"/>
          </ac:spMkLst>
        </pc:spChg>
        <pc:picChg chg="add mod ord">
          <ac:chgData name="Dr  U Sesadri" userId="S::sesadri1601@vardhaman.org::46696057-bc49-46f1-aafa-5bb9b036dccb" providerId="AD" clId="Web-{A1C9A4F5-B4E2-7FC7-86E5-534CB3C62FDE}" dt="2023-03-01T05:43:17.251" v="63"/>
          <ac:picMkLst>
            <pc:docMk/>
            <pc:sldMk cId="3558900778" sldId="312"/>
            <ac:picMk id="4" creationId="{65E9CF53-986E-DECE-5D68-B110470B9339}"/>
          </ac:picMkLst>
        </pc:picChg>
      </pc:sldChg>
      <pc:sldMasterChg chg="modSp mod modSldLayout">
        <pc:chgData name="Dr  U Sesadri" userId="S::sesadri1601@vardhaman.org::46696057-bc49-46f1-aafa-5bb9b036dccb" providerId="AD" clId="Web-{A1C9A4F5-B4E2-7FC7-86E5-534CB3C62FDE}" dt="2023-03-01T05:46:44.583" v="117"/>
        <pc:sldMasterMkLst>
          <pc:docMk/>
          <pc:sldMasterMk cId="2460954070" sldId="2147483660"/>
        </pc:sldMasterMkLst>
        <pc:spChg chg="mod">
          <ac:chgData name="Dr  U Sesadri" userId="S::sesadri1601@vardhaman.org::46696057-bc49-46f1-aafa-5bb9b036dccb" providerId="AD" clId="Web-{A1C9A4F5-B4E2-7FC7-86E5-534CB3C62FDE}" dt="2023-03-01T05:44:53.675" v="112"/>
          <ac:spMkLst>
            <pc:docMk/>
            <pc:sldMasterMk cId="2460954070" sldId="2147483660"/>
            <ac:spMk id="5" creationId="{00000000-0000-0000-0000-000000000000}"/>
          </ac:spMkLst>
        </pc:sp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2385387890" sldId="2147483661"/>
              <ac:spMk id="5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949138452" sldId="2147483662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949138452" sldId="2147483662"/>
              <ac:spMk id="5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2591524520" sldId="2147483663"/>
              <ac:spMk id="5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1203092039" sldId="2147483664"/>
              <ac:spMk id="6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3733172339" sldId="2147483665"/>
              <ac:spMk id="8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3210312558" sldId="2147483666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3210312558" sldId="2147483666"/>
              <ac:spMk id="4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3146388984" sldId="2147483667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3146388984" sldId="2147483667"/>
              <ac:spMk id="3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3171841454" sldId="2147483668"/>
              <ac:spMk id="6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1718958274" sldId="2147483669"/>
              <ac:spMk id="6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2202905451" sldId="2147483670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2202905451" sldId="2147483670"/>
              <ac:spMk id="5" creationId="{00000000-0000-0000-0000-000000000000}"/>
            </ac:spMkLst>
          </pc:spChg>
        </pc:sldLayoutChg>
        <pc:sldLayoutChg chg="modSp mod">
          <pc:chgData name="Dr  U Sesadri" userId="S::sesadri1601@vardhaman.org::46696057-bc49-46f1-aafa-5bb9b036dccb" providerId="AD" clId="Web-{A1C9A4F5-B4E2-7FC7-86E5-534CB3C62FDE}" dt="2023-03-01T05:46:44.583" v="117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Dr  U Sesadri" userId="S::sesadri1601@vardhaman.org::46696057-bc49-46f1-aafa-5bb9b036dccb" providerId="AD" clId="Web-{A1C9A4F5-B4E2-7FC7-86E5-534CB3C62FDE}" dt="2023-03-01T05:44:53.675" v="112"/>
            <ac:spMkLst>
              <pc:docMk/>
              <pc:sldMasterMk cId="2460954070" sldId="2147483660"/>
              <pc:sldLayoutMk cId="3479445657" sldId="2147483671"/>
              <ac:spMk id="5" creationId="{00000000-0000-0000-0000-000000000000}"/>
            </ac:spMkLst>
          </pc:spChg>
        </pc:sldLayoutChg>
      </pc:sldMasterChg>
    </pc:docChg>
  </pc:docChgLst>
  <pc:docChgLst>
    <pc:chgData name="Dr  U Sesadri" userId="S::sesadri1601@vardhaman.org::46696057-bc49-46f1-aafa-5bb9b036dccb" providerId="AD" clId="Web-{EFBCE81A-57E7-CB91-659B-2BFA6C1F094E}"/>
    <pc:docChg chg="addSld delSld modSld">
      <pc:chgData name="Dr  U Sesadri" userId="S::sesadri1601@vardhaman.org::46696057-bc49-46f1-aafa-5bb9b036dccb" providerId="AD" clId="Web-{EFBCE81A-57E7-CB91-659B-2BFA6C1F094E}" dt="2023-02-14T09:13:26.828" v="476"/>
      <pc:docMkLst>
        <pc:docMk/>
      </pc:docMkLst>
      <pc:sldChg chg="addSp delSp modSp">
        <pc:chgData name="Dr  U Sesadri" userId="S::sesadri1601@vardhaman.org::46696057-bc49-46f1-aafa-5bb9b036dccb" providerId="AD" clId="Web-{EFBCE81A-57E7-CB91-659B-2BFA6C1F094E}" dt="2023-02-14T06:47:19.355" v="11"/>
        <pc:sldMkLst>
          <pc:docMk/>
          <pc:sldMk cId="109857222" sldId="256"/>
        </pc:sldMkLst>
        <pc:spChg chg="mod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79" creationId="{AF2F604E-43BE-4DC3-B983-E071523364F8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81" creationId="{08C9B587-E65E-4B52-B37C-ABEBB6E87928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84" creationId="{E91DC736-0EF8-4F87-9146-EBF1D2EE4D3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85" creationId="{097CD68E-23E3-4007-8847-CD0944C4F7B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0"/>
          <ac:spMkLst>
            <pc:docMk/>
            <pc:sldMk cId="109857222" sldId="256"/>
            <ac:spMk id="90" creationId="{631414D2-7382-4D15-AC59-404CB9B0B3C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0"/>
          <ac:spMkLst>
            <pc:docMk/>
            <pc:sldMk cId="109857222" sldId="256"/>
            <ac:spMk id="92" creationId="{0475B2A8-68E0-4009-B99B-471A92BF06F7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0"/>
          <ac:spMkLst>
            <pc:docMk/>
            <pc:sldMk cId="109857222" sldId="256"/>
            <ac:spMk id="94" creationId="{4D98BCDE-4142-4D75-9D41-84A9041875C9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0"/>
          <ac:spMkLst>
            <pc:docMk/>
            <pc:sldMk cId="109857222" sldId="256"/>
            <ac:spMk id="96" creationId="{775191EC-7206-4CEB-A04B-7526E6CFA6A2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7:19.355" v="10"/>
          <ac:spMkLst>
            <pc:docMk/>
            <pc:sldMk cId="109857222" sldId="256"/>
            <ac:spMk id="98" creationId="{517AB584-8752-484B-91DE-FA247373F83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6:47:19.355" v="11"/>
          <ac:spMkLst>
            <pc:docMk/>
            <pc:sldMk cId="109857222" sldId="256"/>
            <ac:spMk id="100" creationId="{342D24BD-D4F4-48F4-9D0A-94C709D2845E}"/>
          </ac:spMkLst>
        </pc:spChg>
        <pc:picChg chg="mod">
          <ac:chgData name="Dr  U Sesadri" userId="S::sesadri1601@vardhaman.org::46696057-bc49-46f1-aafa-5bb9b036dccb" providerId="AD" clId="Web-{EFBCE81A-57E7-CB91-659B-2BFA6C1F094E}" dt="2023-02-14T06:47:19.355" v="11"/>
          <ac:picMkLst>
            <pc:docMk/>
            <pc:sldMk cId="109857222" sldId="256"/>
            <ac:picMk id="49" creationId="{23EFB67D-16EE-2C7F-E9A4-D7BEADBE31BB}"/>
          </ac:picMkLst>
        </pc:picChg>
      </pc:sldChg>
      <pc:sldChg chg="modSp">
        <pc:chgData name="Dr  U Sesadri" userId="S::sesadri1601@vardhaman.org::46696057-bc49-46f1-aafa-5bb9b036dccb" providerId="AD" clId="Web-{EFBCE81A-57E7-CB91-659B-2BFA6C1F094E}" dt="2023-02-14T07:10:43.317" v="26" actId="20577"/>
        <pc:sldMkLst>
          <pc:docMk/>
          <pc:sldMk cId="533491300" sldId="257"/>
        </pc:sldMkLst>
        <pc:spChg chg="mod">
          <ac:chgData name="Dr  U Sesadri" userId="S::sesadri1601@vardhaman.org::46696057-bc49-46f1-aafa-5bb9b036dccb" providerId="AD" clId="Web-{EFBCE81A-57E7-CB91-659B-2BFA6C1F094E}" dt="2023-02-14T07:10:43.317" v="26" actId="20577"/>
          <ac:spMkLst>
            <pc:docMk/>
            <pc:sldMk cId="533491300" sldId="257"/>
            <ac:spMk id="2" creationId="{A7CEE3B5-5837-2FAE-7D4D-5859EE69372A}"/>
          </ac:spMkLst>
        </pc:spChg>
      </pc:sldChg>
      <pc:sldChg chg="addSp delSp modSp">
        <pc:chgData name="Dr  U Sesadri" userId="S::sesadri1601@vardhaman.org::46696057-bc49-46f1-aafa-5bb9b036dccb" providerId="AD" clId="Web-{EFBCE81A-57E7-CB91-659B-2BFA6C1F094E}" dt="2023-02-14T06:46:19.540" v="7"/>
        <pc:sldMkLst>
          <pc:docMk/>
          <pc:sldMk cId="3724267305" sldId="259"/>
        </pc:sldMkLst>
        <pc:spChg chg="mod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2" creationId="{2A9A47CB-54EE-9074-A794-C21EDEF447A9}"/>
          </ac:spMkLst>
        </pc:spChg>
        <pc:spChg chg="mod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3" creationId="{4326B41D-9C8B-21B2-55FA-EDA07C10BAA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5:36.132" v="4"/>
          <ac:spMkLst>
            <pc:docMk/>
            <pc:sldMk cId="3724267305" sldId="259"/>
            <ac:spMk id="18" creationId="{7CB4857B-ED7C-444D-9F04-2F885114A1C2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5:36.132" v="4"/>
          <ac:spMkLst>
            <pc:docMk/>
            <pc:sldMk cId="3724267305" sldId="259"/>
            <ac:spMk id="19" creationId="{D18046FB-44EA-4FD8-A585-EA09A319B2D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5:36.132" v="4"/>
          <ac:spMkLst>
            <pc:docMk/>
            <pc:sldMk cId="3724267305" sldId="259"/>
            <ac:spMk id="20" creationId="{479F5F2B-8B58-4140-AE6A-51F6C67B18D9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25" creationId="{76EFD3D9-44F0-4267-BCC1-1613E79D827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27" creationId="{A779A851-95D6-41AF-937A-B0E4B7F6FA8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29" creationId="{953FB2E7-B6CB-429C-81EB-D9516D6D5C8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31" creationId="{2EC40DB1-B719-4A13-9A4D-0966B4B27866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33" creationId="{82211336-CFF3-412D-868A-6679C1004C4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6:46:19.540" v="7"/>
          <ac:spMkLst>
            <pc:docMk/>
            <pc:sldMk cId="3724267305" sldId="259"/>
            <ac:spMk id="38" creationId="{6A1473A6-3F22-483E-8A30-80B9D2B14592}"/>
          </ac:spMkLst>
        </pc:spChg>
        <pc:grpChg chg="add">
          <ac:chgData name="Dr  U Sesadri" userId="S::sesadri1601@vardhaman.org::46696057-bc49-46f1-aafa-5bb9b036dccb" providerId="AD" clId="Web-{EFBCE81A-57E7-CB91-659B-2BFA6C1F094E}" dt="2023-02-14T06:46:19.540" v="7"/>
          <ac:grpSpMkLst>
            <pc:docMk/>
            <pc:sldMk cId="3724267305" sldId="259"/>
            <ac:grpSpMk id="40" creationId="{AA1375E3-3E53-4D75-BAB7-E5929BFCB25F}"/>
          </ac:grpSpMkLst>
        </pc:grpChg>
      </pc:sldChg>
      <pc:sldChg chg="addSp delSp modSp mod modShow">
        <pc:chgData name="Dr  U Sesadri" userId="S::sesadri1601@vardhaman.org::46696057-bc49-46f1-aafa-5bb9b036dccb" providerId="AD" clId="Web-{EFBCE81A-57E7-CB91-659B-2BFA6C1F094E}" dt="2023-02-14T06:46:13.681" v="6"/>
        <pc:sldMkLst>
          <pc:docMk/>
          <pc:sldMk cId="3686622751" sldId="260"/>
        </pc:sldMkLst>
        <pc:spChg chg="mod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2" creationId="{C627AE53-2787-1B91-923F-A1ECEF650F03}"/>
          </ac:spMkLst>
        </pc:spChg>
        <pc:spChg chg="mod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3" creationId="{F78CD5FA-8044-B147-8B4D-C0704DF0C5C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5:44.492" v="5"/>
          <ac:spMkLst>
            <pc:docMk/>
            <pc:sldMk cId="3686622751" sldId="260"/>
            <ac:spMk id="8" creationId="{7CB4857B-ED7C-444D-9F04-2F885114A1C2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5:44.492" v="5"/>
          <ac:spMkLst>
            <pc:docMk/>
            <pc:sldMk cId="3686622751" sldId="260"/>
            <ac:spMk id="10" creationId="{D18046FB-44EA-4FD8-A585-EA09A319B2D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5:44.492" v="5"/>
          <ac:spMkLst>
            <pc:docMk/>
            <pc:sldMk cId="3686622751" sldId="260"/>
            <ac:spMk id="12" creationId="{479F5F2B-8B58-4140-AE6A-51F6C67B18D9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17" creationId="{76EFD3D9-44F0-4267-BCC1-1613E79D827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19" creationId="{A779A851-95D6-41AF-937A-B0E4B7F6FA8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21" creationId="{953FB2E7-B6CB-429C-81EB-D9516D6D5C8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23" creationId="{2EC40DB1-B719-4A13-9A4D-0966B4B27866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25" creationId="{82211336-CFF3-412D-868A-6679C1004C4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6:46:13.681" v="6"/>
          <ac:spMkLst>
            <pc:docMk/>
            <pc:sldMk cId="3686622751" sldId="260"/>
            <ac:spMk id="30" creationId="{6A1473A6-3F22-483E-8A30-80B9D2B14592}"/>
          </ac:spMkLst>
        </pc:spChg>
        <pc:grpChg chg="add">
          <ac:chgData name="Dr  U Sesadri" userId="S::sesadri1601@vardhaman.org::46696057-bc49-46f1-aafa-5bb9b036dccb" providerId="AD" clId="Web-{EFBCE81A-57E7-CB91-659B-2BFA6C1F094E}" dt="2023-02-14T06:46:13.681" v="6"/>
          <ac:grpSpMkLst>
            <pc:docMk/>
            <pc:sldMk cId="3686622751" sldId="260"/>
            <ac:grpSpMk id="32" creationId="{AA1375E3-3E53-4D75-BAB7-E5929BFCB25F}"/>
          </ac:grpSpMkLst>
        </pc:grpChg>
      </pc:sldChg>
      <pc:sldChg chg="addSp delSp modSp mod setBg setClrOvrMap">
        <pc:chgData name="Dr  U Sesadri" userId="S::sesadri1601@vardhaman.org::46696057-bc49-46f1-aafa-5bb9b036dccb" providerId="AD" clId="Web-{EFBCE81A-57E7-CB91-659B-2BFA6C1F094E}" dt="2023-02-14T06:46:34.104" v="8"/>
        <pc:sldMkLst>
          <pc:docMk/>
          <pc:sldMk cId="1802302505" sldId="261"/>
        </pc:sldMkLst>
        <pc:spChg chg="mod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2" creationId="{4F642111-80B4-1BAF-26BA-4AF58BE52426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3" creationId="{F8CD3736-D5A0-A277-5B80-D4FD2D18B4F1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8" creationId="{AA2C266F-E6D2-44F1-B910-9FADE4044089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10" creationId="{232B8A28-B0F8-48EA-BB11-AD0D29CC3F3C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12" creationId="{CED05210-F855-4657-BDA5-CF310B3D140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14" creationId="{76BD6A71-5DCB-4373-810E-0C269DB8C8A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6:46:34.104" v="8"/>
          <ac:spMkLst>
            <pc:docMk/>
            <pc:sldMk cId="1802302505" sldId="261"/>
            <ac:spMk id="20" creationId="{B819A166-7571-4003-A6B8-B62034C3ED30}"/>
          </ac:spMkLst>
        </pc:spChg>
        <pc:graphicFrameChg chg="add">
          <ac:chgData name="Dr  U Sesadri" userId="S::sesadri1601@vardhaman.org::46696057-bc49-46f1-aafa-5bb9b036dccb" providerId="AD" clId="Web-{EFBCE81A-57E7-CB91-659B-2BFA6C1F094E}" dt="2023-02-14T06:46:34.104" v="8"/>
          <ac:graphicFrameMkLst>
            <pc:docMk/>
            <pc:sldMk cId="1802302505" sldId="261"/>
            <ac:graphicFrameMk id="16" creationId="{64CAE2FC-CE60-AF55-7E9C-9495860EDCC6}"/>
          </ac:graphicFrameMkLst>
        </pc:graphicFrameChg>
      </pc:sldChg>
      <pc:sldChg chg="addSp delSp modSp new mod setBg setClrOvrMap">
        <pc:chgData name="Dr  U Sesadri" userId="S::sesadri1601@vardhaman.org::46696057-bc49-46f1-aafa-5bb9b036dccb" providerId="AD" clId="Web-{EFBCE81A-57E7-CB91-659B-2BFA6C1F094E}" dt="2023-02-14T07:10:17.097" v="24"/>
        <pc:sldMkLst>
          <pc:docMk/>
          <pc:sldMk cId="3357525421" sldId="262"/>
        </pc:sldMkLst>
        <pc:spChg chg="mod">
          <ac:chgData name="Dr  U Sesadri" userId="S::sesadri1601@vardhaman.org::46696057-bc49-46f1-aafa-5bb9b036dccb" providerId="AD" clId="Web-{EFBCE81A-57E7-CB91-659B-2BFA6C1F094E}" dt="2023-02-14T07:10:17.097" v="24"/>
          <ac:spMkLst>
            <pc:docMk/>
            <pc:sldMk cId="3357525421" sldId="262"/>
            <ac:spMk id="2" creationId="{01ECBC2B-71F2-7562-DB9E-0AF5F48CB89B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10:17.097" v="24"/>
          <ac:spMkLst>
            <pc:docMk/>
            <pc:sldMk cId="3357525421" sldId="262"/>
            <ac:spMk id="3" creationId="{01E2A090-9DC0-A166-5B5C-32A64BDB252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10:17.097" v="24"/>
          <ac:spMkLst>
            <pc:docMk/>
            <pc:sldMk cId="3357525421" sldId="262"/>
            <ac:spMk id="9" creationId="{E49CC64F-7275-4E33-961B-0C5CDC439875}"/>
          </ac:spMkLst>
        </pc:spChg>
        <pc:picChg chg="add">
          <ac:chgData name="Dr  U Sesadri" userId="S::sesadri1601@vardhaman.org::46696057-bc49-46f1-aafa-5bb9b036dccb" providerId="AD" clId="Web-{EFBCE81A-57E7-CB91-659B-2BFA6C1F094E}" dt="2023-02-14T07:10:17.097" v="24"/>
          <ac:picMkLst>
            <pc:docMk/>
            <pc:sldMk cId="3357525421" sldId="262"/>
            <ac:picMk id="5" creationId="{D796F77B-C128-1139-F5F1-C62272862B99}"/>
          </ac:picMkLst>
        </pc:picChg>
      </pc:sldChg>
      <pc:sldChg chg="new del">
        <pc:chgData name="Dr  U Sesadri" userId="S::sesadri1601@vardhaman.org::46696057-bc49-46f1-aafa-5bb9b036dccb" providerId="AD" clId="Web-{EFBCE81A-57E7-CB91-659B-2BFA6C1F094E}" dt="2023-02-14T06:44:36.333" v="3"/>
        <pc:sldMkLst>
          <pc:docMk/>
          <pc:sldMk cId="3656161254" sldId="262"/>
        </pc:sldMkLst>
      </pc:sldChg>
      <pc:sldChg chg="addSp delSp modSp new mod setBg addAnim setClrOvrMap">
        <pc:chgData name="Dr  U Sesadri" userId="S::sesadri1601@vardhaman.org::46696057-bc49-46f1-aafa-5bb9b036dccb" providerId="AD" clId="Web-{EFBCE81A-57E7-CB91-659B-2BFA6C1F094E}" dt="2023-02-14T07:12:42.259" v="44"/>
        <pc:sldMkLst>
          <pc:docMk/>
          <pc:sldMk cId="131180880" sldId="263"/>
        </pc:sldMkLst>
        <pc:spChg chg="mod">
          <ac:chgData name="Dr  U Sesadri" userId="S::sesadri1601@vardhaman.org::46696057-bc49-46f1-aafa-5bb9b036dccb" providerId="AD" clId="Web-{EFBCE81A-57E7-CB91-659B-2BFA6C1F094E}" dt="2023-02-14T07:12:42.259" v="44"/>
          <ac:spMkLst>
            <pc:docMk/>
            <pc:sldMk cId="131180880" sldId="263"/>
            <ac:spMk id="2" creationId="{79153F79-C243-6ADB-CB46-097787DC7795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11:37.335" v="34"/>
          <ac:spMkLst>
            <pc:docMk/>
            <pc:sldMk cId="131180880" sldId="263"/>
            <ac:spMk id="3" creationId="{D0AFA2CA-6888-ED20-2DB0-F4ADDA690421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12:16.336" v="36"/>
          <ac:spMkLst>
            <pc:docMk/>
            <pc:sldMk cId="131180880" sldId="263"/>
            <ac:spMk id="9" creationId="{71B2258F-86CA-4D4D-8270-BC05FCDEBFB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12:42.259" v="44"/>
          <ac:spMkLst>
            <pc:docMk/>
            <pc:sldMk cId="131180880" sldId="263"/>
            <ac:spMk id="14" creationId="{E49CC64F-7275-4E33-961B-0C5CDC43987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12:42.259" v="44"/>
          <ac:spMkLst>
            <pc:docMk/>
            <pc:sldMk cId="131180880" sldId="263"/>
            <ac:spMk id="19" creationId="{E49CC64F-7275-4E33-961B-0C5CDC439875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7:12:16.336" v="36"/>
          <ac:picMkLst>
            <pc:docMk/>
            <pc:sldMk cId="131180880" sldId="263"/>
            <ac:picMk id="5" creationId="{3B61B521-562B-554B-B583-D32811C4D053}"/>
          </ac:picMkLst>
        </pc:picChg>
      </pc:sldChg>
      <pc:sldChg chg="addSp modSp new mod setBg">
        <pc:chgData name="Dr  U Sesadri" userId="S::sesadri1601@vardhaman.org::46696057-bc49-46f1-aafa-5bb9b036dccb" providerId="AD" clId="Web-{EFBCE81A-57E7-CB91-659B-2BFA6C1F094E}" dt="2023-02-14T07:14:05.856" v="57"/>
        <pc:sldMkLst>
          <pc:docMk/>
          <pc:sldMk cId="2144824530" sldId="264"/>
        </pc:sldMkLst>
        <pc:spChg chg="mod">
          <ac:chgData name="Dr  U Sesadri" userId="S::sesadri1601@vardhaman.org::46696057-bc49-46f1-aafa-5bb9b036dccb" providerId="AD" clId="Web-{EFBCE81A-57E7-CB91-659B-2BFA6C1F094E}" dt="2023-02-14T07:14:05.856" v="57"/>
          <ac:spMkLst>
            <pc:docMk/>
            <pc:sldMk cId="2144824530" sldId="264"/>
            <ac:spMk id="2" creationId="{2B2BE0FE-6904-91E4-140F-D5F9D6F2B9B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14:05.856" v="57"/>
          <ac:spMkLst>
            <pc:docMk/>
            <pc:sldMk cId="2144824530" sldId="264"/>
            <ac:spMk id="3" creationId="{D864E53B-E1ED-F392-A706-6A89B75B7BD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14:05.856" v="57"/>
          <ac:spMkLst>
            <pc:docMk/>
            <pc:sldMk cId="2144824530" sldId="264"/>
            <ac:spMk id="9" creationId="{04812C46-200A-4DEB-A05E-3ED6C68C2387}"/>
          </ac:spMkLst>
        </pc:spChg>
        <pc:picChg chg="add">
          <ac:chgData name="Dr  U Sesadri" userId="S::sesadri1601@vardhaman.org::46696057-bc49-46f1-aafa-5bb9b036dccb" providerId="AD" clId="Web-{EFBCE81A-57E7-CB91-659B-2BFA6C1F094E}" dt="2023-02-14T07:14:05.856" v="57"/>
          <ac:picMkLst>
            <pc:docMk/>
            <pc:sldMk cId="2144824530" sldId="264"/>
            <ac:picMk id="5" creationId="{AED131A3-E8AD-8FDD-C418-31CD2E6612F4}"/>
          </ac:picMkLst>
        </pc:picChg>
      </pc:sldChg>
      <pc:sldChg chg="addSp delSp modSp new del mod setBg setClrOvrMap">
        <pc:chgData name="Dr  U Sesadri" userId="S::sesadri1601@vardhaman.org::46696057-bc49-46f1-aafa-5bb9b036dccb" providerId="AD" clId="Web-{EFBCE81A-57E7-CB91-659B-2BFA6C1F094E}" dt="2023-02-14T07:17:38.131" v="73"/>
        <pc:sldMkLst>
          <pc:docMk/>
          <pc:sldMk cId="2459235965" sldId="265"/>
        </pc:sldMkLst>
        <pc:spChg chg="del mod ord">
          <ac:chgData name="Dr  U Sesadri" userId="S::sesadri1601@vardhaman.org::46696057-bc49-46f1-aafa-5bb9b036dccb" providerId="AD" clId="Web-{EFBCE81A-57E7-CB91-659B-2BFA6C1F094E}" dt="2023-02-14T07:16:21.752" v="66"/>
          <ac:spMkLst>
            <pc:docMk/>
            <pc:sldMk cId="2459235965" sldId="265"/>
            <ac:spMk id="2" creationId="{976E7BFB-76BD-E46F-3DE1-B2779F2189C2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15:03.953" v="59"/>
          <ac:spMkLst>
            <pc:docMk/>
            <pc:sldMk cId="2459235965" sldId="265"/>
            <ac:spMk id="3" creationId="{82C23AC0-79E1-EDAF-A288-7FB094C6A979}"/>
          </ac:spMkLst>
        </pc:spChg>
        <pc:spChg chg="add mod">
          <ac:chgData name="Dr  U Sesadri" userId="S::sesadri1601@vardhaman.org::46696057-bc49-46f1-aafa-5bb9b036dccb" providerId="AD" clId="Web-{EFBCE81A-57E7-CB91-659B-2BFA6C1F094E}" dt="2023-02-14T07:17:15.833" v="71"/>
          <ac:spMkLst>
            <pc:docMk/>
            <pc:sldMk cId="2459235965" sldId="265"/>
            <ac:spMk id="8" creationId="{A0DF4388-7BD7-52E9-BEEB-7F021C91A2D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17:15.833" v="71"/>
          <ac:spMkLst>
            <pc:docMk/>
            <pc:sldMk cId="2459235965" sldId="265"/>
            <ac:spMk id="11" creationId="{5FDF4720-5445-47BE-89FE-E40D1AE6F619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17:15.833" v="71"/>
          <ac:spMkLst>
            <pc:docMk/>
            <pc:sldMk cId="2459235965" sldId="265"/>
            <ac:spMk id="13" creationId="{AC8710B4-A815-4082-9E4F-F13A0007090C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17:15.833" v="71"/>
          <ac:spMkLst>
            <pc:docMk/>
            <pc:sldMk cId="2459235965" sldId="265"/>
            <ac:spMk id="18" creationId="{04812C46-200A-4DEB-A05E-3ED6C68C238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17:15.833" v="71"/>
          <ac:spMkLst>
            <pc:docMk/>
            <pc:sldMk cId="2459235965" sldId="265"/>
            <ac:spMk id="20" creationId="{D1EA859B-E555-4109-94F3-6700E046E008}"/>
          </ac:spMkLst>
        </pc:spChg>
        <pc:picChg chg="add del mod ord">
          <ac:chgData name="Dr  U Sesadri" userId="S::sesadri1601@vardhaman.org::46696057-bc49-46f1-aafa-5bb9b036dccb" providerId="AD" clId="Web-{EFBCE81A-57E7-CB91-659B-2BFA6C1F094E}" dt="2023-02-14T07:17:35.740" v="72"/>
          <ac:picMkLst>
            <pc:docMk/>
            <pc:sldMk cId="2459235965" sldId="265"/>
            <ac:picMk id="4" creationId="{A0FE3929-BB2B-95E4-B880-5609EC2F5FB9}"/>
          </ac:picMkLst>
        </pc:picChg>
      </pc:sldChg>
      <pc:sldChg chg="addSp delSp modSp new mod setBg">
        <pc:chgData name="Dr  U Sesadri" userId="S::sesadri1601@vardhaman.org::46696057-bc49-46f1-aafa-5bb9b036dccb" providerId="AD" clId="Web-{EFBCE81A-57E7-CB91-659B-2BFA6C1F094E}" dt="2023-02-14T07:19:21.181" v="83" actId="14100"/>
        <pc:sldMkLst>
          <pc:docMk/>
          <pc:sldMk cId="2663858724" sldId="265"/>
        </pc:sldMkLst>
        <pc:spChg chg="del mod">
          <ac:chgData name="Dr  U Sesadri" userId="S::sesadri1601@vardhaman.org::46696057-bc49-46f1-aafa-5bb9b036dccb" providerId="AD" clId="Web-{EFBCE81A-57E7-CB91-659B-2BFA6C1F094E}" dt="2023-02-14T07:18:54.884" v="77"/>
          <ac:spMkLst>
            <pc:docMk/>
            <pc:sldMk cId="2663858724" sldId="265"/>
            <ac:spMk id="2" creationId="{01967B48-FA12-0E28-E461-DE6EAD9D5116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18:19.320" v="75"/>
          <ac:spMkLst>
            <pc:docMk/>
            <pc:sldMk cId="2663858724" sldId="265"/>
            <ac:spMk id="3" creationId="{7ECD4AC0-5196-7BC3-382E-69B96C18794C}"/>
          </ac:spMkLst>
        </pc:spChg>
        <pc:spChg chg="add mod">
          <ac:chgData name="Dr  U Sesadri" userId="S::sesadri1601@vardhaman.org::46696057-bc49-46f1-aafa-5bb9b036dccb" providerId="AD" clId="Web-{EFBCE81A-57E7-CB91-659B-2BFA6C1F094E}" dt="2023-02-14T07:19:11.853" v="82" actId="14100"/>
          <ac:spMkLst>
            <pc:docMk/>
            <pc:sldMk cId="2663858724" sldId="265"/>
            <ac:spMk id="8" creationId="{33DE7E67-4517-BC25-491B-F9720ECB93A4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18:44.555" v="76"/>
          <ac:spMkLst>
            <pc:docMk/>
            <pc:sldMk cId="2663858724" sldId="265"/>
            <ac:spMk id="11" creationId="{A419ADC7-DE7C-464E-9F88-6CAB6F61BC3F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7:19:21.181" v="83" actId="14100"/>
          <ac:picMkLst>
            <pc:docMk/>
            <pc:sldMk cId="2663858724" sldId="265"/>
            <ac:picMk id="4" creationId="{078933F0-0B29-7D82-CF52-5999AFC040D5}"/>
          </ac:picMkLst>
        </pc:picChg>
      </pc:sldChg>
      <pc:sldChg chg="addSp delSp modSp new mod setBg">
        <pc:chgData name="Dr  U Sesadri" userId="S::sesadri1601@vardhaman.org::46696057-bc49-46f1-aafa-5bb9b036dccb" providerId="AD" clId="Web-{EFBCE81A-57E7-CB91-659B-2BFA6C1F094E}" dt="2023-02-14T07:21:00.389" v="91"/>
        <pc:sldMkLst>
          <pc:docMk/>
          <pc:sldMk cId="970207123" sldId="266"/>
        </pc:sldMkLst>
        <pc:spChg chg="mod">
          <ac:chgData name="Dr  U Sesadri" userId="S::sesadri1601@vardhaman.org::46696057-bc49-46f1-aafa-5bb9b036dccb" providerId="AD" clId="Web-{EFBCE81A-57E7-CB91-659B-2BFA6C1F094E}" dt="2023-02-14T07:21:00.389" v="91"/>
          <ac:spMkLst>
            <pc:docMk/>
            <pc:sldMk cId="970207123" sldId="266"/>
            <ac:spMk id="2" creationId="{1DED9E40-DF6C-2495-816F-AA3A8DAF4DEF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7:21:00.389" v="91"/>
          <ac:spMkLst>
            <pc:docMk/>
            <pc:sldMk cId="970207123" sldId="266"/>
            <ac:spMk id="3" creationId="{C5E7A1A2-F092-2DBA-24E1-4BFF2908A97A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21:00.389" v="91"/>
          <ac:spMkLst>
            <pc:docMk/>
            <pc:sldMk cId="970207123" sldId="266"/>
            <ac:spMk id="9" creationId="{D55CD764-972B-4CA5-A885-53E55C63E174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21:00.389" v="91"/>
          <ac:spMkLst>
            <pc:docMk/>
            <pc:sldMk cId="970207123" sldId="266"/>
            <ac:spMk id="11" creationId="{34165AB3-7006-4430-BCE3-25476BE13322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21:00.389" v="91"/>
          <ac:spMkLst>
            <pc:docMk/>
            <pc:sldMk cId="970207123" sldId="266"/>
            <ac:spMk id="35" creationId="{E3E51905-F374-4E1A-97CF-B741584B74D5}"/>
          </ac:spMkLst>
        </pc:spChg>
        <pc:grpChg chg="add">
          <ac:chgData name="Dr  U Sesadri" userId="S::sesadri1601@vardhaman.org::46696057-bc49-46f1-aafa-5bb9b036dccb" providerId="AD" clId="Web-{EFBCE81A-57E7-CB91-659B-2BFA6C1F094E}" dt="2023-02-14T07:21:00.389" v="91"/>
          <ac:grpSpMkLst>
            <pc:docMk/>
            <pc:sldMk cId="970207123" sldId="266"/>
            <ac:grpSpMk id="13" creationId="{11999B20-6058-4C55-882E-A1FB050B69DD}"/>
          </ac:grpSpMkLst>
        </pc:grpChg>
        <pc:graphicFrameChg chg="add">
          <ac:chgData name="Dr  U Sesadri" userId="S::sesadri1601@vardhaman.org::46696057-bc49-46f1-aafa-5bb9b036dccb" providerId="AD" clId="Web-{EFBCE81A-57E7-CB91-659B-2BFA6C1F094E}" dt="2023-02-14T07:21:00.389" v="91"/>
          <ac:graphicFrameMkLst>
            <pc:docMk/>
            <pc:sldMk cId="970207123" sldId="266"/>
            <ac:graphicFrameMk id="5" creationId="{55C6CD0D-CA93-6BD6-832B-0DAB465FC359}"/>
          </ac:graphicFrameMkLst>
        </pc:graphicFrameChg>
      </pc:sldChg>
      <pc:sldChg chg="modSp add replId">
        <pc:chgData name="Dr  U Sesadri" userId="S::sesadri1601@vardhaman.org::46696057-bc49-46f1-aafa-5bb9b036dccb" providerId="AD" clId="Web-{EFBCE81A-57E7-CB91-659B-2BFA6C1F094E}" dt="2023-02-14T07:23:17.175" v="101" actId="20577"/>
        <pc:sldMkLst>
          <pc:docMk/>
          <pc:sldMk cId="1104491379" sldId="267"/>
        </pc:sldMkLst>
        <pc:graphicFrameChg chg="modGraphic">
          <ac:chgData name="Dr  U Sesadri" userId="S::sesadri1601@vardhaman.org::46696057-bc49-46f1-aafa-5bb9b036dccb" providerId="AD" clId="Web-{EFBCE81A-57E7-CB91-659B-2BFA6C1F094E}" dt="2023-02-14T07:23:17.175" v="101" actId="20577"/>
          <ac:graphicFrameMkLst>
            <pc:docMk/>
            <pc:sldMk cId="1104491379" sldId="267"/>
            <ac:graphicFrameMk id="5" creationId="{55C6CD0D-CA93-6BD6-832B-0DAB465FC359}"/>
          </ac:graphicFrameMkLst>
        </pc:graphicFrameChg>
      </pc:sldChg>
      <pc:sldChg chg="addSp delSp modSp add replId">
        <pc:chgData name="Dr  U Sesadri" userId="S::sesadri1601@vardhaman.org::46696057-bc49-46f1-aafa-5bb9b036dccb" providerId="AD" clId="Web-{EFBCE81A-57E7-CB91-659B-2BFA6C1F094E}" dt="2023-02-14T07:26:32.605" v="117"/>
        <pc:sldMkLst>
          <pc:docMk/>
          <pc:sldMk cId="628533518" sldId="268"/>
        </pc:sldMkLst>
        <pc:spChg chg="mod">
          <ac:chgData name="Dr  U Sesadri" userId="S::sesadri1601@vardhaman.org::46696057-bc49-46f1-aafa-5bb9b036dccb" providerId="AD" clId="Web-{EFBCE81A-57E7-CB91-659B-2BFA6C1F094E}" dt="2023-02-14T07:26:32.558" v="115"/>
          <ac:spMkLst>
            <pc:docMk/>
            <pc:sldMk cId="628533518" sldId="268"/>
            <ac:spMk id="2" creationId="{1DED9E40-DF6C-2495-816F-AA3A8DAF4DEF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25:25.430" v="112"/>
          <ac:spMkLst>
            <pc:docMk/>
            <pc:sldMk cId="628533518" sldId="268"/>
            <ac:spMk id="9" creationId="{D55CD764-972B-4CA5-A885-53E55C63E174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25:25.430" v="112"/>
          <ac:spMkLst>
            <pc:docMk/>
            <pc:sldMk cId="628533518" sldId="268"/>
            <ac:spMk id="11" creationId="{34165AB3-7006-4430-BCE3-25476BE13322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25:25.430" v="112"/>
          <ac:spMkLst>
            <pc:docMk/>
            <pc:sldMk cId="628533518" sldId="268"/>
            <ac:spMk id="35" creationId="{E3E51905-F374-4E1A-97CF-B741584B74D5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6:32.605" v="117"/>
          <ac:spMkLst>
            <pc:docMk/>
            <pc:sldMk cId="628533518" sldId="268"/>
            <ac:spMk id="40" creationId="{738F59A4-4431-460D-8E49-6E65C189A566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6:32.558" v="115"/>
          <ac:spMkLst>
            <pc:docMk/>
            <pc:sldMk cId="628533518" sldId="268"/>
            <ac:spMk id="49" creationId="{46C2E80F-49A6-4372-B103-219D417A55ED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26:32.605" v="117"/>
          <ac:spMkLst>
            <pc:docMk/>
            <pc:sldMk cId="628533518" sldId="268"/>
            <ac:spMk id="51" creationId="{738F59A4-4431-460D-8E49-6E65C189A566}"/>
          </ac:spMkLst>
        </pc:spChg>
        <pc:spChg chg="mod replId">
          <ac:chgData name="Dr  U Sesadri" userId="S::sesadri1601@vardhaman.org::46696057-bc49-46f1-aafa-5bb9b036dccb" providerId="AD" clId="Web-{EFBCE81A-57E7-CB91-659B-2BFA6C1F094E}" dt="2023-02-14T07:26:32.558" v="116"/>
          <ac:spMkLst>
            <pc:docMk/>
            <pc:sldMk cId="628533518" sldId="268"/>
            <ac:spMk id="53" creationId="{E85A82CE-D835-4542-BE8D-62A8F5A943CC}"/>
          </ac:spMkLst>
        </pc:spChg>
        <pc:spChg chg="mod replId">
          <ac:chgData name="Dr  U Sesadri" userId="S::sesadri1601@vardhaman.org::46696057-bc49-46f1-aafa-5bb9b036dccb" providerId="AD" clId="Web-{EFBCE81A-57E7-CB91-659B-2BFA6C1F094E}" dt="2023-02-14T07:26:32.558" v="116"/>
          <ac:spMkLst>
            <pc:docMk/>
            <pc:sldMk cId="628533518" sldId="268"/>
            <ac:spMk id="54" creationId="{063D7EF0-3AC8-4029-B55D-EBDD733D394B}"/>
          </ac:spMkLst>
        </pc:spChg>
        <pc:grpChg chg="del">
          <ac:chgData name="Dr  U Sesadri" userId="S::sesadri1601@vardhaman.org::46696057-bc49-46f1-aafa-5bb9b036dccb" providerId="AD" clId="Web-{EFBCE81A-57E7-CB91-659B-2BFA6C1F094E}" dt="2023-02-14T07:25:25.430" v="112"/>
          <ac:grpSpMkLst>
            <pc:docMk/>
            <pc:sldMk cId="628533518" sldId="268"/>
            <ac:grpSpMk id="13" creationId="{11999B20-6058-4C55-882E-A1FB050B69DD}"/>
          </ac:grpSpMkLst>
        </pc:grpChg>
        <pc:grpChg chg="add del">
          <ac:chgData name="Dr  U Sesadri" userId="S::sesadri1601@vardhaman.org::46696057-bc49-46f1-aafa-5bb9b036dccb" providerId="AD" clId="Web-{EFBCE81A-57E7-CB91-659B-2BFA6C1F094E}" dt="2023-02-14T07:26:32.605" v="117"/>
          <ac:grpSpMkLst>
            <pc:docMk/>
            <pc:sldMk cId="628533518" sldId="268"/>
            <ac:grpSpMk id="42" creationId="{8A919B9C-5C01-47E4-B2F2-45F589208ABF}"/>
          </ac:grpSpMkLst>
        </pc:grpChg>
        <pc:grpChg chg="add">
          <ac:chgData name="Dr  U Sesadri" userId="S::sesadri1601@vardhaman.org::46696057-bc49-46f1-aafa-5bb9b036dccb" providerId="AD" clId="Web-{EFBCE81A-57E7-CB91-659B-2BFA6C1F094E}" dt="2023-02-14T07:26:32.605" v="117"/>
          <ac:grpSpMkLst>
            <pc:docMk/>
            <pc:sldMk cId="628533518" sldId="268"/>
            <ac:grpSpMk id="52" creationId="{8A919B9C-5C01-47E4-B2F2-45F589208ABF}"/>
          </ac:grpSpMkLst>
        </pc:grpChg>
        <pc:graphicFrameChg chg="mod modGraphic">
          <ac:chgData name="Dr  U Sesadri" userId="S::sesadri1601@vardhaman.org::46696057-bc49-46f1-aafa-5bb9b036dccb" providerId="AD" clId="Web-{EFBCE81A-57E7-CB91-659B-2BFA6C1F094E}" dt="2023-02-14T07:26:32.605" v="117"/>
          <ac:graphicFrameMkLst>
            <pc:docMk/>
            <pc:sldMk cId="628533518" sldId="268"/>
            <ac:graphicFrameMk id="5" creationId="{55C6CD0D-CA93-6BD6-832B-0DAB465FC359}"/>
          </ac:graphicFrameMkLst>
        </pc:graphicFrameChg>
      </pc:sldChg>
      <pc:sldChg chg="modSp add del replId">
        <pc:chgData name="Dr  U Sesadri" userId="S::sesadri1601@vardhaman.org::46696057-bc49-46f1-aafa-5bb9b036dccb" providerId="AD" clId="Web-{EFBCE81A-57E7-CB91-659B-2BFA6C1F094E}" dt="2023-02-14T07:23:41.582" v="102"/>
        <pc:sldMkLst>
          <pc:docMk/>
          <pc:sldMk cId="1367886749" sldId="268"/>
        </pc:sldMkLst>
        <pc:graphicFrameChg chg="modGraphic">
          <ac:chgData name="Dr  U Sesadri" userId="S::sesadri1601@vardhaman.org::46696057-bc49-46f1-aafa-5bb9b036dccb" providerId="AD" clId="Web-{EFBCE81A-57E7-CB91-659B-2BFA6C1F094E}" dt="2023-02-14T07:23:04.268" v="99" actId="20577"/>
          <ac:graphicFrameMkLst>
            <pc:docMk/>
            <pc:sldMk cId="1367886749" sldId="268"/>
            <ac:graphicFrameMk id="5" creationId="{55C6CD0D-CA93-6BD6-832B-0DAB465FC359}"/>
          </ac:graphicFrameMkLst>
        </pc:graphicFrameChg>
      </pc:sldChg>
      <pc:sldChg chg="addSp delSp modSp add replId">
        <pc:chgData name="Dr  U Sesadri" userId="S::sesadri1601@vardhaman.org::46696057-bc49-46f1-aafa-5bb9b036dccb" providerId="AD" clId="Web-{EFBCE81A-57E7-CB91-659B-2BFA6C1F094E}" dt="2023-02-14T07:27:14.185" v="120"/>
        <pc:sldMkLst>
          <pc:docMk/>
          <pc:sldMk cId="2991451918" sldId="269"/>
        </pc:sldMkLst>
        <pc:spChg chg="mod">
          <ac:chgData name="Dr  U Sesadri" userId="S::sesadri1601@vardhaman.org::46696057-bc49-46f1-aafa-5bb9b036dccb" providerId="AD" clId="Web-{EFBCE81A-57E7-CB91-659B-2BFA6C1F094E}" dt="2023-02-14T07:27:14.169" v="119"/>
          <ac:spMkLst>
            <pc:docMk/>
            <pc:sldMk cId="2991451918" sldId="269"/>
            <ac:spMk id="2" creationId="{1DED9E40-DF6C-2495-816F-AA3A8DAF4DEF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25:50.650" v="113"/>
          <ac:spMkLst>
            <pc:docMk/>
            <pc:sldMk cId="2991451918" sldId="269"/>
            <ac:spMk id="9" creationId="{D55CD764-972B-4CA5-A885-53E55C63E174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25:50.650" v="113"/>
          <ac:spMkLst>
            <pc:docMk/>
            <pc:sldMk cId="2991451918" sldId="269"/>
            <ac:spMk id="11" creationId="{34165AB3-7006-4430-BCE3-25476BE13322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25:50.650" v="113"/>
          <ac:spMkLst>
            <pc:docMk/>
            <pc:sldMk cId="2991451918" sldId="269"/>
            <ac:spMk id="35" creationId="{E3E51905-F374-4E1A-97CF-B741584B74D5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7:14.185" v="120"/>
          <ac:spMkLst>
            <pc:docMk/>
            <pc:sldMk cId="2991451918" sldId="269"/>
            <ac:spMk id="40" creationId="{B819A166-7571-4003-A6B8-B62034C3ED30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7:14.169" v="119"/>
          <ac:spMkLst>
            <pc:docMk/>
            <pc:sldMk cId="2991451918" sldId="269"/>
            <ac:spMk id="45" creationId="{BACC6370-2D7E-4714-9D71-7542949D7D5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7:14.169" v="119"/>
          <ac:spMkLst>
            <pc:docMk/>
            <pc:sldMk cId="2991451918" sldId="269"/>
            <ac:spMk id="47" creationId="{F68B3F68-107C-434F-AA38-110D5EA91B85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7:14.169" v="119"/>
          <ac:spMkLst>
            <pc:docMk/>
            <pc:sldMk cId="2991451918" sldId="269"/>
            <ac:spMk id="49" creationId="{AAD0DBB9-1A4B-4391-81D4-CB19F9AB918A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27:14.169" v="119"/>
          <ac:spMkLst>
            <pc:docMk/>
            <pc:sldMk cId="2991451918" sldId="269"/>
            <ac:spMk id="51" creationId="{063BBA22-50EA-4C4D-BE05-F1CE4E63AA56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27:14.185" v="120"/>
          <ac:spMkLst>
            <pc:docMk/>
            <pc:sldMk cId="2991451918" sldId="269"/>
            <ac:spMk id="53" creationId="{B819A166-7571-4003-A6B8-B62034C3ED30}"/>
          </ac:spMkLst>
        </pc:spChg>
        <pc:grpChg chg="del">
          <ac:chgData name="Dr  U Sesadri" userId="S::sesadri1601@vardhaman.org::46696057-bc49-46f1-aafa-5bb9b036dccb" providerId="AD" clId="Web-{EFBCE81A-57E7-CB91-659B-2BFA6C1F094E}" dt="2023-02-14T07:25:50.650" v="113"/>
          <ac:grpSpMkLst>
            <pc:docMk/>
            <pc:sldMk cId="2991451918" sldId="269"/>
            <ac:grpSpMk id="13" creationId="{11999B20-6058-4C55-882E-A1FB050B69DD}"/>
          </ac:grpSpMkLst>
        </pc:grpChg>
        <pc:graphicFrameChg chg="mod modGraphic">
          <ac:chgData name="Dr  U Sesadri" userId="S::sesadri1601@vardhaman.org::46696057-bc49-46f1-aafa-5bb9b036dccb" providerId="AD" clId="Web-{EFBCE81A-57E7-CB91-659B-2BFA6C1F094E}" dt="2023-02-14T07:27:14.185" v="120"/>
          <ac:graphicFrameMkLst>
            <pc:docMk/>
            <pc:sldMk cId="2991451918" sldId="269"/>
            <ac:graphicFrameMk id="5" creationId="{55C6CD0D-CA93-6BD6-832B-0DAB465FC359}"/>
          </ac:graphicFrameMkLst>
        </pc:graphicFrameChg>
      </pc:sldChg>
      <pc:sldChg chg="modSp new del">
        <pc:chgData name="Dr  U Sesadri" userId="S::sesadri1601@vardhaman.org::46696057-bc49-46f1-aafa-5bb9b036dccb" providerId="AD" clId="Web-{EFBCE81A-57E7-CB91-659B-2BFA6C1F094E}" dt="2023-02-14T07:28:12.140" v="125"/>
        <pc:sldMkLst>
          <pc:docMk/>
          <pc:sldMk cId="125799081" sldId="270"/>
        </pc:sldMkLst>
        <pc:spChg chg="mod">
          <ac:chgData name="Dr  U Sesadri" userId="S::sesadri1601@vardhaman.org::46696057-bc49-46f1-aafa-5bb9b036dccb" providerId="AD" clId="Web-{EFBCE81A-57E7-CB91-659B-2BFA6C1F094E}" dt="2023-02-14T07:27:54.780" v="123" actId="20577"/>
          <ac:spMkLst>
            <pc:docMk/>
            <pc:sldMk cId="125799081" sldId="270"/>
            <ac:spMk id="3" creationId="{369A2D16-19E4-1A07-B001-6CB7BFCEE799}"/>
          </ac:spMkLst>
        </pc:spChg>
      </pc:sldChg>
      <pc:sldChg chg="addSp delSp modSp add replId">
        <pc:chgData name="Dr  U Sesadri" userId="S::sesadri1601@vardhaman.org::46696057-bc49-46f1-aafa-5bb9b036dccb" providerId="AD" clId="Web-{EFBCE81A-57E7-CB91-659B-2BFA6C1F094E}" dt="2023-02-14T07:30:22.551" v="130"/>
        <pc:sldMkLst>
          <pc:docMk/>
          <pc:sldMk cId="1818475028" sldId="271"/>
        </pc:sldMkLst>
        <pc:spChg chg="mod">
          <ac:chgData name="Dr  U Sesadri" userId="S::sesadri1601@vardhaman.org::46696057-bc49-46f1-aafa-5bb9b036dccb" providerId="AD" clId="Web-{EFBCE81A-57E7-CB91-659B-2BFA6C1F094E}" dt="2023-02-14T07:30:22.551" v="130"/>
          <ac:spMkLst>
            <pc:docMk/>
            <pc:sldMk cId="1818475028" sldId="271"/>
            <ac:spMk id="2" creationId="{1DED9E40-DF6C-2495-816F-AA3A8DAF4DEF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30:22.551" v="130"/>
          <ac:spMkLst>
            <pc:docMk/>
            <pc:sldMk cId="1818475028" sldId="271"/>
            <ac:spMk id="9" creationId="{D55CD764-972B-4CA5-A885-53E55C63E174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30:22.551" v="130"/>
          <ac:spMkLst>
            <pc:docMk/>
            <pc:sldMk cId="1818475028" sldId="271"/>
            <ac:spMk id="11" creationId="{34165AB3-7006-4430-BCE3-25476BE13322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30:22.551" v="130"/>
          <ac:spMkLst>
            <pc:docMk/>
            <pc:sldMk cId="1818475028" sldId="271"/>
            <ac:spMk id="35" creationId="{E3E51905-F374-4E1A-97CF-B741584B74D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30:22.551" v="130"/>
          <ac:spMkLst>
            <pc:docMk/>
            <pc:sldMk cId="1818475028" sldId="271"/>
            <ac:spMk id="40" creationId="{B819A166-7571-4003-A6B8-B62034C3ED30}"/>
          </ac:spMkLst>
        </pc:spChg>
        <pc:grpChg chg="del">
          <ac:chgData name="Dr  U Sesadri" userId="S::sesadri1601@vardhaman.org::46696057-bc49-46f1-aafa-5bb9b036dccb" providerId="AD" clId="Web-{EFBCE81A-57E7-CB91-659B-2BFA6C1F094E}" dt="2023-02-14T07:30:22.551" v="130"/>
          <ac:grpSpMkLst>
            <pc:docMk/>
            <pc:sldMk cId="1818475028" sldId="271"/>
            <ac:grpSpMk id="13" creationId="{11999B20-6058-4C55-882E-A1FB050B69DD}"/>
          </ac:grpSpMkLst>
        </pc:grpChg>
        <pc:graphicFrameChg chg="mod modGraphic">
          <ac:chgData name="Dr  U Sesadri" userId="S::sesadri1601@vardhaman.org::46696057-bc49-46f1-aafa-5bb9b036dccb" providerId="AD" clId="Web-{EFBCE81A-57E7-CB91-659B-2BFA6C1F094E}" dt="2023-02-14T07:30:22.551" v="130"/>
          <ac:graphicFrameMkLst>
            <pc:docMk/>
            <pc:sldMk cId="1818475028" sldId="271"/>
            <ac:graphicFrameMk id="5" creationId="{55C6CD0D-CA93-6BD6-832B-0DAB465FC359}"/>
          </ac:graphicFrameMkLst>
        </pc:graphicFrameChg>
      </pc:sldChg>
      <pc:sldChg chg="addSp delSp modSp new mod setBg">
        <pc:chgData name="Dr  U Sesadri" userId="S::sesadri1601@vardhaman.org::46696057-bc49-46f1-aafa-5bb9b036dccb" providerId="AD" clId="Web-{EFBCE81A-57E7-CB91-659B-2BFA6C1F094E}" dt="2023-02-14T07:32:37.010" v="144"/>
        <pc:sldMkLst>
          <pc:docMk/>
          <pc:sldMk cId="1813964490" sldId="272"/>
        </pc:sldMkLst>
        <pc:spChg chg="mod">
          <ac:chgData name="Dr  U Sesadri" userId="S::sesadri1601@vardhaman.org::46696057-bc49-46f1-aafa-5bb9b036dccb" providerId="AD" clId="Web-{EFBCE81A-57E7-CB91-659B-2BFA6C1F094E}" dt="2023-02-14T07:32:37.010" v="144"/>
          <ac:spMkLst>
            <pc:docMk/>
            <pc:sldMk cId="1813964490" sldId="272"/>
            <ac:spMk id="2" creationId="{84508622-1138-0DA1-B4B4-75EBB433CDFD}"/>
          </ac:spMkLst>
        </pc:spChg>
        <pc:spChg chg="add del mod">
          <ac:chgData name="Dr  U Sesadri" userId="S::sesadri1601@vardhaman.org::46696057-bc49-46f1-aafa-5bb9b036dccb" providerId="AD" clId="Web-{EFBCE81A-57E7-CB91-659B-2BFA6C1F094E}" dt="2023-02-14T07:32:37.010" v="144"/>
          <ac:spMkLst>
            <pc:docMk/>
            <pc:sldMk cId="1813964490" sldId="272"/>
            <ac:spMk id="3" creationId="{D30C4363-D1E2-A26E-1A91-998F45734D52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32:36.994" v="143"/>
          <ac:spMkLst>
            <pc:docMk/>
            <pc:sldMk cId="1813964490" sldId="272"/>
            <ac:spMk id="9" creationId="{B819A166-7571-4003-A6B8-B62034C3ED30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32:37.010" v="144"/>
          <ac:spMkLst>
            <pc:docMk/>
            <pc:sldMk cId="1813964490" sldId="272"/>
            <ac:spMk id="11" creationId="{B819A166-7571-4003-A6B8-B62034C3ED30}"/>
          </ac:spMkLst>
        </pc:spChg>
        <pc:graphicFrameChg chg="add del">
          <ac:chgData name="Dr  U Sesadri" userId="S::sesadri1601@vardhaman.org::46696057-bc49-46f1-aafa-5bb9b036dccb" providerId="AD" clId="Web-{EFBCE81A-57E7-CB91-659B-2BFA6C1F094E}" dt="2023-02-14T07:32:36.994" v="143"/>
          <ac:graphicFrameMkLst>
            <pc:docMk/>
            <pc:sldMk cId="1813964490" sldId="272"/>
            <ac:graphicFrameMk id="5" creationId="{59CC2B99-F8DB-FC73-8B80-E5B4072942D4}"/>
          </ac:graphicFrameMkLst>
        </pc:graphicFrameChg>
        <pc:graphicFrameChg chg="add">
          <ac:chgData name="Dr  U Sesadri" userId="S::sesadri1601@vardhaman.org::46696057-bc49-46f1-aafa-5bb9b036dccb" providerId="AD" clId="Web-{EFBCE81A-57E7-CB91-659B-2BFA6C1F094E}" dt="2023-02-14T07:32:37.010" v="144"/>
          <ac:graphicFrameMkLst>
            <pc:docMk/>
            <pc:sldMk cId="1813964490" sldId="272"/>
            <ac:graphicFrameMk id="12" creationId="{D90581DE-4C30-9AF5-6CE1-80A6929F1CCC}"/>
          </ac:graphicFrameMkLst>
        </pc:graphicFrameChg>
      </pc:sldChg>
      <pc:sldChg chg="modSp new del">
        <pc:chgData name="Dr  U Sesadri" userId="S::sesadri1601@vardhaman.org::46696057-bc49-46f1-aafa-5bb9b036dccb" providerId="AD" clId="Web-{EFBCE81A-57E7-CB91-659B-2BFA6C1F094E}" dt="2023-02-14T07:31:50.258" v="135"/>
        <pc:sldMkLst>
          <pc:docMk/>
          <pc:sldMk cId="3554843949" sldId="272"/>
        </pc:sldMkLst>
        <pc:spChg chg="mod">
          <ac:chgData name="Dr  U Sesadri" userId="S::sesadri1601@vardhaman.org::46696057-bc49-46f1-aafa-5bb9b036dccb" providerId="AD" clId="Web-{EFBCE81A-57E7-CB91-659B-2BFA6C1F094E}" dt="2023-02-14T07:31:48.367" v="134" actId="20577"/>
          <ac:spMkLst>
            <pc:docMk/>
            <pc:sldMk cId="3554843949" sldId="272"/>
            <ac:spMk id="2" creationId="{F88AA0EA-2AB4-CFA1-1C53-E5679FCC326C}"/>
          </ac:spMkLst>
        </pc:spChg>
      </pc:sldChg>
      <pc:sldChg chg="modSp add replId">
        <pc:chgData name="Dr  U Sesadri" userId="S::sesadri1601@vardhaman.org::46696057-bc49-46f1-aafa-5bb9b036dccb" providerId="AD" clId="Web-{EFBCE81A-57E7-CB91-659B-2BFA6C1F094E}" dt="2023-02-14T07:33:24.652" v="148" actId="20577"/>
        <pc:sldMkLst>
          <pc:docMk/>
          <pc:sldMk cId="2507604293" sldId="273"/>
        </pc:sldMkLst>
        <pc:graphicFrameChg chg="modGraphic">
          <ac:chgData name="Dr  U Sesadri" userId="S::sesadri1601@vardhaman.org::46696057-bc49-46f1-aafa-5bb9b036dccb" providerId="AD" clId="Web-{EFBCE81A-57E7-CB91-659B-2BFA6C1F094E}" dt="2023-02-14T07:33:24.652" v="148" actId="20577"/>
          <ac:graphicFrameMkLst>
            <pc:docMk/>
            <pc:sldMk cId="2507604293" sldId="273"/>
            <ac:graphicFrameMk id="12" creationId="{D90581DE-4C30-9AF5-6CE1-80A6929F1CCC}"/>
          </ac:graphicFrameMkLst>
        </pc:graphicFrameChg>
      </pc:sldChg>
      <pc:sldChg chg="modSp add replId">
        <pc:chgData name="Dr  U Sesadri" userId="S::sesadri1601@vardhaman.org::46696057-bc49-46f1-aafa-5bb9b036dccb" providerId="AD" clId="Web-{EFBCE81A-57E7-CB91-659B-2BFA6C1F094E}" dt="2023-02-14T07:34:19.467" v="162" actId="20577"/>
        <pc:sldMkLst>
          <pc:docMk/>
          <pc:sldMk cId="986669692" sldId="274"/>
        </pc:sldMkLst>
        <pc:graphicFrameChg chg="modGraphic">
          <ac:chgData name="Dr  U Sesadri" userId="S::sesadri1601@vardhaman.org::46696057-bc49-46f1-aafa-5bb9b036dccb" providerId="AD" clId="Web-{EFBCE81A-57E7-CB91-659B-2BFA6C1F094E}" dt="2023-02-14T07:34:19.467" v="162" actId="20577"/>
          <ac:graphicFrameMkLst>
            <pc:docMk/>
            <pc:sldMk cId="986669692" sldId="274"/>
            <ac:graphicFrameMk id="12" creationId="{D90581DE-4C30-9AF5-6CE1-80A6929F1CCC}"/>
          </ac:graphicFrameMkLst>
        </pc:graphicFrameChg>
      </pc:sldChg>
      <pc:sldChg chg="addSp delSp modSp new mod setBg setClrOvrMap">
        <pc:chgData name="Dr  U Sesadri" userId="S::sesadri1601@vardhaman.org::46696057-bc49-46f1-aafa-5bb9b036dccb" providerId="AD" clId="Web-{EFBCE81A-57E7-CB91-659B-2BFA6C1F094E}" dt="2023-02-14T07:35:58.283" v="175" actId="20577"/>
        <pc:sldMkLst>
          <pc:docMk/>
          <pc:sldMk cId="911819481" sldId="275"/>
        </pc:sldMkLst>
        <pc:spChg chg="mod">
          <ac:chgData name="Dr  U Sesadri" userId="S::sesadri1601@vardhaman.org::46696057-bc49-46f1-aafa-5bb9b036dccb" providerId="AD" clId="Web-{EFBCE81A-57E7-CB91-659B-2BFA6C1F094E}" dt="2023-02-14T07:35:58.283" v="175" actId="20577"/>
          <ac:spMkLst>
            <pc:docMk/>
            <pc:sldMk cId="911819481" sldId="275"/>
            <ac:spMk id="2" creationId="{EEF1CEE5-D46E-B709-E3EC-E67130A6D3F7}"/>
          </ac:spMkLst>
        </pc:spChg>
        <pc:spChg chg="add del mod">
          <ac:chgData name="Dr  U Sesadri" userId="S::sesadri1601@vardhaman.org::46696057-bc49-46f1-aafa-5bb9b036dccb" providerId="AD" clId="Web-{EFBCE81A-57E7-CB91-659B-2BFA6C1F094E}" dt="2023-02-14T07:35:46.955" v="173"/>
          <ac:spMkLst>
            <pc:docMk/>
            <pc:sldMk cId="911819481" sldId="275"/>
            <ac:spMk id="3" creationId="{463FC515-BABD-9321-56D3-0DDA4685107A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35:46.939" v="172"/>
          <ac:spMkLst>
            <pc:docMk/>
            <pc:sldMk cId="911819481" sldId="275"/>
            <ac:spMk id="9" creationId="{3CFEB548-CACC-4915-BA3A-ECFAD4BE055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35:46.939" v="172"/>
          <ac:spMkLst>
            <pc:docMk/>
            <pc:sldMk cId="911819481" sldId="275"/>
            <ac:spMk id="11" creationId="{337DD617-02C2-4388-A86E-BAB7BD2847FF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35:46.939" v="172"/>
          <ac:spMkLst>
            <pc:docMk/>
            <pc:sldMk cId="911819481" sldId="275"/>
            <ac:spMk id="27" creationId="{7A4FCEB1-CD0B-4966-8A9D-F458E4F79B0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35:46.939" v="172"/>
          <ac:spMkLst>
            <pc:docMk/>
            <pc:sldMk cId="911819481" sldId="275"/>
            <ac:spMk id="35" creationId="{D3B7B9BA-215A-4923-954F-3DAE9523ABEB}"/>
          </ac:spMkLst>
        </pc:spChg>
        <pc:grpChg chg="add del">
          <ac:chgData name="Dr  U Sesadri" userId="S::sesadri1601@vardhaman.org::46696057-bc49-46f1-aafa-5bb9b036dccb" providerId="AD" clId="Web-{EFBCE81A-57E7-CB91-659B-2BFA6C1F094E}" dt="2023-02-14T07:35:46.939" v="172"/>
          <ac:grpSpMkLst>
            <pc:docMk/>
            <pc:sldMk cId="911819481" sldId="275"/>
            <ac:grpSpMk id="13" creationId="{6971532D-ED15-4EA1-8D74-8B9D49117B1E}"/>
          </ac:grpSpMkLst>
        </pc:grpChg>
        <pc:grpChg chg="add del">
          <ac:chgData name="Dr  U Sesadri" userId="S::sesadri1601@vardhaman.org::46696057-bc49-46f1-aafa-5bb9b036dccb" providerId="AD" clId="Web-{EFBCE81A-57E7-CB91-659B-2BFA6C1F094E}" dt="2023-02-14T07:35:46.939" v="172"/>
          <ac:grpSpMkLst>
            <pc:docMk/>
            <pc:sldMk cId="911819481" sldId="275"/>
            <ac:grpSpMk id="19" creationId="{4527D98C-AF53-420B-A7B6-DD5AA7D5339E}"/>
          </ac:grpSpMkLst>
        </pc:grpChg>
        <pc:grpChg chg="add del">
          <ac:chgData name="Dr  U Sesadri" userId="S::sesadri1601@vardhaman.org::46696057-bc49-46f1-aafa-5bb9b036dccb" providerId="AD" clId="Web-{EFBCE81A-57E7-CB91-659B-2BFA6C1F094E}" dt="2023-02-14T07:35:46.939" v="172"/>
          <ac:grpSpMkLst>
            <pc:docMk/>
            <pc:sldMk cId="911819481" sldId="275"/>
            <ac:grpSpMk id="29" creationId="{D3866B94-A099-49F6-A378-974CED7F572C}"/>
          </ac:grpSpMkLst>
        </pc:grpChg>
        <pc:grpChg chg="add del">
          <ac:chgData name="Dr  U Sesadri" userId="S::sesadri1601@vardhaman.org::46696057-bc49-46f1-aafa-5bb9b036dccb" providerId="AD" clId="Web-{EFBCE81A-57E7-CB91-659B-2BFA6C1F094E}" dt="2023-02-14T07:35:46.939" v="172"/>
          <ac:grpSpMkLst>
            <pc:docMk/>
            <pc:sldMk cId="911819481" sldId="275"/>
            <ac:grpSpMk id="37" creationId="{34013081-B23F-45CB-A45B-562B629ADB7B}"/>
          </ac:grpSpMkLst>
        </pc:grpChg>
        <pc:graphicFrameChg chg="add del">
          <ac:chgData name="Dr  U Sesadri" userId="S::sesadri1601@vardhaman.org::46696057-bc49-46f1-aafa-5bb9b036dccb" providerId="AD" clId="Web-{EFBCE81A-57E7-CB91-659B-2BFA6C1F094E}" dt="2023-02-14T07:35:46.939" v="172"/>
          <ac:graphicFrameMkLst>
            <pc:docMk/>
            <pc:sldMk cId="911819481" sldId="275"/>
            <ac:graphicFrameMk id="5" creationId="{AAE9AD25-32DC-F742-7D78-99B8E5CD1941}"/>
          </ac:graphicFrameMkLst>
        </pc:graphicFrameChg>
        <pc:graphicFrameChg chg="add">
          <ac:chgData name="Dr  U Sesadri" userId="S::sesadri1601@vardhaman.org::46696057-bc49-46f1-aafa-5bb9b036dccb" providerId="AD" clId="Web-{EFBCE81A-57E7-CB91-659B-2BFA6C1F094E}" dt="2023-02-14T07:35:46.955" v="173"/>
          <ac:graphicFrameMkLst>
            <pc:docMk/>
            <pc:sldMk cId="911819481" sldId="275"/>
            <ac:graphicFrameMk id="43" creationId="{18932688-29C9-6897-75F6-CE36C0AB0B64}"/>
          </ac:graphicFrameMkLst>
        </pc:graphicFrameChg>
      </pc:sldChg>
      <pc:sldChg chg="modSp new del">
        <pc:chgData name="Dr  U Sesadri" userId="S::sesadri1601@vardhaman.org::46696057-bc49-46f1-aafa-5bb9b036dccb" providerId="AD" clId="Web-{EFBCE81A-57E7-CB91-659B-2BFA6C1F094E}" dt="2023-02-14T07:37:37.537" v="180"/>
        <pc:sldMkLst>
          <pc:docMk/>
          <pc:sldMk cId="4096259388" sldId="276"/>
        </pc:sldMkLst>
        <pc:spChg chg="mod">
          <ac:chgData name="Dr  U Sesadri" userId="S::sesadri1601@vardhaman.org::46696057-bc49-46f1-aafa-5bb9b036dccb" providerId="AD" clId="Web-{EFBCE81A-57E7-CB91-659B-2BFA6C1F094E}" dt="2023-02-14T07:37:10.271" v="178" actId="20577"/>
          <ac:spMkLst>
            <pc:docMk/>
            <pc:sldMk cId="4096259388" sldId="276"/>
            <ac:spMk id="2" creationId="{F88BB7BA-D765-9D96-C34A-78890C13C1B7}"/>
          </ac:spMkLst>
        </pc:spChg>
      </pc:sldChg>
      <pc:sldChg chg="modSp add del replId">
        <pc:chgData name="Dr  U Sesadri" userId="S::sesadri1601@vardhaman.org::46696057-bc49-46f1-aafa-5bb9b036dccb" providerId="AD" clId="Web-{EFBCE81A-57E7-CB91-659B-2BFA6C1F094E}" dt="2023-02-14T07:38:16.742" v="186"/>
        <pc:sldMkLst>
          <pc:docMk/>
          <pc:sldMk cId="2426169512" sldId="277"/>
        </pc:sldMkLst>
        <pc:spChg chg="mod">
          <ac:chgData name="Dr  U Sesadri" userId="S::sesadri1601@vardhaman.org::46696057-bc49-46f1-aafa-5bb9b036dccb" providerId="AD" clId="Web-{EFBCE81A-57E7-CB91-659B-2BFA6C1F094E}" dt="2023-02-14T07:37:44.756" v="182" actId="20577"/>
          <ac:spMkLst>
            <pc:docMk/>
            <pc:sldMk cId="2426169512" sldId="277"/>
            <ac:spMk id="2" creationId="{01ECBC2B-71F2-7562-DB9E-0AF5F48CB89B}"/>
          </ac:spMkLst>
        </pc:spChg>
      </pc:sldChg>
      <pc:sldChg chg="addSp delSp modSp add replId addAnim">
        <pc:chgData name="Dr  U Sesadri" userId="S::sesadri1601@vardhaman.org::46696057-bc49-46f1-aafa-5bb9b036dccb" providerId="AD" clId="Web-{EFBCE81A-57E7-CB91-659B-2BFA6C1F094E}" dt="2023-02-14T07:38:30.571" v="190"/>
        <pc:sldMkLst>
          <pc:docMk/>
          <pc:sldMk cId="396990223" sldId="278"/>
        </pc:sldMkLst>
        <pc:spChg chg="mod">
          <ac:chgData name="Dr  U Sesadri" userId="S::sesadri1601@vardhaman.org::46696057-bc49-46f1-aafa-5bb9b036dccb" providerId="AD" clId="Web-{EFBCE81A-57E7-CB91-659B-2BFA6C1F094E}" dt="2023-02-14T07:38:30.571" v="189"/>
          <ac:spMkLst>
            <pc:docMk/>
            <pc:sldMk cId="396990223" sldId="278"/>
            <ac:spMk id="2" creationId="{01ECBC2B-71F2-7562-DB9E-0AF5F48CB89B}"/>
          </ac:spMkLst>
        </pc:spChg>
        <pc:spChg chg="del">
          <ac:chgData name="Dr  U Sesadri" userId="S::sesadri1601@vardhaman.org::46696057-bc49-46f1-aafa-5bb9b036dccb" providerId="AD" clId="Web-{EFBCE81A-57E7-CB91-659B-2BFA6C1F094E}" dt="2023-02-14T07:38:30.571" v="189"/>
          <ac:spMkLst>
            <pc:docMk/>
            <pc:sldMk cId="396990223" sldId="278"/>
            <ac:spMk id="9" creationId="{E49CC64F-7275-4E33-961B-0C5CDC43987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38:30.571" v="189"/>
          <ac:spMkLst>
            <pc:docMk/>
            <pc:sldMk cId="396990223" sldId="278"/>
            <ac:spMk id="14" creationId="{E49CC64F-7275-4E33-961B-0C5CDC439875}"/>
          </ac:spMkLst>
        </pc:spChg>
        <pc:picChg chg="mod">
          <ac:chgData name="Dr  U Sesadri" userId="S::sesadri1601@vardhaman.org::46696057-bc49-46f1-aafa-5bb9b036dccb" providerId="AD" clId="Web-{EFBCE81A-57E7-CB91-659B-2BFA6C1F094E}" dt="2023-02-14T07:38:30.571" v="189"/>
          <ac:picMkLst>
            <pc:docMk/>
            <pc:sldMk cId="396990223" sldId="278"/>
            <ac:picMk id="5" creationId="{D796F77B-C128-1139-F5F1-C62272862B99}"/>
          </ac:picMkLst>
        </pc:picChg>
      </pc:sldChg>
      <pc:sldChg chg="addSp delSp modSp new mod setBg">
        <pc:chgData name="Dr  U Sesadri" userId="S::sesadri1601@vardhaman.org::46696057-bc49-46f1-aafa-5bb9b036dccb" providerId="AD" clId="Web-{EFBCE81A-57E7-CB91-659B-2BFA6C1F094E}" dt="2023-02-14T07:43:13.848" v="214" actId="20577"/>
        <pc:sldMkLst>
          <pc:docMk/>
          <pc:sldMk cId="3766743249" sldId="279"/>
        </pc:sldMkLst>
        <pc:spChg chg="mod">
          <ac:chgData name="Dr  U Sesadri" userId="S::sesadri1601@vardhaman.org::46696057-bc49-46f1-aafa-5bb9b036dccb" providerId="AD" clId="Web-{EFBCE81A-57E7-CB91-659B-2BFA6C1F094E}" dt="2023-02-14T07:43:13.848" v="214" actId="20577"/>
          <ac:spMkLst>
            <pc:docMk/>
            <pc:sldMk cId="3766743249" sldId="279"/>
            <ac:spMk id="2" creationId="{A39D9A9C-D473-2C06-138F-A14AF9574206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7:42:07.407" v="209"/>
          <ac:spMkLst>
            <pc:docMk/>
            <pc:sldMk cId="3766743249" sldId="279"/>
            <ac:spMk id="3" creationId="{AA666F4F-6143-497A-E990-52C99207E6CF}"/>
          </ac:spMkLst>
        </pc:spChg>
        <pc:spChg chg="add mod">
          <ac:chgData name="Dr  U Sesadri" userId="S::sesadri1601@vardhaman.org::46696057-bc49-46f1-aafa-5bb9b036dccb" providerId="AD" clId="Web-{EFBCE81A-57E7-CB91-659B-2BFA6C1F094E}" dt="2023-02-14T07:43:01.972" v="212" actId="20577"/>
          <ac:spMkLst>
            <pc:docMk/>
            <pc:sldMk cId="3766743249" sldId="279"/>
            <ac:spMk id="8" creationId="{2D537F38-63D3-FB1B-1F72-7AB20E96A1A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2:25.955" v="210"/>
          <ac:spMkLst>
            <pc:docMk/>
            <pc:sldMk cId="3766743249" sldId="279"/>
            <ac:spMk id="11" creationId="{B5FA7C47-B7C1-4D2E-AB49-ED23BA34BA8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2:25.955" v="210"/>
          <ac:spMkLst>
            <pc:docMk/>
            <pc:sldMk cId="3766743249" sldId="279"/>
            <ac:spMk id="13" creationId="{596EE156-ABF1-4329-A6BA-03B4254E087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2:25.955" v="210"/>
          <ac:spMkLst>
            <pc:docMk/>
            <pc:sldMk cId="3766743249" sldId="279"/>
            <ac:spMk id="15" creationId="{19B9933F-AAB3-444A-8BB5-9CA194A8BC6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2:25.955" v="210"/>
          <ac:spMkLst>
            <pc:docMk/>
            <pc:sldMk cId="3766743249" sldId="279"/>
            <ac:spMk id="17" creationId="{7D20183A-0B1D-4A1F-89B1-ADBEDBC6E54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2:25.955" v="210"/>
          <ac:spMkLst>
            <pc:docMk/>
            <pc:sldMk cId="3766743249" sldId="279"/>
            <ac:spMk id="19" creationId="{131031D3-26CD-4214-A9A4-5857EFA15A0C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7:42:25.955" v="210"/>
          <ac:picMkLst>
            <pc:docMk/>
            <pc:sldMk cId="3766743249" sldId="279"/>
            <ac:picMk id="4" creationId="{4A8DAC1A-8CB8-0900-AEC1-E597BB30617B}"/>
          </ac:picMkLst>
        </pc:picChg>
      </pc:sldChg>
      <pc:sldChg chg="addSp delSp modSp new del mod setBg">
        <pc:chgData name="Dr  U Sesadri" userId="S::sesadri1601@vardhaman.org::46696057-bc49-46f1-aafa-5bb9b036dccb" providerId="AD" clId="Web-{EFBCE81A-57E7-CB91-659B-2BFA6C1F094E}" dt="2023-02-14T07:41:37.250" v="206"/>
        <pc:sldMkLst>
          <pc:docMk/>
          <pc:sldMk cId="4080760684" sldId="279"/>
        </pc:sldMkLst>
        <pc:spChg chg="mod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2" creationId="{22C19CDE-E0B1-C57D-1DC1-EF9C9D76129F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7:39:23.120" v="193"/>
          <ac:spMkLst>
            <pc:docMk/>
            <pc:sldMk cId="4080760684" sldId="279"/>
            <ac:spMk id="3" creationId="{9D5CA7CA-A0CA-98F5-4BBB-48D77A79587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39:48.886" v="195"/>
          <ac:spMkLst>
            <pc:docMk/>
            <pc:sldMk cId="4080760684" sldId="279"/>
            <ac:spMk id="8" creationId="{455028D1-7053-3651-4F40-589A917591A0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0:19.325" v="196"/>
          <ac:spMkLst>
            <pc:docMk/>
            <pc:sldMk cId="4080760684" sldId="279"/>
            <ac:spMk id="11" creationId="{B5FA7C47-B7C1-4D2E-AB49-ED23BA34BA8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0:19.325" v="196"/>
          <ac:spMkLst>
            <pc:docMk/>
            <pc:sldMk cId="4080760684" sldId="279"/>
            <ac:spMk id="13" creationId="{596EE156-ABF1-4329-A6BA-03B4254E0877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0:19.325" v="196"/>
          <ac:spMkLst>
            <pc:docMk/>
            <pc:sldMk cId="4080760684" sldId="279"/>
            <ac:spMk id="15" creationId="{19B9933F-AAB3-444A-8BB5-9CA194A8BC6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0:19.325" v="196"/>
          <ac:spMkLst>
            <pc:docMk/>
            <pc:sldMk cId="4080760684" sldId="279"/>
            <ac:spMk id="17" creationId="{7D20183A-0B1D-4A1F-89B1-ADBEDBC6E54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0:19.325" v="196"/>
          <ac:spMkLst>
            <pc:docMk/>
            <pc:sldMk cId="4080760684" sldId="279"/>
            <ac:spMk id="19" creationId="{131031D3-26CD-4214-A9A4-5857EFA15A0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24" creationId="{2B97F24A-32CE-4C1C-A50D-3016B394DCF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26" creationId="{CD8B4F24-440B-49E9-B85D-733523DC064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31" creationId="{B5FA7C47-B7C1-4D2E-AB49-ED23BA34BA8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33" creationId="{596EE156-ABF1-4329-A6BA-03B4254E087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35" creationId="{19B9933F-AAB3-444A-8BB5-9CA194A8BC6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37" creationId="{7D20183A-0B1D-4A1F-89B1-ADBEDBC6E54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7:41:04.592" v="200"/>
          <ac:spMkLst>
            <pc:docMk/>
            <pc:sldMk cId="4080760684" sldId="279"/>
            <ac:spMk id="39" creationId="{131031D3-26CD-4214-A9A4-5857EFA15A0C}"/>
          </ac:spMkLst>
        </pc:spChg>
        <pc:graphicFrameChg chg="add mod ord modGraphic">
          <ac:chgData name="Dr  U Sesadri" userId="S::sesadri1601@vardhaman.org::46696057-bc49-46f1-aafa-5bb9b036dccb" providerId="AD" clId="Web-{EFBCE81A-57E7-CB91-659B-2BFA6C1F094E}" dt="2023-02-14T07:41:19.781" v="205" actId="20577"/>
          <ac:graphicFrameMkLst>
            <pc:docMk/>
            <pc:sldMk cId="4080760684" sldId="279"/>
            <ac:graphicFrameMk id="5" creationId="{CD4C3EF2-63EC-19B1-53F0-E9AD262E9943}"/>
          </ac:graphicFrameMkLst>
        </pc:graphicFrameChg>
        <pc:picChg chg="add mod ord">
          <ac:chgData name="Dr  U Sesadri" userId="S::sesadri1601@vardhaman.org::46696057-bc49-46f1-aafa-5bb9b036dccb" providerId="AD" clId="Web-{EFBCE81A-57E7-CB91-659B-2BFA6C1F094E}" dt="2023-02-14T07:41:04.592" v="200"/>
          <ac:picMkLst>
            <pc:docMk/>
            <pc:sldMk cId="4080760684" sldId="279"/>
            <ac:picMk id="4" creationId="{904FEF8A-EDEF-EBF7-9145-9EAB442928C6}"/>
          </ac:picMkLst>
        </pc:picChg>
      </pc:sldChg>
      <pc:sldChg chg="modSp add replId">
        <pc:chgData name="Dr  U Sesadri" userId="S::sesadri1601@vardhaman.org::46696057-bc49-46f1-aafa-5bb9b036dccb" providerId="AD" clId="Web-{EFBCE81A-57E7-CB91-659B-2BFA6C1F094E}" dt="2023-02-14T07:43:50.818" v="219" actId="20577"/>
        <pc:sldMkLst>
          <pc:docMk/>
          <pc:sldMk cId="3600895144" sldId="280"/>
        </pc:sldMkLst>
        <pc:spChg chg="mod">
          <ac:chgData name="Dr  U Sesadri" userId="S::sesadri1601@vardhaman.org::46696057-bc49-46f1-aafa-5bb9b036dccb" providerId="AD" clId="Web-{EFBCE81A-57E7-CB91-659B-2BFA6C1F094E}" dt="2023-02-14T07:43:50.818" v="219" actId="20577"/>
          <ac:spMkLst>
            <pc:docMk/>
            <pc:sldMk cId="3600895144" sldId="280"/>
            <ac:spMk id="2" creationId="{A39D9A9C-D473-2C06-138F-A14AF957420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43:38.333" v="217" actId="20577"/>
          <ac:spMkLst>
            <pc:docMk/>
            <pc:sldMk cId="3600895144" sldId="280"/>
            <ac:spMk id="8" creationId="{2D537F38-63D3-FB1B-1F72-7AB20E96A1A9}"/>
          </ac:spMkLst>
        </pc:spChg>
      </pc:sldChg>
      <pc:sldChg chg="modSp add replId">
        <pc:chgData name="Dr  U Sesadri" userId="S::sesadri1601@vardhaman.org::46696057-bc49-46f1-aafa-5bb9b036dccb" providerId="AD" clId="Web-{EFBCE81A-57E7-CB91-659B-2BFA6C1F094E}" dt="2023-02-14T07:44:23.788" v="226" actId="20577"/>
        <pc:sldMkLst>
          <pc:docMk/>
          <pc:sldMk cId="1964974647" sldId="281"/>
        </pc:sldMkLst>
        <pc:spChg chg="mod">
          <ac:chgData name="Dr  U Sesadri" userId="S::sesadri1601@vardhaman.org::46696057-bc49-46f1-aafa-5bb9b036dccb" providerId="AD" clId="Web-{EFBCE81A-57E7-CB91-659B-2BFA6C1F094E}" dt="2023-02-14T07:44:23.788" v="226" actId="20577"/>
          <ac:spMkLst>
            <pc:docMk/>
            <pc:sldMk cId="1964974647" sldId="281"/>
            <ac:spMk id="2" creationId="{A39D9A9C-D473-2C06-138F-A14AF957420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44:17.991" v="224" actId="20577"/>
          <ac:spMkLst>
            <pc:docMk/>
            <pc:sldMk cId="1964974647" sldId="281"/>
            <ac:spMk id="8" creationId="{2D537F38-63D3-FB1B-1F72-7AB20E96A1A9}"/>
          </ac:spMkLst>
        </pc:spChg>
      </pc:sldChg>
      <pc:sldChg chg="modSp add replId">
        <pc:chgData name="Dr  U Sesadri" userId="S::sesadri1601@vardhaman.org::46696057-bc49-46f1-aafa-5bb9b036dccb" providerId="AD" clId="Web-{EFBCE81A-57E7-CB91-659B-2BFA6C1F094E}" dt="2023-02-14T07:44:56.477" v="232" actId="20577"/>
        <pc:sldMkLst>
          <pc:docMk/>
          <pc:sldMk cId="80381540" sldId="282"/>
        </pc:sldMkLst>
        <pc:spChg chg="mod">
          <ac:chgData name="Dr  U Sesadri" userId="S::sesadri1601@vardhaman.org::46696057-bc49-46f1-aafa-5bb9b036dccb" providerId="AD" clId="Web-{EFBCE81A-57E7-CB91-659B-2BFA6C1F094E}" dt="2023-02-14T07:44:52.523" v="231" actId="20577"/>
          <ac:spMkLst>
            <pc:docMk/>
            <pc:sldMk cId="80381540" sldId="282"/>
            <ac:spMk id="2" creationId="{A39D9A9C-D473-2C06-138F-A14AF957420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44:56.477" v="232" actId="20577"/>
          <ac:spMkLst>
            <pc:docMk/>
            <pc:sldMk cId="80381540" sldId="282"/>
            <ac:spMk id="8" creationId="{2D537F38-63D3-FB1B-1F72-7AB20E96A1A9}"/>
          </ac:spMkLst>
        </pc:spChg>
      </pc:sldChg>
      <pc:sldChg chg="modSp add replId">
        <pc:chgData name="Dr  U Sesadri" userId="S::sesadri1601@vardhaman.org::46696057-bc49-46f1-aafa-5bb9b036dccb" providerId="AD" clId="Web-{EFBCE81A-57E7-CB91-659B-2BFA6C1F094E}" dt="2023-02-14T07:46:51.497" v="242" actId="20577"/>
        <pc:sldMkLst>
          <pc:docMk/>
          <pc:sldMk cId="1727311440" sldId="283"/>
        </pc:sldMkLst>
        <pc:spChg chg="mod">
          <ac:chgData name="Dr  U Sesadri" userId="S::sesadri1601@vardhaman.org::46696057-bc49-46f1-aafa-5bb9b036dccb" providerId="AD" clId="Web-{EFBCE81A-57E7-CB91-659B-2BFA6C1F094E}" dt="2023-02-14T07:46:47.512" v="240" actId="20577"/>
          <ac:spMkLst>
            <pc:docMk/>
            <pc:sldMk cId="1727311440" sldId="283"/>
            <ac:spMk id="2" creationId="{A39D9A9C-D473-2C06-138F-A14AF957420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46:51.497" v="242" actId="20577"/>
          <ac:spMkLst>
            <pc:docMk/>
            <pc:sldMk cId="1727311440" sldId="283"/>
            <ac:spMk id="8" creationId="{2D537F38-63D3-FB1B-1F72-7AB20E96A1A9}"/>
          </ac:spMkLst>
        </pc:spChg>
      </pc:sldChg>
      <pc:sldChg chg="modSp add replId">
        <pc:chgData name="Dr  U Sesadri" userId="S::sesadri1601@vardhaman.org::46696057-bc49-46f1-aafa-5bb9b036dccb" providerId="AD" clId="Web-{EFBCE81A-57E7-CB91-659B-2BFA6C1F094E}" dt="2023-02-14T07:47:21.670" v="248" actId="20577"/>
        <pc:sldMkLst>
          <pc:docMk/>
          <pc:sldMk cId="3471487577" sldId="284"/>
        </pc:sldMkLst>
        <pc:spChg chg="mod">
          <ac:chgData name="Dr  U Sesadri" userId="S::sesadri1601@vardhaman.org::46696057-bc49-46f1-aafa-5bb9b036dccb" providerId="AD" clId="Web-{EFBCE81A-57E7-CB91-659B-2BFA6C1F094E}" dt="2023-02-14T07:47:21.670" v="248" actId="20577"/>
          <ac:spMkLst>
            <pc:docMk/>
            <pc:sldMk cId="3471487577" sldId="284"/>
            <ac:spMk id="2" creationId="{A39D9A9C-D473-2C06-138F-A14AF957420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47:14.592" v="246" actId="20577"/>
          <ac:spMkLst>
            <pc:docMk/>
            <pc:sldMk cId="3471487577" sldId="284"/>
            <ac:spMk id="8" creationId="{2D537F38-63D3-FB1B-1F72-7AB20E96A1A9}"/>
          </ac:spMkLst>
        </pc:spChg>
      </pc:sldChg>
      <pc:sldChg chg="modSp add replId">
        <pc:chgData name="Dr  U Sesadri" userId="S::sesadri1601@vardhaman.org::46696057-bc49-46f1-aafa-5bb9b036dccb" providerId="AD" clId="Web-{EFBCE81A-57E7-CB91-659B-2BFA6C1F094E}" dt="2023-02-14T07:47:47.796" v="254" actId="20577"/>
        <pc:sldMkLst>
          <pc:docMk/>
          <pc:sldMk cId="1628044527" sldId="285"/>
        </pc:sldMkLst>
        <pc:spChg chg="mod">
          <ac:chgData name="Dr  U Sesadri" userId="S::sesadri1601@vardhaman.org::46696057-bc49-46f1-aafa-5bb9b036dccb" providerId="AD" clId="Web-{EFBCE81A-57E7-CB91-659B-2BFA6C1F094E}" dt="2023-02-14T07:47:47.796" v="254" actId="20577"/>
          <ac:spMkLst>
            <pc:docMk/>
            <pc:sldMk cId="1628044527" sldId="285"/>
            <ac:spMk id="2" creationId="{A39D9A9C-D473-2C06-138F-A14AF957420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7:47:42.311" v="252" actId="20577"/>
          <ac:spMkLst>
            <pc:docMk/>
            <pc:sldMk cId="1628044527" sldId="285"/>
            <ac:spMk id="8" creationId="{2D537F38-63D3-FB1B-1F72-7AB20E96A1A9}"/>
          </ac:spMkLst>
        </pc:spChg>
      </pc:sldChg>
      <pc:sldChg chg="new del">
        <pc:chgData name="Dr  U Sesadri" userId="S::sesadri1601@vardhaman.org::46696057-bc49-46f1-aafa-5bb9b036dccb" providerId="AD" clId="Web-{EFBCE81A-57E7-CB91-659B-2BFA6C1F094E}" dt="2023-02-14T08:22:38.063" v="258"/>
        <pc:sldMkLst>
          <pc:docMk/>
          <pc:sldMk cId="191853235" sldId="286"/>
        </pc:sldMkLst>
      </pc:sldChg>
      <pc:sldChg chg="new del">
        <pc:chgData name="Dr  U Sesadri" userId="S::sesadri1601@vardhaman.org::46696057-bc49-46f1-aafa-5bb9b036dccb" providerId="AD" clId="Web-{EFBCE81A-57E7-CB91-659B-2BFA6C1F094E}" dt="2023-02-14T08:22:26.797" v="256"/>
        <pc:sldMkLst>
          <pc:docMk/>
          <pc:sldMk cId="506563108" sldId="286"/>
        </pc:sldMkLst>
      </pc:sldChg>
      <pc:sldChg chg="addSp delSp modSp new mod setBg">
        <pc:chgData name="Dr  U Sesadri" userId="S::sesadri1601@vardhaman.org::46696057-bc49-46f1-aafa-5bb9b036dccb" providerId="AD" clId="Web-{EFBCE81A-57E7-CB91-659B-2BFA6C1F094E}" dt="2023-02-14T08:24:53.505" v="271"/>
        <pc:sldMkLst>
          <pc:docMk/>
          <pc:sldMk cId="2743286562" sldId="286"/>
        </pc:sldMkLst>
        <pc:spChg chg="mo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2" creationId="{00689818-12B5-7778-48F6-D3E293611DE0}"/>
          </ac:spMkLst>
        </pc:spChg>
        <pc:spChg chg="mo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3" creationId="{1E294A2E-040E-1EBD-41B4-694E00215321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25.098" v="266"/>
          <ac:spMkLst>
            <pc:docMk/>
            <pc:sldMk cId="2743286562" sldId="286"/>
            <ac:spMk id="9" creationId="{058A14AF-9FB5-4CC7-BA35-E8E85D3EDF0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25.098" v="266"/>
          <ac:spMkLst>
            <pc:docMk/>
            <pc:sldMk cId="2743286562" sldId="286"/>
            <ac:spMk id="11" creationId="{3A9A4357-BD1D-4622-A4FE-766E6AB8DE8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25.098" v="266"/>
          <ac:spMkLst>
            <pc:docMk/>
            <pc:sldMk cId="2743286562" sldId="286"/>
            <ac:spMk id="13" creationId="{E659831F-0D9A-4C63-9EBB-8435B85A440F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25.098" v="266"/>
          <ac:spMkLst>
            <pc:docMk/>
            <pc:sldMk cId="2743286562" sldId="286"/>
            <ac:spMk id="15" creationId="{E6995CE5-F890-4ABA-82A2-26507CE8D2A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48.161" v="268"/>
          <ac:spMkLst>
            <pc:docMk/>
            <pc:sldMk cId="2743286562" sldId="286"/>
            <ac:spMk id="17" creationId="{131031D3-26CD-4214-A9A4-5857EFA15A0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48.161" v="268"/>
          <ac:spMkLst>
            <pc:docMk/>
            <pc:sldMk cId="2743286562" sldId="286"/>
            <ac:spMk id="18" creationId="{B5FA7C47-B7C1-4D2E-AB49-ED23BA34BA8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48.161" v="268"/>
          <ac:spMkLst>
            <pc:docMk/>
            <pc:sldMk cId="2743286562" sldId="286"/>
            <ac:spMk id="19" creationId="{596EE156-ABF1-4329-A6BA-03B4254E0877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48.161" v="268"/>
          <ac:spMkLst>
            <pc:docMk/>
            <pc:sldMk cId="2743286562" sldId="286"/>
            <ac:spMk id="20" creationId="{19B9933F-AAB3-444A-8BB5-9CA194A8BC6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48.161" v="268"/>
          <ac:spMkLst>
            <pc:docMk/>
            <pc:sldMk cId="2743286562" sldId="286"/>
            <ac:spMk id="21" creationId="{7D20183A-0B1D-4A1F-89B1-ADBEDBC6E54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53.489" v="270"/>
          <ac:spMkLst>
            <pc:docMk/>
            <pc:sldMk cId="2743286562" sldId="286"/>
            <ac:spMk id="23" creationId="{058A14AF-9FB5-4CC7-BA35-E8E85D3EDF0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53.489" v="270"/>
          <ac:spMkLst>
            <pc:docMk/>
            <pc:sldMk cId="2743286562" sldId="286"/>
            <ac:spMk id="24" creationId="{3A9A4357-BD1D-4622-A4FE-766E6AB8DE8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53.489" v="270"/>
          <ac:spMkLst>
            <pc:docMk/>
            <pc:sldMk cId="2743286562" sldId="286"/>
            <ac:spMk id="25" creationId="{E659831F-0D9A-4C63-9EBB-8435B85A440F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4:53.489" v="270"/>
          <ac:spMkLst>
            <pc:docMk/>
            <pc:sldMk cId="2743286562" sldId="286"/>
            <ac:spMk id="26" creationId="{E6995CE5-F890-4ABA-82A2-26507CE8D2A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28" creationId="{B5FA7C47-B7C1-4D2E-AB49-ED23BA34BA8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29" creationId="{596EE156-ABF1-4329-A6BA-03B4254E087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30" creationId="{19B9933F-AAB3-444A-8BB5-9CA194A8BC6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31" creationId="{7D20183A-0B1D-4A1F-89B1-ADBEDBC6E54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4:53.505" v="271"/>
          <ac:spMkLst>
            <pc:docMk/>
            <pc:sldMk cId="2743286562" sldId="286"/>
            <ac:spMk id="32" creationId="{131031D3-26CD-4214-A9A4-5857EFA15A0C}"/>
          </ac:spMkLst>
        </pc:spChg>
        <pc:picChg chg="add mod">
          <ac:chgData name="Dr  U Sesadri" userId="S::sesadri1601@vardhaman.org::46696057-bc49-46f1-aafa-5bb9b036dccb" providerId="AD" clId="Web-{EFBCE81A-57E7-CB91-659B-2BFA6C1F094E}" dt="2023-02-14T08:24:53.505" v="271"/>
          <ac:picMkLst>
            <pc:docMk/>
            <pc:sldMk cId="2743286562" sldId="286"/>
            <ac:picMk id="4" creationId="{68763127-1F2B-17CD-8993-1F0768AC1D26}"/>
          </ac:picMkLst>
        </pc:picChg>
      </pc:sldChg>
      <pc:sldChg chg="addSp delSp modSp add mod replId setBg setClrOvrMap">
        <pc:chgData name="Dr  U Sesadri" userId="S::sesadri1601@vardhaman.org::46696057-bc49-46f1-aafa-5bb9b036dccb" providerId="AD" clId="Web-{EFBCE81A-57E7-CB91-659B-2BFA6C1F094E}" dt="2023-02-14T08:50:32.333" v="440" actId="20577"/>
        <pc:sldMkLst>
          <pc:docMk/>
          <pc:sldMk cId="2340294211" sldId="287"/>
        </pc:sldMkLst>
        <pc:spChg chg="mod ord">
          <ac:chgData name="Dr  U Sesadri" userId="S::sesadri1601@vardhaman.org::46696057-bc49-46f1-aafa-5bb9b036dccb" providerId="AD" clId="Web-{EFBCE81A-57E7-CB91-659B-2BFA6C1F094E}" dt="2023-02-14T08:50:32.333" v="440" actId="20577"/>
          <ac:spMkLst>
            <pc:docMk/>
            <pc:sldMk cId="2340294211" sldId="287"/>
            <ac:spMk id="2" creationId="{01ECBC2B-71F2-7562-DB9E-0AF5F48CB89B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25:40.100" v="286"/>
          <ac:spMkLst>
            <pc:docMk/>
            <pc:sldMk cId="2340294211" sldId="287"/>
            <ac:spMk id="14" creationId="{E49CC64F-7275-4E33-961B-0C5CDC43987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5:40.100" v="286"/>
          <ac:spMkLst>
            <pc:docMk/>
            <pc:sldMk cId="2340294211" sldId="287"/>
            <ac:spMk id="19" creationId="{6B3BAD04-E614-4C16-8360-019FCF0045AC}"/>
          </ac:spMkLst>
        </pc:spChg>
        <pc:picChg chg="mod">
          <ac:chgData name="Dr  U Sesadri" userId="S::sesadri1601@vardhaman.org::46696057-bc49-46f1-aafa-5bb9b036dccb" providerId="AD" clId="Web-{EFBCE81A-57E7-CB91-659B-2BFA6C1F094E}" dt="2023-02-14T08:25:40.100" v="286"/>
          <ac:picMkLst>
            <pc:docMk/>
            <pc:sldMk cId="2340294211" sldId="287"/>
            <ac:picMk id="5" creationId="{D796F77B-C128-1139-F5F1-C62272862B99}"/>
          </ac:picMkLst>
        </pc:picChg>
      </pc:sldChg>
      <pc:sldChg chg="addSp delSp modSp new mod setBg setClrOvrMap">
        <pc:chgData name="Dr  U Sesadri" userId="S::sesadri1601@vardhaman.org::46696057-bc49-46f1-aafa-5bb9b036dccb" providerId="AD" clId="Web-{EFBCE81A-57E7-CB91-659B-2BFA6C1F094E}" dt="2023-02-14T08:29:23.779" v="311" actId="14100"/>
        <pc:sldMkLst>
          <pc:docMk/>
          <pc:sldMk cId="2604463130" sldId="288"/>
        </pc:sldMkLst>
        <pc:spChg chg="del mod">
          <ac:chgData name="Dr  U Sesadri" userId="S::sesadri1601@vardhaman.org::46696057-bc49-46f1-aafa-5bb9b036dccb" providerId="AD" clId="Web-{EFBCE81A-57E7-CB91-659B-2BFA6C1F094E}" dt="2023-02-14T08:29:03.637" v="308"/>
          <ac:spMkLst>
            <pc:docMk/>
            <pc:sldMk cId="2604463130" sldId="288"/>
            <ac:spMk id="2" creationId="{5A5F168B-CB9E-D5D9-0ACC-9642986497D1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26:35.930" v="290"/>
          <ac:spMkLst>
            <pc:docMk/>
            <pc:sldMk cId="2604463130" sldId="288"/>
            <ac:spMk id="3" creationId="{60BFA46A-379B-E8D8-F45A-7570B5FE639B}"/>
          </ac:spMkLst>
        </pc:spChg>
        <pc:spChg chg="add del mod ord">
          <ac:chgData name="Dr  U Sesadri" userId="S::sesadri1601@vardhaman.org::46696057-bc49-46f1-aafa-5bb9b036dccb" providerId="AD" clId="Web-{EFBCE81A-57E7-CB91-659B-2BFA6C1F094E}" dt="2023-02-14T08:28:50.981" v="307"/>
          <ac:spMkLst>
            <pc:docMk/>
            <pc:sldMk cId="2604463130" sldId="288"/>
            <ac:spMk id="8" creationId="{6C3A3D72-B2AB-74B8-AFEF-D1F3D47CB1A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6:56.462" v="292"/>
          <ac:spMkLst>
            <pc:docMk/>
            <pc:sldMk cId="2604463130" sldId="288"/>
            <ac:spMk id="9" creationId="{D4771268-CB57-404A-9271-370EB28F6090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8:12.511" v="302"/>
          <ac:spMkLst>
            <pc:docMk/>
            <pc:sldMk cId="2604463130" sldId="288"/>
            <ac:spMk id="11" creationId="{73DE2CFE-42F2-48F0-8706-5264E012B10C}"/>
          </ac:spMkLst>
        </pc:spChg>
        <pc:spChg chg="add del mod">
          <ac:chgData name="Dr  U Sesadri" userId="S::sesadri1601@vardhaman.org::46696057-bc49-46f1-aafa-5bb9b036dccb" providerId="AD" clId="Web-{EFBCE81A-57E7-CB91-659B-2BFA6C1F094E}" dt="2023-02-14T08:29:16.825" v="310"/>
          <ac:spMkLst>
            <pc:docMk/>
            <pc:sldMk cId="2604463130" sldId="288"/>
            <ac:spMk id="13" creationId="{B521648F-F70C-2C25-16B2-596846C9D08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8:04.636" v="299"/>
          <ac:spMkLst>
            <pc:docMk/>
            <pc:sldMk cId="2604463130" sldId="288"/>
            <ac:spMk id="16" creationId="{4F74D28C-3268-4E35-8EE1-D92CB4A85A7D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8:04.636" v="299"/>
          <ac:spMkLst>
            <pc:docMk/>
            <pc:sldMk cId="2604463130" sldId="288"/>
            <ac:spMk id="18" creationId="{58D44E42-C462-4105-BC86-FE75B4E3C4AF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8:12.495" v="301"/>
          <ac:spMkLst>
            <pc:docMk/>
            <pc:sldMk cId="2604463130" sldId="288"/>
            <ac:spMk id="20" creationId="{F60FCA6E-0894-46CD-BD49-5955A51E008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28:12.495" v="301"/>
          <ac:spMkLst>
            <pc:docMk/>
            <pc:sldMk cId="2604463130" sldId="288"/>
            <ac:spMk id="21" creationId="{E78C6E4B-A1F1-4B6C-97EC-BE997495D6AC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28:12.511" v="302"/>
          <ac:spMkLst>
            <pc:docMk/>
            <pc:sldMk cId="2604463130" sldId="288"/>
            <ac:spMk id="23" creationId="{B0C60769-5425-4CDA-B979-1B360DB8F3A8}"/>
          </ac:spMkLst>
        </pc:spChg>
        <pc:graphicFrameChg chg="add">
          <ac:chgData name="Dr  U Sesadri" userId="S::sesadri1601@vardhaman.org::46696057-bc49-46f1-aafa-5bb9b036dccb" providerId="AD" clId="Web-{EFBCE81A-57E7-CB91-659B-2BFA6C1F094E}" dt="2023-02-14T08:28:50.981" v="307"/>
          <ac:graphicFrameMkLst>
            <pc:docMk/>
            <pc:sldMk cId="2604463130" sldId="288"/>
            <ac:graphicFrameMk id="25" creationId="{58474F2D-2C52-0983-D25E-6211BA4CAA83}"/>
          </ac:graphicFrameMkLst>
        </pc:graphicFrameChg>
        <pc:picChg chg="add mod ord">
          <ac:chgData name="Dr  U Sesadri" userId="S::sesadri1601@vardhaman.org::46696057-bc49-46f1-aafa-5bb9b036dccb" providerId="AD" clId="Web-{EFBCE81A-57E7-CB91-659B-2BFA6C1F094E}" dt="2023-02-14T08:29:23.779" v="311" actId="14100"/>
          <ac:picMkLst>
            <pc:docMk/>
            <pc:sldMk cId="2604463130" sldId="288"/>
            <ac:picMk id="4" creationId="{17B10FC4-EFA6-BF84-1880-4B58410B07A9}"/>
          </ac:picMkLst>
        </pc:pic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30:29.874" v="318"/>
        <pc:sldMkLst>
          <pc:docMk/>
          <pc:sldMk cId="2359756021" sldId="289"/>
        </pc:sldMkLst>
        <pc:spChg chg="mod">
          <ac:chgData name="Dr  U Sesadri" userId="S::sesadri1601@vardhaman.org::46696057-bc49-46f1-aafa-5bb9b036dccb" providerId="AD" clId="Web-{EFBCE81A-57E7-CB91-659B-2BFA6C1F094E}" dt="2023-02-14T08:30:29.874" v="318"/>
          <ac:spMkLst>
            <pc:docMk/>
            <pc:sldMk cId="2359756021" sldId="289"/>
            <ac:spMk id="2" creationId="{F96FF776-BEF9-0BD4-F97D-A07D7CC4BAA5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8:30:29.874" v="318"/>
          <ac:spMkLst>
            <pc:docMk/>
            <pc:sldMk cId="2359756021" sldId="289"/>
            <ac:spMk id="3" creationId="{E4F2B513-F580-865C-CB7B-EFDEC9679A38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0:29.874" v="318"/>
          <ac:spMkLst>
            <pc:docMk/>
            <pc:sldMk cId="2359756021" sldId="289"/>
            <ac:spMk id="9" creationId="{B819A166-7571-4003-A6B8-B62034C3ED30}"/>
          </ac:spMkLst>
        </pc:spChg>
        <pc:graphicFrameChg chg="add">
          <ac:chgData name="Dr  U Sesadri" userId="S::sesadri1601@vardhaman.org::46696057-bc49-46f1-aafa-5bb9b036dccb" providerId="AD" clId="Web-{EFBCE81A-57E7-CB91-659B-2BFA6C1F094E}" dt="2023-02-14T08:30:29.874" v="318"/>
          <ac:graphicFrameMkLst>
            <pc:docMk/>
            <pc:sldMk cId="2359756021" sldId="289"/>
            <ac:graphicFrameMk id="5" creationId="{C69888B8-33B3-ABDA-489D-B4139918A3C1}"/>
          </ac:graphicFrameMkLst>
        </pc:graphicFrameChg>
      </pc:sldChg>
      <pc:sldChg chg="addSp modSp new mod setBg">
        <pc:chgData name="Dr  U Sesadri" userId="S::sesadri1601@vardhaman.org::46696057-bc49-46f1-aafa-5bb9b036dccb" providerId="AD" clId="Web-{EFBCE81A-57E7-CB91-659B-2BFA6C1F094E}" dt="2023-02-14T08:32:00.065" v="325"/>
        <pc:sldMkLst>
          <pc:docMk/>
          <pc:sldMk cId="1712420781" sldId="290"/>
        </pc:sldMkLst>
        <pc:spChg chg="mod">
          <ac:chgData name="Dr  U Sesadri" userId="S::sesadri1601@vardhaman.org::46696057-bc49-46f1-aafa-5bb9b036dccb" providerId="AD" clId="Web-{EFBCE81A-57E7-CB91-659B-2BFA6C1F094E}" dt="2023-02-14T08:32:00.065" v="325"/>
          <ac:spMkLst>
            <pc:docMk/>
            <pc:sldMk cId="1712420781" sldId="290"/>
            <ac:spMk id="2" creationId="{BE873F7A-013F-F408-2021-51F345AB05FF}"/>
          </ac:spMkLst>
        </pc:spChg>
        <pc:spChg chg="mod">
          <ac:chgData name="Dr  U Sesadri" userId="S::sesadri1601@vardhaman.org::46696057-bc49-46f1-aafa-5bb9b036dccb" providerId="AD" clId="Web-{EFBCE81A-57E7-CB91-659B-2BFA6C1F094E}" dt="2023-02-14T08:32:00.065" v="325"/>
          <ac:spMkLst>
            <pc:docMk/>
            <pc:sldMk cId="1712420781" sldId="290"/>
            <ac:spMk id="3" creationId="{3AE796E0-638C-1069-9266-A3897DC7D02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2:00.065" v="325"/>
          <ac:spMkLst>
            <pc:docMk/>
            <pc:sldMk cId="1712420781" sldId="290"/>
            <ac:spMk id="9" creationId="{04C21BAE-6866-4C7A-A7EC-C1B2E572D5B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2:00.065" v="325"/>
          <ac:spMkLst>
            <pc:docMk/>
            <pc:sldMk cId="1712420781" sldId="290"/>
            <ac:spMk id="11" creationId="{7E7D0C94-08B4-48AE-8813-CC4D60294F42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2:00.065" v="325"/>
          <ac:spMkLst>
            <pc:docMk/>
            <pc:sldMk cId="1712420781" sldId="290"/>
            <ac:spMk id="13" creationId="{F0C518C2-0AA4-470C-87B9-9CBF428FBA25}"/>
          </ac:spMkLst>
        </pc:spChg>
        <pc:picChg chg="add">
          <ac:chgData name="Dr  U Sesadri" userId="S::sesadri1601@vardhaman.org::46696057-bc49-46f1-aafa-5bb9b036dccb" providerId="AD" clId="Web-{EFBCE81A-57E7-CB91-659B-2BFA6C1F094E}" dt="2023-02-14T08:32:00.065" v="325"/>
          <ac:picMkLst>
            <pc:docMk/>
            <pc:sldMk cId="1712420781" sldId="290"/>
            <ac:picMk id="5" creationId="{FC12120A-0C33-B1E5-ACDE-59A4BA8A8C3E}"/>
          </ac:picMkLst>
        </pc:picChg>
      </pc:sldChg>
      <pc:sldChg chg="addSp delSp modSp new mod setBg setClrOvrMap">
        <pc:chgData name="Dr  U Sesadri" userId="S::sesadri1601@vardhaman.org::46696057-bc49-46f1-aafa-5bb9b036dccb" providerId="AD" clId="Web-{EFBCE81A-57E7-CB91-659B-2BFA6C1F094E}" dt="2023-02-14T08:34:11.350" v="343" actId="14100"/>
        <pc:sldMkLst>
          <pc:docMk/>
          <pc:sldMk cId="2765812053" sldId="291"/>
        </pc:sldMkLst>
        <pc:spChg chg="mod">
          <ac:chgData name="Dr  U Sesadri" userId="S::sesadri1601@vardhaman.org::46696057-bc49-46f1-aafa-5bb9b036dccb" providerId="AD" clId="Web-{EFBCE81A-57E7-CB91-659B-2BFA6C1F094E}" dt="2023-02-14T08:34:11.350" v="343" actId="14100"/>
          <ac:spMkLst>
            <pc:docMk/>
            <pc:sldMk cId="2765812053" sldId="291"/>
            <ac:spMk id="2" creationId="{C4FD2DCD-228B-0891-9884-8CDEC86A4DCB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32:45.988" v="329"/>
          <ac:spMkLst>
            <pc:docMk/>
            <pc:sldMk cId="2765812053" sldId="291"/>
            <ac:spMk id="3" creationId="{42131DE3-99D8-31C7-A535-503305E30786}"/>
          </ac:spMkLst>
        </pc:spChg>
        <pc:spChg chg="add mod ord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8" creationId="{B8FB37B6-61A4-2535-C6D7-358939A96E58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11" creationId="{B5FA7C47-B7C1-4D2E-AB49-ED23BA34BA8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13" creationId="{596EE156-ABF1-4329-A6BA-03B4254E0877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15" creationId="{19B9933F-AAB3-444A-8BB5-9CA194A8BC63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17" creationId="{7D20183A-0B1D-4A1F-89B1-ADBEDBC6E54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19" creationId="{131031D3-26CD-4214-A9A4-5857EFA15A0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18" v="337"/>
          <ac:spMkLst>
            <pc:docMk/>
            <pc:sldMk cId="2765812053" sldId="291"/>
            <ac:spMk id="24" creationId="{C7FA33FF-088D-4F16-95A2-2C64D353DEA8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18" v="337"/>
          <ac:spMkLst>
            <pc:docMk/>
            <pc:sldMk cId="2765812053" sldId="291"/>
            <ac:spMk id="26" creationId="{A376EFB1-01CF-419F-ABF1-2AF02BBFCBD1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3:49.818" v="337"/>
          <ac:spMkLst>
            <pc:docMk/>
            <pc:sldMk cId="2765812053" sldId="291"/>
            <ac:spMk id="28" creationId="{FF9DEA15-78BD-4750-AA18-B9F28A6D5AB8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3:49.834" v="338"/>
          <ac:spMkLst>
            <pc:docMk/>
            <pc:sldMk cId="2765812053" sldId="291"/>
            <ac:spMk id="30" creationId="{B0C60769-5425-4CDA-B979-1B360DB8F3A8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8:34:07.209" v="342" actId="14100"/>
          <ac:picMkLst>
            <pc:docMk/>
            <pc:sldMk cId="2765812053" sldId="291"/>
            <ac:picMk id="4" creationId="{39BCD1C8-3988-8907-DF5F-E0DDBF6A421F}"/>
          </ac:picMkLst>
        </pc:pic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35:39.649" v="350"/>
        <pc:sldMkLst>
          <pc:docMk/>
          <pc:sldMk cId="3230387987" sldId="292"/>
        </pc:sldMkLst>
        <pc:spChg chg="mod">
          <ac:chgData name="Dr  U Sesadri" userId="S::sesadri1601@vardhaman.org::46696057-bc49-46f1-aafa-5bb9b036dccb" providerId="AD" clId="Web-{EFBCE81A-57E7-CB91-659B-2BFA6C1F094E}" dt="2023-02-14T08:35:39.649" v="350"/>
          <ac:spMkLst>
            <pc:docMk/>
            <pc:sldMk cId="3230387987" sldId="292"/>
            <ac:spMk id="2" creationId="{33F74B18-9C70-41FD-28C8-DFD8E9CB6CF0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8:35:39.649" v="350"/>
          <ac:spMkLst>
            <pc:docMk/>
            <pc:sldMk cId="3230387987" sldId="292"/>
            <ac:spMk id="3" creationId="{2BF8E6FC-0E41-888D-6E90-D4A9FEA06F0D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5:39.649" v="350"/>
          <ac:spMkLst>
            <pc:docMk/>
            <pc:sldMk cId="3230387987" sldId="292"/>
            <ac:spMk id="9" creationId="{B819A166-7571-4003-A6B8-B62034C3ED30}"/>
          </ac:spMkLst>
        </pc:spChg>
        <pc:graphicFrameChg chg="add">
          <ac:chgData name="Dr  U Sesadri" userId="S::sesadri1601@vardhaman.org::46696057-bc49-46f1-aafa-5bb9b036dccb" providerId="AD" clId="Web-{EFBCE81A-57E7-CB91-659B-2BFA6C1F094E}" dt="2023-02-14T08:35:39.649" v="350"/>
          <ac:graphicFrameMkLst>
            <pc:docMk/>
            <pc:sldMk cId="3230387987" sldId="292"/>
            <ac:graphicFrameMk id="5" creationId="{8F18D207-FAA8-0112-E9D7-61EF5603FD03}"/>
          </ac:graphicFrameMkLst>
        </pc:graphicFrameChg>
      </pc:sldChg>
      <pc:sldChg chg="addSp modSp new mod setBg">
        <pc:chgData name="Dr  U Sesadri" userId="S::sesadri1601@vardhaman.org::46696057-bc49-46f1-aafa-5bb9b036dccb" providerId="AD" clId="Web-{EFBCE81A-57E7-CB91-659B-2BFA6C1F094E}" dt="2023-02-14T08:37:05.152" v="356"/>
        <pc:sldMkLst>
          <pc:docMk/>
          <pc:sldMk cId="670950250" sldId="293"/>
        </pc:sldMkLst>
        <pc:spChg chg="mo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2" creationId="{542525AC-BDFD-01F8-3BF9-EF1E223C8996}"/>
          </ac:spMkLst>
        </pc:spChg>
        <pc:spChg chg="mo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3" creationId="{AA7494AC-9611-0758-AA05-50F3279FE1E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8" creationId="{827B839B-9ADE-406B-8590-F1CAEDED45A1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10" creationId="{CFE45BF0-46DB-408C-B5F7-7B11716805D4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12" creationId="{2AEBC8F2-97B1-41B4-93F1-2D289E197FBA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14" creationId="{472E3A19-F5D5-48FC-BB9C-48C2F68F598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16" creationId="{7A62E32F-BB65-43A8-8EB5-92346890E54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7:05.152" v="356"/>
          <ac:spMkLst>
            <pc:docMk/>
            <pc:sldMk cId="670950250" sldId="293"/>
            <ac:spMk id="18" creationId="{14E91B64-9FCC-451E-AFB4-A827D6329367}"/>
          </ac:spMkLst>
        </pc:sp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39:47.876" v="378"/>
        <pc:sldMkLst>
          <pc:docMk/>
          <pc:sldMk cId="1025711536" sldId="294"/>
        </pc:sldMkLst>
        <pc:spChg chg="mod ord">
          <ac:chgData name="Dr  U Sesadri" userId="S::sesadri1601@vardhaman.org::46696057-bc49-46f1-aafa-5bb9b036dccb" providerId="AD" clId="Web-{EFBCE81A-57E7-CB91-659B-2BFA6C1F094E}" dt="2023-02-14T08:39:47.813" v="377"/>
          <ac:spMkLst>
            <pc:docMk/>
            <pc:sldMk cId="1025711536" sldId="294"/>
            <ac:spMk id="2" creationId="{B113842E-90AC-8F78-A0D7-7EAF3100D281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37:39.762" v="360"/>
          <ac:spMkLst>
            <pc:docMk/>
            <pc:sldMk cId="1025711536" sldId="294"/>
            <ac:spMk id="3" creationId="{57DA17C6-79EA-326F-8138-275658CA481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7:58.654" v="362"/>
          <ac:spMkLst>
            <pc:docMk/>
            <pc:sldMk cId="1025711536" sldId="294"/>
            <ac:spMk id="8" creationId="{B3725D87-6123-9634-5A83-18DC72FEF2C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8:21.764" v="363"/>
          <ac:spMkLst>
            <pc:docMk/>
            <pc:sldMk cId="1025711536" sldId="294"/>
            <ac:spMk id="11" creationId="{F4C0B10B-D2C4-4A54-AFAD-3D27DF88BB37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23" creationId="{C4285719-470E-454C-AF62-8323075F1F5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25" creationId="{CD9FE4EF-C4D8-49A0-B2FF-81D8DB7D8A2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27" creationId="{4300840D-0A0B-4512-BACA-B439D5B9C57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29" creationId="{D2B78728-A580-49A7-84F9-6EF6F583ADE0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31" creationId="{38FAA1A1-D861-433F-88FA-1E9D6FD31D11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33" creationId="{8D71EDA1-87BF-4D5D-AB79-F346FD19278A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15.656" v="373"/>
          <ac:spMkLst>
            <pc:docMk/>
            <pc:sldMk cId="1025711536" sldId="294"/>
            <ac:spMk id="38" creationId="{87C2FDE4-61EA-42D5-A9E0-7B2B8ADC869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1.719" v="375"/>
          <ac:spMkLst>
            <pc:docMk/>
            <pc:sldMk cId="1025711536" sldId="294"/>
            <ac:spMk id="42" creationId="{4300840D-0A0B-4512-BACA-B439D5B9C57C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15.656" v="373"/>
          <ac:spMkLst>
            <pc:docMk/>
            <pc:sldMk cId="1025711536" sldId="294"/>
            <ac:spMk id="44" creationId="{5FC9E5C3-B8DC-4532-8C1F-4D5331C64C08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1.719" v="375"/>
          <ac:spMkLst>
            <pc:docMk/>
            <pc:sldMk cId="1025711536" sldId="294"/>
            <ac:spMk id="46" creationId="{38FAA1A1-D861-433F-88FA-1E9D6FD31D11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1.719" v="375"/>
          <ac:spMkLst>
            <pc:docMk/>
            <pc:sldMk cId="1025711536" sldId="294"/>
            <ac:spMk id="47" creationId="{C4285719-470E-454C-AF62-8323075F1F5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1.719" v="375"/>
          <ac:spMkLst>
            <pc:docMk/>
            <pc:sldMk cId="1025711536" sldId="294"/>
            <ac:spMk id="48" creationId="{8D71EDA1-87BF-4D5D-AB79-F346FD19278A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1.719" v="375"/>
          <ac:spMkLst>
            <pc:docMk/>
            <pc:sldMk cId="1025711536" sldId="294"/>
            <ac:spMk id="49" creationId="{CD9FE4EF-C4D8-49A0-B2FF-81D8DB7D8A24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1.719" v="375"/>
          <ac:spMkLst>
            <pc:docMk/>
            <pc:sldMk cId="1025711536" sldId="294"/>
            <ac:spMk id="50" creationId="{D2B78728-A580-49A7-84F9-6EF6F583ADE0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13" v="377"/>
          <ac:spMkLst>
            <pc:docMk/>
            <pc:sldMk cId="1025711536" sldId="294"/>
            <ac:spMk id="52" creationId="{B4147794-66B7-4CDE-BC75-BBDC48B2FCEB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39:47.813" v="377"/>
          <ac:spMkLst>
            <pc:docMk/>
            <pc:sldMk cId="1025711536" sldId="294"/>
            <ac:spMk id="53" creationId="{41202E79-1236-4DF8-9921-F47A0B079C13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55" creationId="{C4285719-470E-454C-AF62-8323075F1F5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56" creationId="{CD9FE4EF-C4D8-49A0-B2FF-81D8DB7D8A24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57" creationId="{4300840D-0A0B-4512-BACA-B439D5B9C57C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58" creationId="{D2B78728-A580-49A7-84F9-6EF6F583ADE0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59" creationId="{38FAA1A1-D861-433F-88FA-1E9D6FD31D11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39:47.876" v="378"/>
          <ac:spMkLst>
            <pc:docMk/>
            <pc:sldMk cId="1025711536" sldId="294"/>
            <ac:spMk id="60" creationId="{8D71EDA1-87BF-4D5D-AB79-F346FD19278A}"/>
          </ac:spMkLst>
        </pc:spChg>
        <pc:grpChg chg="add del">
          <ac:chgData name="Dr  U Sesadri" userId="S::sesadri1601@vardhaman.org::46696057-bc49-46f1-aafa-5bb9b036dccb" providerId="AD" clId="Web-{EFBCE81A-57E7-CB91-659B-2BFA6C1F094E}" dt="2023-02-14T08:38:21.764" v="363"/>
          <ac:grpSpMkLst>
            <pc:docMk/>
            <pc:sldMk cId="1025711536" sldId="294"/>
            <ac:grpSpMk id="13" creationId="{B6BADB90-C74B-40D6-86DC-503F65FCE8DC}"/>
          </ac:grpSpMkLst>
        </pc:grpChg>
        <pc:grpChg chg="add del">
          <ac:chgData name="Dr  U Sesadri" userId="S::sesadri1601@vardhaman.org::46696057-bc49-46f1-aafa-5bb9b036dccb" providerId="AD" clId="Web-{EFBCE81A-57E7-CB91-659B-2BFA6C1F094E}" dt="2023-02-14T08:39:15.656" v="373"/>
          <ac:grpSpMkLst>
            <pc:docMk/>
            <pc:sldMk cId="1025711536" sldId="294"/>
            <ac:grpSpMk id="40" creationId="{D2A542E6-1924-4FE2-89D1-3CB19468C1F6}"/>
          </ac:grpSpMkLst>
        </pc:grpChg>
        <pc:graphicFrameChg chg="add mod ord modGraphic">
          <ac:chgData name="Dr  U Sesadri" userId="S::sesadri1601@vardhaman.org::46696057-bc49-46f1-aafa-5bb9b036dccb" providerId="AD" clId="Web-{EFBCE81A-57E7-CB91-659B-2BFA6C1F094E}" dt="2023-02-14T08:39:47.876" v="378"/>
          <ac:graphicFrameMkLst>
            <pc:docMk/>
            <pc:sldMk cId="1025711536" sldId="294"/>
            <ac:graphicFrameMk id="5" creationId="{8E17616A-5BAE-F10C-197C-AF3420E5886A}"/>
          </ac:graphicFrameMkLst>
        </pc:graphicFrameChg>
        <pc:picChg chg="add mod ord">
          <ac:chgData name="Dr  U Sesadri" userId="S::sesadri1601@vardhaman.org::46696057-bc49-46f1-aafa-5bb9b036dccb" providerId="AD" clId="Web-{EFBCE81A-57E7-CB91-659B-2BFA6C1F094E}" dt="2023-02-14T08:39:47.813" v="377"/>
          <ac:picMkLst>
            <pc:docMk/>
            <pc:sldMk cId="1025711536" sldId="294"/>
            <ac:picMk id="4" creationId="{B81AC3F1-9A97-3AF8-1592-02B477CD9206}"/>
          </ac:picMkLst>
        </pc:picChg>
      </pc:sldChg>
      <pc:sldChg chg="addSp modSp new mod setBg">
        <pc:chgData name="Dr  U Sesadri" userId="S::sesadri1601@vardhaman.org::46696057-bc49-46f1-aafa-5bb9b036dccb" providerId="AD" clId="Web-{EFBCE81A-57E7-CB91-659B-2BFA6C1F094E}" dt="2023-02-14T08:41:46.770" v="389" actId="20577"/>
        <pc:sldMkLst>
          <pc:docMk/>
          <pc:sldMk cId="3830066280" sldId="295"/>
        </pc:sldMkLst>
        <pc:spChg chg="mod">
          <ac:chgData name="Dr  U Sesadri" userId="S::sesadri1601@vardhaman.org::46696057-bc49-46f1-aafa-5bb9b036dccb" providerId="AD" clId="Web-{EFBCE81A-57E7-CB91-659B-2BFA6C1F094E}" dt="2023-02-14T08:40:41.018" v="386" actId="20577"/>
          <ac:spMkLst>
            <pc:docMk/>
            <pc:sldMk cId="3830066280" sldId="295"/>
            <ac:spMk id="2" creationId="{923F96B5-115D-4510-CBF9-5579C042EF87}"/>
          </ac:spMkLst>
        </pc:spChg>
        <pc:spChg chg="mod">
          <ac:chgData name="Dr  U Sesadri" userId="S::sesadri1601@vardhaman.org::46696057-bc49-46f1-aafa-5bb9b036dccb" providerId="AD" clId="Web-{EFBCE81A-57E7-CB91-659B-2BFA6C1F094E}" dt="2023-02-14T08:41:46.770" v="389" actId="20577"/>
          <ac:spMkLst>
            <pc:docMk/>
            <pc:sldMk cId="3830066280" sldId="295"/>
            <ac:spMk id="3" creationId="{7CF3E5C9-5732-EB57-69F1-B373A0D1FC3E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0:35.112" v="384"/>
          <ac:spMkLst>
            <pc:docMk/>
            <pc:sldMk cId="3830066280" sldId="295"/>
            <ac:spMk id="8" creationId="{827B839B-9ADE-406B-8590-F1CAEDED45A1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0:35.112" v="384"/>
          <ac:spMkLst>
            <pc:docMk/>
            <pc:sldMk cId="3830066280" sldId="295"/>
            <ac:spMk id="10" creationId="{CFE45BF0-46DB-408C-B5F7-7B11716805D4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0:35.112" v="384"/>
          <ac:spMkLst>
            <pc:docMk/>
            <pc:sldMk cId="3830066280" sldId="295"/>
            <ac:spMk id="12" creationId="{2AEBC8F2-97B1-41B4-93F1-2D289E197FBA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0:35.112" v="384"/>
          <ac:spMkLst>
            <pc:docMk/>
            <pc:sldMk cId="3830066280" sldId="295"/>
            <ac:spMk id="14" creationId="{472E3A19-F5D5-48FC-BB9C-48C2F68F598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0:35.112" v="384"/>
          <ac:spMkLst>
            <pc:docMk/>
            <pc:sldMk cId="3830066280" sldId="295"/>
            <ac:spMk id="16" creationId="{7A62E32F-BB65-43A8-8EB5-92346890E54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0:35.112" v="384"/>
          <ac:spMkLst>
            <pc:docMk/>
            <pc:sldMk cId="3830066280" sldId="295"/>
            <ac:spMk id="18" creationId="{14E91B64-9FCC-451E-AFB4-A827D6329367}"/>
          </ac:spMkLst>
        </pc:spChg>
      </pc:sldChg>
      <pc:sldChg chg="addSp modSp new mod setBg">
        <pc:chgData name="Dr  U Sesadri" userId="S::sesadri1601@vardhaman.org::46696057-bc49-46f1-aafa-5bb9b036dccb" providerId="AD" clId="Web-{EFBCE81A-57E7-CB91-659B-2BFA6C1F094E}" dt="2023-02-14T08:42:27.318" v="395"/>
        <pc:sldMkLst>
          <pc:docMk/>
          <pc:sldMk cId="2767125992" sldId="296"/>
        </pc:sldMkLst>
        <pc:spChg chg="mo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2" creationId="{605C832B-C515-B42E-47EE-7EC3E1F22F95}"/>
          </ac:spMkLst>
        </pc:spChg>
        <pc:spChg chg="mo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3" creationId="{A0C7E2BB-364B-D5D2-8337-54B72232166A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8" creationId="{827B839B-9ADE-406B-8590-F1CAEDED45A1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10" creationId="{CFE45BF0-46DB-408C-B5F7-7B11716805D4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12" creationId="{2AEBC8F2-97B1-41B4-93F1-2D289E197FBA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14" creationId="{472E3A19-F5D5-48FC-BB9C-48C2F68F598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16" creationId="{7A62E32F-BB65-43A8-8EB5-92346890E54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2:27.318" v="395"/>
          <ac:spMkLst>
            <pc:docMk/>
            <pc:sldMk cId="2767125992" sldId="296"/>
            <ac:spMk id="18" creationId="{14E91B64-9FCC-451E-AFB4-A827D6329367}"/>
          </ac:spMkLst>
        </pc:sp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43:37.851" v="405"/>
        <pc:sldMkLst>
          <pc:docMk/>
          <pc:sldMk cId="2257838339" sldId="297"/>
        </pc:sldMkLst>
        <pc:spChg chg="mod">
          <ac:chgData name="Dr  U Sesadri" userId="S::sesadri1601@vardhaman.org::46696057-bc49-46f1-aafa-5bb9b036dccb" providerId="AD" clId="Web-{EFBCE81A-57E7-CB91-659B-2BFA6C1F094E}" dt="2023-02-14T08:43:37.851" v="405"/>
          <ac:spMkLst>
            <pc:docMk/>
            <pc:sldMk cId="2257838339" sldId="297"/>
            <ac:spMk id="2" creationId="{FE0DBE0E-BAC7-A6F6-A811-5404B71AD38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42:58.413" v="399"/>
          <ac:spMkLst>
            <pc:docMk/>
            <pc:sldMk cId="2257838339" sldId="297"/>
            <ac:spMk id="3" creationId="{6CB55F1C-045D-FC18-E850-1033F845C0DB}"/>
          </ac:spMkLst>
        </pc:spChg>
        <pc:spChg chg="add mod">
          <ac:chgData name="Dr  U Sesadri" userId="S::sesadri1601@vardhaman.org::46696057-bc49-46f1-aafa-5bb9b036dccb" providerId="AD" clId="Web-{EFBCE81A-57E7-CB91-659B-2BFA6C1F094E}" dt="2023-02-14T08:43:22.679" v="402" actId="20577"/>
          <ac:spMkLst>
            <pc:docMk/>
            <pc:sldMk cId="2257838339" sldId="297"/>
            <ac:spMk id="8" creationId="{EB04DF42-C593-7574-2867-9B875E8E5669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3:37.836" v="404"/>
          <ac:spMkLst>
            <pc:docMk/>
            <pc:sldMk cId="2257838339" sldId="297"/>
            <ac:spMk id="9" creationId="{D4771268-CB57-404A-9271-370EB28F6090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3:05.757" v="400"/>
          <ac:spMkLst>
            <pc:docMk/>
            <pc:sldMk cId="2257838339" sldId="297"/>
            <ac:spMk id="11" creationId="{5E39A796-BE83-48B1-B33F-35C4A32AAB5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3:05.757" v="400"/>
          <ac:spMkLst>
            <pc:docMk/>
            <pc:sldMk cId="2257838339" sldId="297"/>
            <ac:spMk id="13" creationId="{72F84B47-E267-4194-8194-831DB7B5547F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3:37.851" v="405"/>
          <ac:spMkLst>
            <pc:docMk/>
            <pc:sldMk cId="2257838339" sldId="297"/>
            <ac:spMk id="15" creationId="{EB04DF42-C593-7574-2867-9B875E8E566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3:37.851" v="405"/>
          <ac:spMkLst>
            <pc:docMk/>
            <pc:sldMk cId="2257838339" sldId="297"/>
            <ac:spMk id="16" creationId="{5E39A796-BE83-48B1-B33F-35C4A32AAB5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3:37.851" v="405"/>
          <ac:spMkLst>
            <pc:docMk/>
            <pc:sldMk cId="2257838339" sldId="297"/>
            <ac:spMk id="17" creationId="{72F84B47-E267-4194-8194-831DB7B5547F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8:43:37.851" v="405"/>
          <ac:picMkLst>
            <pc:docMk/>
            <pc:sldMk cId="2257838339" sldId="297"/>
            <ac:picMk id="4" creationId="{11EE4ACF-6BF5-FAB1-2734-2CC9189AA639}"/>
          </ac:picMkLst>
        </pc:pic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44:40.978" v="413"/>
        <pc:sldMkLst>
          <pc:docMk/>
          <pc:sldMk cId="1212099424" sldId="298"/>
        </pc:sldMkLst>
        <pc:spChg chg="mod">
          <ac:chgData name="Dr  U Sesadri" userId="S::sesadri1601@vardhaman.org::46696057-bc49-46f1-aafa-5bb9b036dccb" providerId="AD" clId="Web-{EFBCE81A-57E7-CB91-659B-2BFA6C1F094E}" dt="2023-02-14T08:44:40.963" v="412"/>
          <ac:spMkLst>
            <pc:docMk/>
            <pc:sldMk cId="1212099424" sldId="298"/>
            <ac:spMk id="2" creationId="{3B9AAF07-79A1-9C29-47C1-91596BEFB847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8:44:40.978" v="413"/>
          <ac:spMkLst>
            <pc:docMk/>
            <pc:sldMk cId="1212099424" sldId="298"/>
            <ac:spMk id="3" creationId="{42EA199D-C16F-2914-74D6-D828C37FD5BB}"/>
          </ac:spMkLst>
        </pc:spChg>
        <pc:graphicFrameChg chg="add">
          <ac:chgData name="Dr  U Sesadri" userId="S::sesadri1601@vardhaman.org::46696057-bc49-46f1-aafa-5bb9b036dccb" providerId="AD" clId="Web-{EFBCE81A-57E7-CB91-659B-2BFA6C1F094E}" dt="2023-02-14T08:44:40.978" v="413"/>
          <ac:graphicFrameMkLst>
            <pc:docMk/>
            <pc:sldMk cId="1212099424" sldId="298"/>
            <ac:graphicFrameMk id="11" creationId="{FC3E11E0-1C8F-5A02-CA8A-42ECFEBF3A04}"/>
          </ac:graphicFrameMkLst>
        </pc:graphicFrameChg>
        <pc:picChg chg="add del">
          <ac:chgData name="Dr  U Sesadri" userId="S::sesadri1601@vardhaman.org::46696057-bc49-46f1-aafa-5bb9b036dccb" providerId="AD" clId="Web-{EFBCE81A-57E7-CB91-659B-2BFA6C1F094E}" dt="2023-02-14T08:44:40.963" v="412"/>
          <ac:picMkLst>
            <pc:docMk/>
            <pc:sldMk cId="1212099424" sldId="298"/>
            <ac:picMk id="5" creationId="{832B676B-6512-3BD3-AC50-98C52B2FA2C5}"/>
          </ac:picMkLst>
        </pc:picChg>
        <pc:cxnChg chg="add del">
          <ac:chgData name="Dr  U Sesadri" userId="S::sesadri1601@vardhaman.org::46696057-bc49-46f1-aafa-5bb9b036dccb" providerId="AD" clId="Web-{EFBCE81A-57E7-CB91-659B-2BFA6C1F094E}" dt="2023-02-14T08:44:40.963" v="412"/>
          <ac:cxnSpMkLst>
            <pc:docMk/>
            <pc:sldMk cId="1212099424" sldId="298"/>
            <ac:cxnSpMk id="9" creationId="{A7F400EE-A8A5-48AF-B4D6-291B52C6F0B0}"/>
          </ac:cxnSpMkLst>
        </pc:cxn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46:36.748" v="423"/>
        <pc:sldMkLst>
          <pc:docMk/>
          <pc:sldMk cId="3101033923" sldId="299"/>
        </pc:sldMkLst>
        <pc:spChg chg="mod">
          <ac:chgData name="Dr  U Sesadri" userId="S::sesadri1601@vardhaman.org::46696057-bc49-46f1-aafa-5bb9b036dccb" providerId="AD" clId="Web-{EFBCE81A-57E7-CB91-659B-2BFA6C1F094E}" dt="2023-02-14T08:46:36.748" v="423"/>
          <ac:spMkLst>
            <pc:docMk/>
            <pc:sldMk cId="3101033923" sldId="299"/>
            <ac:spMk id="2" creationId="{A0D478C7-5FE0-94E5-1981-844EF67E2A60}"/>
          </ac:spMkLst>
        </pc:spChg>
        <pc:spChg chg="add del mod">
          <ac:chgData name="Dr  U Sesadri" userId="S::sesadri1601@vardhaman.org::46696057-bc49-46f1-aafa-5bb9b036dccb" providerId="AD" clId="Web-{EFBCE81A-57E7-CB91-659B-2BFA6C1F094E}" dt="2023-02-14T08:46:36.748" v="423"/>
          <ac:spMkLst>
            <pc:docMk/>
            <pc:sldMk cId="3101033923" sldId="299"/>
            <ac:spMk id="3" creationId="{C532D5C5-0386-532F-FDDC-4220764280BE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6:23.794" v="420"/>
          <ac:spMkLst>
            <pc:docMk/>
            <pc:sldMk cId="3101033923" sldId="299"/>
            <ac:spMk id="9" creationId="{8408A62E-5888-4462-B3D5-F8078206F89C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6:36.748" v="423"/>
          <ac:spMkLst>
            <pc:docMk/>
            <pc:sldMk cId="3101033923" sldId="299"/>
            <ac:spMk id="13" creationId="{2659FDB4-FCBE-4A89-B46D-43D4FA54464D}"/>
          </ac:spMkLst>
        </pc:spChg>
        <pc:graphicFrameChg chg="add del">
          <ac:chgData name="Dr  U Sesadri" userId="S::sesadri1601@vardhaman.org::46696057-bc49-46f1-aafa-5bb9b036dccb" providerId="AD" clId="Web-{EFBCE81A-57E7-CB91-659B-2BFA6C1F094E}" dt="2023-02-14T08:46:23.794" v="420"/>
          <ac:graphicFrameMkLst>
            <pc:docMk/>
            <pc:sldMk cId="3101033923" sldId="299"/>
            <ac:graphicFrameMk id="5" creationId="{F7722FF2-EC2C-3A76-BBC1-914BD80E767B}"/>
          </ac:graphicFrameMkLst>
        </pc:graphicFrameChg>
        <pc:graphicFrameChg chg="add del">
          <ac:chgData name="Dr  U Sesadri" userId="S::sesadri1601@vardhaman.org::46696057-bc49-46f1-aafa-5bb9b036dccb" providerId="AD" clId="Web-{EFBCE81A-57E7-CB91-659B-2BFA6C1F094E}" dt="2023-02-14T08:46:36.701" v="422"/>
          <ac:graphicFrameMkLst>
            <pc:docMk/>
            <pc:sldMk cId="3101033923" sldId="299"/>
            <ac:graphicFrameMk id="11" creationId="{6454AFD5-B889-B52B-6573-2DD297AF2814}"/>
          </ac:graphicFrameMkLst>
        </pc:graphicFrameChg>
        <pc:graphicFrameChg chg="add">
          <ac:chgData name="Dr  U Sesadri" userId="S::sesadri1601@vardhaman.org::46696057-bc49-46f1-aafa-5bb9b036dccb" providerId="AD" clId="Web-{EFBCE81A-57E7-CB91-659B-2BFA6C1F094E}" dt="2023-02-14T08:46:36.748" v="423"/>
          <ac:graphicFrameMkLst>
            <pc:docMk/>
            <pc:sldMk cId="3101033923" sldId="299"/>
            <ac:graphicFrameMk id="15" creationId="{A367B871-EFA8-38B5-F2A4-3047A94CDEAD}"/>
          </ac:graphicFrameMkLst>
        </pc:graphicFrameChg>
        <pc:cxnChg chg="add">
          <ac:chgData name="Dr  U Sesadri" userId="S::sesadri1601@vardhaman.org::46696057-bc49-46f1-aafa-5bb9b036dccb" providerId="AD" clId="Web-{EFBCE81A-57E7-CB91-659B-2BFA6C1F094E}" dt="2023-02-14T08:46:36.748" v="423"/>
          <ac:cxnSpMkLst>
            <pc:docMk/>
            <pc:sldMk cId="3101033923" sldId="299"/>
            <ac:cxnSpMk id="14" creationId="{C8F51B3F-8331-4E4A-AE96-D47B1006EEAD}"/>
          </ac:cxnSpMkLst>
        </pc:cxnChg>
      </pc:sldChg>
      <pc:sldChg chg="addSp delSp modSp new mod setBg">
        <pc:chgData name="Dr  U Sesadri" userId="S::sesadri1601@vardhaman.org::46696057-bc49-46f1-aafa-5bb9b036dccb" providerId="AD" clId="Web-{EFBCE81A-57E7-CB91-659B-2BFA6C1F094E}" dt="2023-02-14T08:49:41.363" v="437" actId="14100"/>
        <pc:sldMkLst>
          <pc:docMk/>
          <pc:sldMk cId="1660989652" sldId="300"/>
        </pc:sldMkLst>
        <pc:spChg chg="mod">
          <ac:chgData name="Dr  U Sesadri" userId="S::sesadri1601@vardhaman.org::46696057-bc49-46f1-aafa-5bb9b036dccb" providerId="AD" clId="Web-{EFBCE81A-57E7-CB91-659B-2BFA6C1F094E}" dt="2023-02-14T08:49:35.378" v="436"/>
          <ac:spMkLst>
            <pc:docMk/>
            <pc:sldMk cId="1660989652" sldId="300"/>
            <ac:spMk id="2" creationId="{D1CE51AE-3733-DB97-079F-8F58F2D7E3E0}"/>
          </ac:spMkLst>
        </pc:spChg>
        <pc:spChg chg="del mod">
          <ac:chgData name="Dr  U Sesadri" userId="S::sesadri1601@vardhaman.org::46696057-bc49-46f1-aafa-5bb9b036dccb" providerId="AD" clId="Web-{EFBCE81A-57E7-CB91-659B-2BFA6C1F094E}" dt="2023-02-14T08:47:48.265" v="427"/>
          <ac:spMkLst>
            <pc:docMk/>
            <pc:sldMk cId="1660989652" sldId="300"/>
            <ac:spMk id="3" creationId="{889D9D80-050D-2BF9-50FB-11FA54819985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9:35.362" v="435"/>
          <ac:spMkLst>
            <pc:docMk/>
            <pc:sldMk cId="1660989652" sldId="300"/>
            <ac:spMk id="6" creationId="{6753252F-4873-4F63-801D-CC719279A7D5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9:35.362" v="435"/>
          <ac:spMkLst>
            <pc:docMk/>
            <pc:sldMk cId="1660989652" sldId="300"/>
            <ac:spMk id="7" creationId="{047C8CCB-F95D-4249-92DD-651249D3535A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9:06.877" v="431"/>
          <ac:spMkLst>
            <pc:docMk/>
            <pc:sldMk cId="1660989652" sldId="300"/>
            <ac:spMk id="8" creationId="{89A3D666-AFDC-ED52-E7A4-A2FDDA04E4B5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8:33.657" v="429"/>
          <ac:spMkLst>
            <pc:docMk/>
            <pc:sldMk cId="1660989652" sldId="300"/>
            <ac:spMk id="9" creationId="{A4AC5506-6312-4701-8D3C-40187889A947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49:35.378" v="436"/>
          <ac:spMkLst>
            <pc:docMk/>
            <pc:sldMk cId="1660989652" sldId="300"/>
            <ac:spMk id="10" creationId="{D12DDE76-C203-4047-9998-63900085B5E8}"/>
          </ac:spMkLst>
        </pc:spChg>
        <pc:spChg chg="add del">
          <ac:chgData name="Dr  U Sesadri" userId="S::sesadri1601@vardhaman.org::46696057-bc49-46f1-aafa-5bb9b036dccb" providerId="AD" clId="Web-{EFBCE81A-57E7-CB91-659B-2BFA6C1F094E}" dt="2023-02-14T08:49:06.877" v="431"/>
          <ac:spMkLst>
            <pc:docMk/>
            <pc:sldMk cId="1660989652" sldId="300"/>
            <ac:spMk id="11" creationId="{73DE2CFE-42F2-48F0-8706-5264E012B10C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8:49:41.363" v="437" actId="14100"/>
          <ac:picMkLst>
            <pc:docMk/>
            <pc:sldMk cId="1660989652" sldId="300"/>
            <ac:picMk id="4" creationId="{4D05BCA9-311B-092E-F734-C108A248BF19}"/>
          </ac:picMkLst>
        </pc:picChg>
      </pc:sldChg>
      <pc:sldChg chg="addSp delSp modSp add replId">
        <pc:chgData name="Dr  U Sesadri" userId="S::sesadri1601@vardhaman.org::46696057-bc49-46f1-aafa-5bb9b036dccb" providerId="AD" clId="Web-{EFBCE81A-57E7-CB91-659B-2BFA6C1F094E}" dt="2023-02-14T08:52:24.305" v="451"/>
        <pc:sldMkLst>
          <pc:docMk/>
          <pc:sldMk cId="817489693" sldId="301"/>
        </pc:sldMkLst>
        <pc:spChg chg="mod">
          <ac:chgData name="Dr  U Sesadri" userId="S::sesadri1601@vardhaman.org::46696057-bc49-46f1-aafa-5bb9b036dccb" providerId="AD" clId="Web-{EFBCE81A-57E7-CB91-659B-2BFA6C1F094E}" dt="2023-02-14T08:52:24.305" v="451"/>
          <ac:spMkLst>
            <pc:docMk/>
            <pc:sldMk cId="817489693" sldId="301"/>
            <ac:spMk id="2" creationId="{01ECBC2B-71F2-7562-DB9E-0AF5F48CB89B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52:24.305" v="451"/>
          <ac:spMkLst>
            <pc:docMk/>
            <pc:sldMk cId="817489693" sldId="301"/>
            <ac:spMk id="14" creationId="{E49CC64F-7275-4E33-961B-0C5CDC439875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2:24.305" v="451"/>
          <ac:spMkLst>
            <pc:docMk/>
            <pc:sldMk cId="817489693" sldId="301"/>
            <ac:spMk id="19" creationId="{E49CC64F-7275-4E33-961B-0C5CDC439875}"/>
          </ac:spMkLst>
        </pc:spChg>
      </pc:sldChg>
      <pc:sldChg chg="new del">
        <pc:chgData name="Dr  U Sesadri" userId="S::sesadri1601@vardhaman.org::46696057-bc49-46f1-aafa-5bb9b036dccb" providerId="AD" clId="Web-{EFBCE81A-57E7-CB91-659B-2BFA6C1F094E}" dt="2023-02-14T08:50:48.677" v="442"/>
        <pc:sldMkLst>
          <pc:docMk/>
          <pc:sldMk cId="4247426850" sldId="301"/>
        </pc:sldMkLst>
      </pc:sldChg>
      <pc:sldChg chg="addSp delSp modSp new mod setBg">
        <pc:chgData name="Dr  U Sesadri" userId="S::sesadri1601@vardhaman.org::46696057-bc49-46f1-aafa-5bb9b036dccb" providerId="AD" clId="Web-{EFBCE81A-57E7-CB91-659B-2BFA6C1F094E}" dt="2023-02-14T08:53:18.010" v="454"/>
        <pc:sldMkLst>
          <pc:docMk/>
          <pc:sldMk cId="319236830" sldId="302"/>
        </pc:sldMkLst>
        <pc:spChg chg="del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2" creationId="{00714EE6-471D-EBF1-6F78-D5E588C46930}"/>
          </ac:spMkLst>
        </pc:spChg>
        <pc:spChg chg="del">
          <ac:chgData name="Dr  U Sesadri" userId="S::sesadri1601@vardhaman.org::46696057-bc49-46f1-aafa-5bb9b036dccb" providerId="AD" clId="Web-{EFBCE81A-57E7-CB91-659B-2BFA6C1F094E}" dt="2023-02-14T08:52:52.540" v="453"/>
          <ac:spMkLst>
            <pc:docMk/>
            <pc:sldMk cId="319236830" sldId="302"/>
            <ac:spMk id="3" creationId="{C05852C1-4091-99C3-53F5-EABE4CE7043B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9" creationId="{F3060C83-F051-4F0E-ABAD-AA0DFC48B218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11" creationId="{83C98ABE-055B-441F-B07E-44F97F083C3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13" creationId="{29FDB030-9B49-4CED-8CCD-4D99382388AC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15" creationId="{3783CA14-24A1-485C-8B30-D6A5D87987AD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17" creationId="{9A97C86A-04D6-40F7-AE84-31AB43E6A846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19" creationId="{FF9F2414-84E8-453E-B1F3-389FDE8192D9}"/>
          </ac:spMkLst>
        </pc:spChg>
        <pc:spChg chg="add">
          <ac:chgData name="Dr  U Sesadri" userId="S::sesadri1601@vardhaman.org::46696057-bc49-46f1-aafa-5bb9b036dccb" providerId="AD" clId="Web-{EFBCE81A-57E7-CB91-659B-2BFA6C1F094E}" dt="2023-02-14T08:53:18.010" v="454"/>
          <ac:spMkLst>
            <pc:docMk/>
            <pc:sldMk cId="319236830" sldId="302"/>
            <ac:spMk id="21" creationId="{3ECA69A1-7536-43AC-85EF-C7106179F5ED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8:53:18.010" v="454"/>
          <ac:picMkLst>
            <pc:docMk/>
            <pc:sldMk cId="319236830" sldId="302"/>
            <ac:picMk id="4" creationId="{0707AD23-4E65-FAEE-9E90-65B0E85B08C8}"/>
          </ac:picMkLst>
        </pc:picChg>
      </pc:sldChg>
      <pc:sldChg chg="add del replId">
        <pc:chgData name="Dr  U Sesadri" userId="S::sesadri1601@vardhaman.org::46696057-bc49-46f1-aafa-5bb9b036dccb" providerId="AD" clId="Web-{EFBCE81A-57E7-CB91-659B-2BFA6C1F094E}" dt="2023-02-14T08:51:14.147" v="443"/>
        <pc:sldMkLst>
          <pc:docMk/>
          <pc:sldMk cId="3954373605" sldId="302"/>
        </pc:sldMkLst>
      </pc:sldChg>
      <pc:sldChg chg="modSp new del">
        <pc:chgData name="Dr  U Sesadri" userId="S::sesadri1601@vardhaman.org::46696057-bc49-46f1-aafa-5bb9b036dccb" providerId="AD" clId="Web-{EFBCE81A-57E7-CB91-659B-2BFA6C1F094E}" dt="2023-02-14T09:13:22.140" v="475"/>
        <pc:sldMkLst>
          <pc:docMk/>
          <pc:sldMk cId="2730960883" sldId="303"/>
        </pc:sldMkLst>
        <pc:spChg chg="mod">
          <ac:chgData name="Dr  U Sesadri" userId="S::sesadri1601@vardhaman.org::46696057-bc49-46f1-aafa-5bb9b036dccb" providerId="AD" clId="Web-{EFBCE81A-57E7-CB91-659B-2BFA6C1F094E}" dt="2023-02-14T09:12:48.780" v="474" actId="20577"/>
          <ac:spMkLst>
            <pc:docMk/>
            <pc:sldMk cId="2730960883" sldId="303"/>
            <ac:spMk id="3" creationId="{ADA9A0BE-6C8B-D934-8EFD-BC2C86B6FE5B}"/>
          </ac:spMkLst>
        </pc:spChg>
      </pc:sldChg>
      <pc:sldChg chg="addSp delSp modSp new del">
        <pc:chgData name="Dr  U Sesadri" userId="S::sesadri1601@vardhaman.org::46696057-bc49-46f1-aafa-5bb9b036dccb" providerId="AD" clId="Web-{EFBCE81A-57E7-CB91-659B-2BFA6C1F094E}" dt="2023-02-14T09:05:59.767" v="457"/>
        <pc:sldMkLst>
          <pc:docMk/>
          <pc:sldMk cId="4131790205" sldId="303"/>
        </pc:sldMkLst>
        <pc:spChg chg="del">
          <ac:chgData name="Dr  U Sesadri" userId="S::sesadri1601@vardhaman.org::46696057-bc49-46f1-aafa-5bb9b036dccb" providerId="AD" clId="Web-{EFBCE81A-57E7-CB91-659B-2BFA6C1F094E}" dt="2023-02-14T09:05:47.642" v="456"/>
          <ac:spMkLst>
            <pc:docMk/>
            <pc:sldMk cId="4131790205" sldId="303"/>
            <ac:spMk id="3" creationId="{CE5BFE51-6C39-6596-85D3-D0D000833196}"/>
          </ac:spMkLst>
        </pc:spChg>
        <pc:picChg chg="add mod ord">
          <ac:chgData name="Dr  U Sesadri" userId="S::sesadri1601@vardhaman.org::46696057-bc49-46f1-aafa-5bb9b036dccb" providerId="AD" clId="Web-{EFBCE81A-57E7-CB91-659B-2BFA6C1F094E}" dt="2023-02-14T09:05:47.642" v="456"/>
          <ac:picMkLst>
            <pc:docMk/>
            <pc:sldMk cId="4131790205" sldId="303"/>
            <ac:picMk id="4" creationId="{9F23DC39-D45F-6B4F-40CA-D0276D2B2261}"/>
          </ac:picMkLst>
        </pc:picChg>
      </pc:sldChg>
      <pc:sldChg chg="addSp delSp modSp add del">
        <pc:chgData name="Dr  U Sesadri" userId="S::sesadri1601@vardhaman.org::46696057-bc49-46f1-aafa-5bb9b036dccb" providerId="AD" clId="Web-{EFBCE81A-57E7-CB91-659B-2BFA6C1F094E}" dt="2023-02-14T09:13:26.828" v="476"/>
        <pc:sldMkLst>
          <pc:docMk/>
          <pc:sldMk cId="696598931" sldId="304"/>
        </pc:sldMkLst>
        <pc:spChg chg="add mod">
          <ac:chgData name="Dr  U Sesadri" userId="S::sesadri1601@vardhaman.org::46696057-bc49-46f1-aafa-5bb9b036dccb" providerId="AD" clId="Web-{EFBCE81A-57E7-CB91-659B-2BFA6C1F094E}" dt="2023-02-14T09:07:02.269" v="462"/>
          <ac:spMkLst>
            <pc:docMk/>
            <pc:sldMk cId="696598931" sldId="304"/>
            <ac:spMk id="6" creationId="{CB4B9C52-E33E-EBED-2D4E-388DFDFD123B}"/>
          </ac:spMkLst>
        </pc:spChg>
        <pc:picChg chg="add del mod">
          <ac:chgData name="Dr  U Sesadri" userId="S::sesadri1601@vardhaman.org::46696057-bc49-46f1-aafa-5bb9b036dccb" providerId="AD" clId="Web-{EFBCE81A-57E7-CB91-659B-2BFA6C1F094E}" dt="2023-02-14T09:06:59.613" v="461"/>
          <ac:picMkLst>
            <pc:docMk/>
            <pc:sldMk cId="696598931" sldId="304"/>
            <ac:picMk id="3" creationId="{B855A5A1-1827-0284-E20F-1B456DC02B70}"/>
          </ac:picMkLst>
        </pc:picChg>
        <pc:picChg chg="del">
          <ac:chgData name="Dr  U Sesadri" userId="S::sesadri1601@vardhaman.org::46696057-bc49-46f1-aafa-5bb9b036dccb" providerId="AD" clId="Web-{EFBCE81A-57E7-CB91-659B-2BFA6C1F094E}" dt="2023-02-14T09:07:02.269" v="462"/>
          <ac:picMkLst>
            <pc:docMk/>
            <pc:sldMk cId="696598931" sldId="304"/>
            <ac:picMk id="4" creationId="{9F23DC39-D45F-6B4F-40CA-D0276D2B2261}"/>
          </ac:picMkLst>
        </pc:picChg>
      </pc:sldChg>
      <pc:sldChg chg="addSp delSp modSp new del">
        <pc:chgData name="Dr  U Sesadri" userId="S::sesadri1601@vardhaman.org::46696057-bc49-46f1-aafa-5bb9b036dccb" providerId="AD" clId="Web-{EFBCE81A-57E7-CB91-659B-2BFA6C1F094E}" dt="2023-02-14T09:09:11.211" v="469"/>
        <pc:sldMkLst>
          <pc:docMk/>
          <pc:sldMk cId="2799499007" sldId="305"/>
        </pc:sldMkLst>
        <pc:spChg chg="mod">
          <ac:chgData name="Dr  U Sesadri" userId="S::sesadri1601@vardhaman.org::46696057-bc49-46f1-aafa-5bb9b036dccb" providerId="AD" clId="Web-{EFBCE81A-57E7-CB91-659B-2BFA6C1F094E}" dt="2023-02-14T09:08:00.974" v="464" actId="20577"/>
          <ac:spMkLst>
            <pc:docMk/>
            <pc:sldMk cId="2799499007" sldId="305"/>
            <ac:spMk id="2" creationId="{66A9E0A1-10EE-7AE6-878D-B5AF8A07F484}"/>
          </ac:spMkLst>
        </pc:spChg>
        <pc:spChg chg="del">
          <ac:chgData name="Dr  U Sesadri" userId="S::sesadri1601@vardhaman.org::46696057-bc49-46f1-aafa-5bb9b036dccb" providerId="AD" clId="Web-{EFBCE81A-57E7-CB91-659B-2BFA6C1F094E}" dt="2023-02-14T09:08:03.193" v="465"/>
          <ac:spMkLst>
            <pc:docMk/>
            <pc:sldMk cId="2799499007" sldId="305"/>
            <ac:spMk id="3" creationId="{FD3F3765-8447-BD0E-1890-6A3F019A41A0}"/>
          </ac:spMkLst>
        </pc:spChg>
        <pc:graphicFrameChg chg="add mod ord modGraphic">
          <ac:chgData name="Dr  U Sesadri" userId="S::sesadri1601@vardhaman.org::46696057-bc49-46f1-aafa-5bb9b036dccb" providerId="AD" clId="Web-{EFBCE81A-57E7-CB91-659B-2BFA6C1F094E}" dt="2023-02-14T09:08:03.193" v="465"/>
          <ac:graphicFrameMkLst>
            <pc:docMk/>
            <pc:sldMk cId="2799499007" sldId="305"/>
            <ac:graphicFrameMk id="4" creationId="{FAAB69B2-DEBE-6790-C38E-8942FDCCC85C}"/>
          </ac:graphicFrameMkLst>
        </pc:graphicFrameChg>
      </pc:sldChg>
      <pc:sldChg chg="modSp new">
        <pc:chgData name="Dr  U Sesadri" userId="S::sesadri1601@vardhaman.org::46696057-bc49-46f1-aafa-5bb9b036dccb" providerId="AD" clId="Web-{EFBCE81A-57E7-CB91-659B-2BFA6C1F094E}" dt="2023-02-14T09:08:36.038" v="468" actId="20577"/>
        <pc:sldMkLst>
          <pc:docMk/>
          <pc:sldMk cId="1780218449" sldId="306"/>
        </pc:sldMkLst>
        <pc:spChg chg="mod">
          <ac:chgData name="Dr  U Sesadri" userId="S::sesadri1601@vardhaman.org::46696057-bc49-46f1-aafa-5bb9b036dccb" providerId="AD" clId="Web-{EFBCE81A-57E7-CB91-659B-2BFA6C1F094E}" dt="2023-02-14T09:08:36.038" v="468" actId="20577"/>
          <ac:spMkLst>
            <pc:docMk/>
            <pc:sldMk cId="1780218449" sldId="306"/>
            <ac:spMk id="2" creationId="{47FC7C76-96B8-A03C-6F45-D511F40C9EA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92047-4EAA-49EE-891D-72BA3FBE58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42618A-6883-47B8-989A-36E88F6E9CB5}">
      <dgm:prSet/>
      <dgm:spPr/>
      <dgm:t>
        <a:bodyPr/>
        <a:lstStyle/>
        <a:p>
          <a:r>
            <a:rPr lang="en-US"/>
            <a:t>Public cloud is </a:t>
          </a:r>
          <a:r>
            <a:rPr lang="en-US" b="1"/>
            <a:t>open to all</a:t>
          </a:r>
          <a:r>
            <a:rPr lang="en-US"/>
            <a:t> to store and access information via the Internet using the pay-per-usage method.</a:t>
          </a:r>
        </a:p>
      </dgm:t>
    </dgm:pt>
    <dgm:pt modelId="{8BE8D9BA-E620-4036-99E3-E0156CCD6D34}" type="parTrans" cxnId="{2F7CECAA-5456-41A4-9AAF-2DB44CE72323}">
      <dgm:prSet/>
      <dgm:spPr/>
      <dgm:t>
        <a:bodyPr/>
        <a:lstStyle/>
        <a:p>
          <a:endParaRPr lang="en-US"/>
        </a:p>
      </dgm:t>
    </dgm:pt>
    <dgm:pt modelId="{0FF51662-EAE1-47F4-BA1D-A12144865FE9}" type="sibTrans" cxnId="{2F7CECAA-5456-41A4-9AAF-2DB44CE72323}">
      <dgm:prSet/>
      <dgm:spPr/>
      <dgm:t>
        <a:bodyPr/>
        <a:lstStyle/>
        <a:p>
          <a:endParaRPr lang="en-US"/>
        </a:p>
      </dgm:t>
    </dgm:pt>
    <dgm:pt modelId="{9453905F-1343-4551-840E-E98FBD8E0162}">
      <dgm:prSet/>
      <dgm:spPr/>
      <dgm:t>
        <a:bodyPr/>
        <a:lstStyle/>
        <a:p>
          <a:r>
            <a:rPr lang="en-US"/>
            <a:t>In public cloud, computing resources are managed and operated by the Cloud Service Provider (CSP).</a:t>
          </a:r>
        </a:p>
      </dgm:t>
    </dgm:pt>
    <dgm:pt modelId="{ECDCF22D-DE37-481E-9A38-96B81207C01D}" type="parTrans" cxnId="{29B7C784-B4AA-4008-9924-D517371921A6}">
      <dgm:prSet/>
      <dgm:spPr/>
      <dgm:t>
        <a:bodyPr/>
        <a:lstStyle/>
        <a:p>
          <a:endParaRPr lang="en-US"/>
        </a:p>
      </dgm:t>
    </dgm:pt>
    <dgm:pt modelId="{6CF27CE6-4E8A-4C43-B145-1EAE3C7BF372}" type="sibTrans" cxnId="{29B7C784-B4AA-4008-9924-D517371921A6}">
      <dgm:prSet/>
      <dgm:spPr/>
      <dgm:t>
        <a:bodyPr/>
        <a:lstStyle/>
        <a:p>
          <a:endParaRPr lang="en-US"/>
        </a:p>
      </dgm:t>
    </dgm:pt>
    <dgm:pt modelId="{B612FCA3-321E-4A1F-96B3-04FAE4262170}">
      <dgm:prSet/>
      <dgm:spPr/>
      <dgm:t>
        <a:bodyPr/>
        <a:lstStyle/>
        <a:p>
          <a:r>
            <a:rPr lang="en-US" b="1"/>
            <a:t>Example:</a:t>
          </a:r>
          <a:r>
            <a:rPr lang="en-US"/>
            <a:t> Amazon elastic compute cloud (EC2), IBM SmartCloud Enterprise, Microsoft, Google App Engine, Windows Azure Services Platform.</a:t>
          </a:r>
        </a:p>
      </dgm:t>
    </dgm:pt>
    <dgm:pt modelId="{FF024E2A-A612-493B-81EA-53DFE96020AE}" type="parTrans" cxnId="{518A9F18-F72C-498D-832E-2D2B573FB19A}">
      <dgm:prSet/>
      <dgm:spPr/>
      <dgm:t>
        <a:bodyPr/>
        <a:lstStyle/>
        <a:p>
          <a:endParaRPr lang="en-US"/>
        </a:p>
      </dgm:t>
    </dgm:pt>
    <dgm:pt modelId="{F7790A17-45A3-45FA-906C-260AAB94DA98}" type="sibTrans" cxnId="{518A9F18-F72C-498D-832E-2D2B573FB19A}">
      <dgm:prSet/>
      <dgm:spPr/>
      <dgm:t>
        <a:bodyPr/>
        <a:lstStyle/>
        <a:p>
          <a:endParaRPr lang="en-US"/>
        </a:p>
      </dgm:t>
    </dgm:pt>
    <dgm:pt modelId="{02C836EE-84D5-4B86-978A-90785B2E316E}" type="pres">
      <dgm:prSet presAssocID="{79392047-4EAA-49EE-891D-72BA3FBE58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830BEC-A2A4-41A2-819E-B048FFD76E0E}" type="pres">
      <dgm:prSet presAssocID="{7842618A-6883-47B8-989A-36E88F6E9CB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99C5C7-F554-4B31-A82F-49E7225EB0FB}" type="pres">
      <dgm:prSet presAssocID="{0FF51662-EAE1-47F4-BA1D-A12144865FE9}" presName="spacer" presStyleCnt="0"/>
      <dgm:spPr/>
    </dgm:pt>
    <dgm:pt modelId="{04688D07-0840-4063-BAE7-203196D4DE1D}" type="pres">
      <dgm:prSet presAssocID="{9453905F-1343-4551-840E-E98FBD8E016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F4C48-2ECB-41FF-894C-862C0762288C}" type="pres">
      <dgm:prSet presAssocID="{6CF27CE6-4E8A-4C43-B145-1EAE3C7BF372}" presName="spacer" presStyleCnt="0"/>
      <dgm:spPr/>
    </dgm:pt>
    <dgm:pt modelId="{E6EAE3E1-1F2B-4081-AAB0-BDFBFE44F8DA}" type="pres">
      <dgm:prSet presAssocID="{B612FCA3-321E-4A1F-96B3-04FAE426217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48F1D-0153-48D1-A4D4-14FBBE6BCDDE}" type="presOf" srcId="{7842618A-6883-47B8-989A-36E88F6E9CB5}" destId="{12830BEC-A2A4-41A2-819E-B048FFD76E0E}" srcOrd="0" destOrd="0" presId="urn:microsoft.com/office/officeart/2005/8/layout/vList2"/>
    <dgm:cxn modelId="{29B7C784-B4AA-4008-9924-D517371921A6}" srcId="{79392047-4EAA-49EE-891D-72BA3FBE58DD}" destId="{9453905F-1343-4551-840E-E98FBD8E0162}" srcOrd="1" destOrd="0" parTransId="{ECDCF22D-DE37-481E-9A38-96B81207C01D}" sibTransId="{6CF27CE6-4E8A-4C43-B145-1EAE3C7BF372}"/>
    <dgm:cxn modelId="{5ABC01A8-1830-4D78-93B0-3066DFD26023}" type="presOf" srcId="{9453905F-1343-4551-840E-E98FBD8E0162}" destId="{04688D07-0840-4063-BAE7-203196D4DE1D}" srcOrd="0" destOrd="0" presId="urn:microsoft.com/office/officeart/2005/8/layout/vList2"/>
    <dgm:cxn modelId="{50AE0BA9-8BFB-497B-BCBC-EF158D6D3F15}" type="presOf" srcId="{B612FCA3-321E-4A1F-96B3-04FAE4262170}" destId="{E6EAE3E1-1F2B-4081-AAB0-BDFBFE44F8DA}" srcOrd="0" destOrd="0" presId="urn:microsoft.com/office/officeart/2005/8/layout/vList2"/>
    <dgm:cxn modelId="{518A9F18-F72C-498D-832E-2D2B573FB19A}" srcId="{79392047-4EAA-49EE-891D-72BA3FBE58DD}" destId="{B612FCA3-321E-4A1F-96B3-04FAE4262170}" srcOrd="2" destOrd="0" parTransId="{FF024E2A-A612-493B-81EA-53DFE96020AE}" sibTransId="{F7790A17-45A3-45FA-906C-260AAB94DA98}"/>
    <dgm:cxn modelId="{2F7CECAA-5456-41A4-9AAF-2DB44CE72323}" srcId="{79392047-4EAA-49EE-891D-72BA3FBE58DD}" destId="{7842618A-6883-47B8-989A-36E88F6E9CB5}" srcOrd="0" destOrd="0" parTransId="{8BE8D9BA-E620-4036-99E3-E0156CCD6D34}" sibTransId="{0FF51662-EAE1-47F4-BA1D-A12144865FE9}"/>
    <dgm:cxn modelId="{09533ECB-E81A-45C9-B843-70F3BBAC2D23}" type="presOf" srcId="{79392047-4EAA-49EE-891D-72BA3FBE58DD}" destId="{02C836EE-84D5-4B86-978A-90785B2E316E}" srcOrd="0" destOrd="0" presId="urn:microsoft.com/office/officeart/2005/8/layout/vList2"/>
    <dgm:cxn modelId="{75FA37EB-F66A-499F-A6B2-C02B23CB33B6}" type="presParOf" srcId="{02C836EE-84D5-4B86-978A-90785B2E316E}" destId="{12830BEC-A2A4-41A2-819E-B048FFD76E0E}" srcOrd="0" destOrd="0" presId="urn:microsoft.com/office/officeart/2005/8/layout/vList2"/>
    <dgm:cxn modelId="{54D7E751-300F-4600-A48A-41C0813C652A}" type="presParOf" srcId="{02C836EE-84D5-4B86-978A-90785B2E316E}" destId="{A099C5C7-F554-4B31-A82F-49E7225EB0FB}" srcOrd="1" destOrd="0" presId="urn:microsoft.com/office/officeart/2005/8/layout/vList2"/>
    <dgm:cxn modelId="{A21EA29A-8C30-4175-86DD-CEC0322324D3}" type="presParOf" srcId="{02C836EE-84D5-4B86-978A-90785B2E316E}" destId="{04688D07-0840-4063-BAE7-203196D4DE1D}" srcOrd="2" destOrd="0" presId="urn:microsoft.com/office/officeart/2005/8/layout/vList2"/>
    <dgm:cxn modelId="{04B10760-6C5D-4572-A4DF-547D927F761B}" type="presParOf" srcId="{02C836EE-84D5-4B86-978A-90785B2E316E}" destId="{BE6F4C48-2ECB-41FF-894C-862C0762288C}" srcOrd="3" destOrd="0" presId="urn:microsoft.com/office/officeart/2005/8/layout/vList2"/>
    <dgm:cxn modelId="{83857013-739A-4176-B564-02747744647A}" type="presParOf" srcId="{02C836EE-84D5-4B86-978A-90785B2E316E}" destId="{E6EAE3E1-1F2B-4081-AAB0-BDFBFE44F8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E38B2-335D-4B7C-BBF3-D2E1A6EC71E6}" type="doc">
      <dgm:prSet loTypeId="urn:microsoft.com/office/officeart/2008/layout/LinedList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FECCD1C-07E0-4A11-83C9-0FA7D6B9F770}">
      <dgm:prSet phldr="0"/>
      <dgm:spPr/>
      <dgm:t>
        <a:bodyPr/>
        <a:lstStyle/>
        <a:p>
          <a:pPr rtl="0"/>
          <a:r>
            <a:rPr lang="en-US"/>
            <a:t>Hybrid Cloud is a combination of the public cloud and the private cloud. we can say:</a:t>
          </a:r>
          <a:endParaRPr lang="en-US">
            <a:latin typeface="Calibri Light" panose="020F0302020204030204"/>
          </a:endParaRPr>
        </a:p>
      </dgm:t>
    </dgm:pt>
    <dgm:pt modelId="{6F41135C-2BA5-4EE2-809D-4DB3E03A9DEB}" type="parTrans" cxnId="{1F76B63C-DCD9-4358-9B43-4C71D8176BD7}">
      <dgm:prSet/>
      <dgm:spPr/>
    </dgm:pt>
    <dgm:pt modelId="{E42C1C65-80A2-4872-B2AB-4A76EC410803}" type="sibTrans" cxnId="{1F76B63C-DCD9-4358-9B43-4C71D8176BD7}">
      <dgm:prSet/>
      <dgm:spPr/>
    </dgm:pt>
    <dgm:pt modelId="{E86025EC-CFF2-48E1-A6ED-0D0B95981582}">
      <dgm:prSet phldr="0"/>
      <dgm:spPr/>
      <dgm:t>
        <a:bodyPr/>
        <a:lstStyle/>
        <a:p>
          <a:r>
            <a:rPr lang="en-US" b="1" i="1"/>
            <a:t>Hybrid Cloud = Public Cloud + Private Cloud</a:t>
          </a:r>
          <a:endParaRPr lang="en-US"/>
        </a:p>
      </dgm:t>
    </dgm:pt>
    <dgm:pt modelId="{D2EA1E7F-E46C-4CDF-8727-8E67DC055FEC}" type="parTrans" cxnId="{65601725-AD6C-4C2B-A6C2-A6D31A4DB8E7}">
      <dgm:prSet/>
      <dgm:spPr/>
    </dgm:pt>
    <dgm:pt modelId="{2F74F817-F7A0-494D-836B-7CCF00187D05}" type="sibTrans" cxnId="{65601725-AD6C-4C2B-A6C2-A6D31A4DB8E7}">
      <dgm:prSet/>
      <dgm:spPr/>
    </dgm:pt>
    <dgm:pt modelId="{835769F7-B883-4A9B-8255-64C12C45D1D8}">
      <dgm:prSet phldr="0"/>
      <dgm:spPr/>
      <dgm:t>
        <a:bodyPr/>
        <a:lstStyle/>
        <a:p>
          <a:r>
            <a:rPr lang="en-US"/>
            <a:t>Hybrid cloud is partially secure because the services which are running on the public cloud can be accessed by anyone, while the services which are running on a private cloud can be accessed only by the organization's users.</a:t>
          </a:r>
        </a:p>
      </dgm:t>
    </dgm:pt>
    <dgm:pt modelId="{4169A9F3-6058-4DC9-A887-6D140205CBEF}" type="parTrans" cxnId="{578F293D-C4E4-460C-B2A4-27D6C1670C52}">
      <dgm:prSet/>
      <dgm:spPr/>
    </dgm:pt>
    <dgm:pt modelId="{8E82BECF-8063-4D6E-8DAF-02C4D13BB731}" type="sibTrans" cxnId="{578F293D-C4E4-460C-B2A4-27D6C1670C52}">
      <dgm:prSet/>
      <dgm:spPr/>
    </dgm:pt>
    <dgm:pt modelId="{4A0966D9-D647-46B1-AF2F-24656B3CD578}">
      <dgm:prSet phldr="0"/>
      <dgm:spPr/>
      <dgm:t>
        <a:bodyPr/>
        <a:lstStyle/>
        <a:p>
          <a:r>
            <a:rPr lang="en-US" b="1"/>
            <a:t>Example:</a:t>
          </a:r>
          <a:r>
            <a:rPr lang="en-US"/>
            <a:t> Google Application Suite (Gmail, Google Apps, and Google Drive), Office 365 (MS Office on the Web and One Drive), Amazon Web Services.</a:t>
          </a:r>
        </a:p>
      </dgm:t>
    </dgm:pt>
    <dgm:pt modelId="{77ABB687-95FB-4581-BB69-D29A9837C3B1}" type="parTrans" cxnId="{8E92714F-5A7A-4C96-BE4E-80E9B00EE64D}">
      <dgm:prSet/>
      <dgm:spPr/>
    </dgm:pt>
    <dgm:pt modelId="{71F1C164-E093-4E2E-95C7-C7DB47415EE9}" type="sibTrans" cxnId="{8E92714F-5A7A-4C96-BE4E-80E9B00EE64D}">
      <dgm:prSet/>
      <dgm:spPr/>
    </dgm:pt>
    <dgm:pt modelId="{F6D2D230-C0EF-4C72-B976-D6B1A010BAE6}" type="pres">
      <dgm:prSet presAssocID="{A0AE38B2-335D-4B7C-BBF3-D2E1A6EC71E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DB937BA-F0B4-4859-9803-38B34F0BF13B}" type="pres">
      <dgm:prSet presAssocID="{5FECCD1C-07E0-4A11-83C9-0FA7D6B9F770}" presName="thickLine" presStyleLbl="alignNode1" presStyleIdx="0" presStyleCnt="4"/>
      <dgm:spPr/>
    </dgm:pt>
    <dgm:pt modelId="{47E176B2-7FB1-4FEC-A0CB-B14146FB7EB2}" type="pres">
      <dgm:prSet presAssocID="{5FECCD1C-07E0-4A11-83C9-0FA7D6B9F770}" presName="horz1" presStyleCnt="0"/>
      <dgm:spPr/>
    </dgm:pt>
    <dgm:pt modelId="{C6B1CAE3-1696-4A8A-BE83-2498898E62C1}" type="pres">
      <dgm:prSet presAssocID="{5FECCD1C-07E0-4A11-83C9-0FA7D6B9F770}" presName="tx1" presStyleLbl="revTx" presStyleIdx="0" presStyleCnt="4"/>
      <dgm:spPr/>
      <dgm:t>
        <a:bodyPr/>
        <a:lstStyle/>
        <a:p>
          <a:endParaRPr lang="en-US"/>
        </a:p>
      </dgm:t>
    </dgm:pt>
    <dgm:pt modelId="{7BF189B9-4CE1-4BA6-8994-572EB44E8287}" type="pres">
      <dgm:prSet presAssocID="{5FECCD1C-07E0-4A11-83C9-0FA7D6B9F770}" presName="vert1" presStyleCnt="0"/>
      <dgm:spPr/>
    </dgm:pt>
    <dgm:pt modelId="{6DC0EB93-605A-4B8A-9259-B04BCC6453D6}" type="pres">
      <dgm:prSet presAssocID="{E86025EC-CFF2-48E1-A6ED-0D0B95981582}" presName="thickLine" presStyleLbl="alignNode1" presStyleIdx="1" presStyleCnt="4"/>
      <dgm:spPr/>
    </dgm:pt>
    <dgm:pt modelId="{499C3015-D58A-409C-9B3E-1ACC746DCDA8}" type="pres">
      <dgm:prSet presAssocID="{E86025EC-CFF2-48E1-A6ED-0D0B95981582}" presName="horz1" presStyleCnt="0"/>
      <dgm:spPr/>
    </dgm:pt>
    <dgm:pt modelId="{62E44A7A-CA20-4901-A438-E2BB0FE39417}" type="pres">
      <dgm:prSet presAssocID="{E86025EC-CFF2-48E1-A6ED-0D0B95981582}" presName="tx1" presStyleLbl="revTx" presStyleIdx="1" presStyleCnt="4"/>
      <dgm:spPr/>
      <dgm:t>
        <a:bodyPr/>
        <a:lstStyle/>
        <a:p>
          <a:endParaRPr lang="en-US"/>
        </a:p>
      </dgm:t>
    </dgm:pt>
    <dgm:pt modelId="{0B0CB81B-752E-4BBA-99EF-90003A0C08D0}" type="pres">
      <dgm:prSet presAssocID="{E86025EC-CFF2-48E1-A6ED-0D0B95981582}" presName="vert1" presStyleCnt="0"/>
      <dgm:spPr/>
    </dgm:pt>
    <dgm:pt modelId="{C3EC5C4D-DFD1-4618-97F7-BD3676CC989B}" type="pres">
      <dgm:prSet presAssocID="{835769F7-B883-4A9B-8255-64C12C45D1D8}" presName="thickLine" presStyleLbl="alignNode1" presStyleIdx="2" presStyleCnt="4"/>
      <dgm:spPr/>
    </dgm:pt>
    <dgm:pt modelId="{38FE6D20-08DD-4315-A22A-60099A97AD75}" type="pres">
      <dgm:prSet presAssocID="{835769F7-B883-4A9B-8255-64C12C45D1D8}" presName="horz1" presStyleCnt="0"/>
      <dgm:spPr/>
    </dgm:pt>
    <dgm:pt modelId="{FE726447-FDB4-4A61-8A40-8A8233DCD2A1}" type="pres">
      <dgm:prSet presAssocID="{835769F7-B883-4A9B-8255-64C12C45D1D8}" presName="tx1" presStyleLbl="revTx" presStyleIdx="2" presStyleCnt="4"/>
      <dgm:spPr/>
      <dgm:t>
        <a:bodyPr/>
        <a:lstStyle/>
        <a:p>
          <a:endParaRPr lang="en-US"/>
        </a:p>
      </dgm:t>
    </dgm:pt>
    <dgm:pt modelId="{131A2E98-D49B-48D2-ACFA-B7DD43B056FD}" type="pres">
      <dgm:prSet presAssocID="{835769F7-B883-4A9B-8255-64C12C45D1D8}" presName="vert1" presStyleCnt="0"/>
      <dgm:spPr/>
    </dgm:pt>
    <dgm:pt modelId="{17DF1F0D-CC9B-493E-AEBB-80744F3D71D0}" type="pres">
      <dgm:prSet presAssocID="{4A0966D9-D647-46B1-AF2F-24656B3CD578}" presName="thickLine" presStyleLbl="alignNode1" presStyleIdx="3" presStyleCnt="4"/>
      <dgm:spPr/>
    </dgm:pt>
    <dgm:pt modelId="{05ECFE3A-CA6C-456A-881E-4BDB7B71ADE0}" type="pres">
      <dgm:prSet presAssocID="{4A0966D9-D647-46B1-AF2F-24656B3CD578}" presName="horz1" presStyleCnt="0"/>
      <dgm:spPr/>
    </dgm:pt>
    <dgm:pt modelId="{072BABC7-D0E0-4484-B812-88F2E216C96D}" type="pres">
      <dgm:prSet presAssocID="{4A0966D9-D647-46B1-AF2F-24656B3CD578}" presName="tx1" presStyleLbl="revTx" presStyleIdx="3" presStyleCnt="4"/>
      <dgm:spPr/>
      <dgm:t>
        <a:bodyPr/>
        <a:lstStyle/>
        <a:p>
          <a:endParaRPr lang="en-US"/>
        </a:p>
      </dgm:t>
    </dgm:pt>
    <dgm:pt modelId="{1B128F3F-E115-46F0-A3A1-CD382B88865E}" type="pres">
      <dgm:prSet presAssocID="{4A0966D9-D647-46B1-AF2F-24656B3CD578}" presName="vert1" presStyleCnt="0"/>
      <dgm:spPr/>
    </dgm:pt>
  </dgm:ptLst>
  <dgm:cxnLst>
    <dgm:cxn modelId="{8E92714F-5A7A-4C96-BE4E-80E9B00EE64D}" srcId="{A0AE38B2-335D-4B7C-BBF3-D2E1A6EC71E6}" destId="{4A0966D9-D647-46B1-AF2F-24656B3CD578}" srcOrd="3" destOrd="0" parTransId="{77ABB687-95FB-4581-BB69-D29A9837C3B1}" sibTransId="{71F1C164-E093-4E2E-95C7-C7DB47415EE9}"/>
    <dgm:cxn modelId="{0353A5AA-C57E-466A-8CC0-FBF005B2CA2F}" type="presOf" srcId="{835769F7-B883-4A9B-8255-64C12C45D1D8}" destId="{FE726447-FDB4-4A61-8A40-8A8233DCD2A1}" srcOrd="0" destOrd="0" presId="urn:microsoft.com/office/officeart/2008/layout/LinedList"/>
    <dgm:cxn modelId="{C69D0DEA-45ED-4B57-BE21-4A7D7DE77B40}" type="presOf" srcId="{4A0966D9-D647-46B1-AF2F-24656B3CD578}" destId="{072BABC7-D0E0-4484-B812-88F2E216C96D}" srcOrd="0" destOrd="0" presId="urn:microsoft.com/office/officeart/2008/layout/LinedList"/>
    <dgm:cxn modelId="{65601725-AD6C-4C2B-A6C2-A6D31A4DB8E7}" srcId="{A0AE38B2-335D-4B7C-BBF3-D2E1A6EC71E6}" destId="{E86025EC-CFF2-48E1-A6ED-0D0B95981582}" srcOrd="1" destOrd="0" parTransId="{D2EA1E7F-E46C-4CDF-8727-8E67DC055FEC}" sibTransId="{2F74F817-F7A0-494D-836B-7CCF00187D05}"/>
    <dgm:cxn modelId="{578F293D-C4E4-460C-B2A4-27D6C1670C52}" srcId="{A0AE38B2-335D-4B7C-BBF3-D2E1A6EC71E6}" destId="{835769F7-B883-4A9B-8255-64C12C45D1D8}" srcOrd="2" destOrd="0" parTransId="{4169A9F3-6058-4DC9-A887-6D140205CBEF}" sibTransId="{8E82BECF-8063-4D6E-8DAF-02C4D13BB731}"/>
    <dgm:cxn modelId="{62297FA9-2C3A-4487-9641-E065D1F17C03}" type="presOf" srcId="{E86025EC-CFF2-48E1-A6ED-0D0B95981582}" destId="{62E44A7A-CA20-4901-A438-E2BB0FE39417}" srcOrd="0" destOrd="0" presId="urn:microsoft.com/office/officeart/2008/layout/LinedList"/>
    <dgm:cxn modelId="{CC64FD16-AE80-4D8F-913E-5052CDDD55AA}" type="presOf" srcId="{A0AE38B2-335D-4B7C-BBF3-D2E1A6EC71E6}" destId="{F6D2D230-C0EF-4C72-B976-D6B1A010BAE6}" srcOrd="0" destOrd="0" presId="urn:microsoft.com/office/officeart/2008/layout/LinedList"/>
    <dgm:cxn modelId="{1F76B63C-DCD9-4358-9B43-4C71D8176BD7}" srcId="{A0AE38B2-335D-4B7C-BBF3-D2E1A6EC71E6}" destId="{5FECCD1C-07E0-4A11-83C9-0FA7D6B9F770}" srcOrd="0" destOrd="0" parTransId="{6F41135C-2BA5-4EE2-809D-4DB3E03A9DEB}" sibTransId="{E42C1C65-80A2-4872-B2AB-4A76EC410803}"/>
    <dgm:cxn modelId="{077E2664-7CF4-4E20-AC5E-58E287016888}" type="presOf" srcId="{5FECCD1C-07E0-4A11-83C9-0FA7D6B9F770}" destId="{C6B1CAE3-1696-4A8A-BE83-2498898E62C1}" srcOrd="0" destOrd="0" presId="urn:microsoft.com/office/officeart/2008/layout/LinedList"/>
    <dgm:cxn modelId="{B06D3925-FADF-44F2-BE58-F9F8C18538C4}" type="presParOf" srcId="{F6D2D230-C0EF-4C72-B976-D6B1A010BAE6}" destId="{5DB937BA-F0B4-4859-9803-38B34F0BF13B}" srcOrd="0" destOrd="0" presId="urn:microsoft.com/office/officeart/2008/layout/LinedList"/>
    <dgm:cxn modelId="{C1599EE0-38DF-4E49-8878-4B33E410E9A2}" type="presParOf" srcId="{F6D2D230-C0EF-4C72-B976-D6B1A010BAE6}" destId="{47E176B2-7FB1-4FEC-A0CB-B14146FB7EB2}" srcOrd="1" destOrd="0" presId="urn:microsoft.com/office/officeart/2008/layout/LinedList"/>
    <dgm:cxn modelId="{38247283-F5C0-4D0C-BECA-3304ADD8A50B}" type="presParOf" srcId="{47E176B2-7FB1-4FEC-A0CB-B14146FB7EB2}" destId="{C6B1CAE3-1696-4A8A-BE83-2498898E62C1}" srcOrd="0" destOrd="0" presId="urn:microsoft.com/office/officeart/2008/layout/LinedList"/>
    <dgm:cxn modelId="{D943AEF0-5CFB-4510-A72E-F1A62C4C36C9}" type="presParOf" srcId="{47E176B2-7FB1-4FEC-A0CB-B14146FB7EB2}" destId="{7BF189B9-4CE1-4BA6-8994-572EB44E8287}" srcOrd="1" destOrd="0" presId="urn:microsoft.com/office/officeart/2008/layout/LinedList"/>
    <dgm:cxn modelId="{8F6C4CDF-F660-48FE-8C40-F3256F54A9C4}" type="presParOf" srcId="{F6D2D230-C0EF-4C72-B976-D6B1A010BAE6}" destId="{6DC0EB93-605A-4B8A-9259-B04BCC6453D6}" srcOrd="2" destOrd="0" presId="urn:microsoft.com/office/officeart/2008/layout/LinedList"/>
    <dgm:cxn modelId="{5235A796-27B1-4EB3-8DEE-7BAF821A8007}" type="presParOf" srcId="{F6D2D230-C0EF-4C72-B976-D6B1A010BAE6}" destId="{499C3015-D58A-409C-9B3E-1ACC746DCDA8}" srcOrd="3" destOrd="0" presId="urn:microsoft.com/office/officeart/2008/layout/LinedList"/>
    <dgm:cxn modelId="{92A96996-D3DC-4641-8EB4-9FB3813D115B}" type="presParOf" srcId="{499C3015-D58A-409C-9B3E-1ACC746DCDA8}" destId="{62E44A7A-CA20-4901-A438-E2BB0FE39417}" srcOrd="0" destOrd="0" presId="urn:microsoft.com/office/officeart/2008/layout/LinedList"/>
    <dgm:cxn modelId="{4A97E3C3-E5E8-4C8B-B454-B7C6ADC0F1C1}" type="presParOf" srcId="{499C3015-D58A-409C-9B3E-1ACC746DCDA8}" destId="{0B0CB81B-752E-4BBA-99EF-90003A0C08D0}" srcOrd="1" destOrd="0" presId="urn:microsoft.com/office/officeart/2008/layout/LinedList"/>
    <dgm:cxn modelId="{2D6EF425-A88E-4E4C-929D-998D74178D50}" type="presParOf" srcId="{F6D2D230-C0EF-4C72-B976-D6B1A010BAE6}" destId="{C3EC5C4D-DFD1-4618-97F7-BD3676CC989B}" srcOrd="4" destOrd="0" presId="urn:microsoft.com/office/officeart/2008/layout/LinedList"/>
    <dgm:cxn modelId="{99888840-54BD-4647-867C-78A9472C94B4}" type="presParOf" srcId="{F6D2D230-C0EF-4C72-B976-D6B1A010BAE6}" destId="{38FE6D20-08DD-4315-A22A-60099A97AD75}" srcOrd="5" destOrd="0" presId="urn:microsoft.com/office/officeart/2008/layout/LinedList"/>
    <dgm:cxn modelId="{D006DF59-E64D-4698-A016-C32507167475}" type="presParOf" srcId="{38FE6D20-08DD-4315-A22A-60099A97AD75}" destId="{FE726447-FDB4-4A61-8A40-8A8233DCD2A1}" srcOrd="0" destOrd="0" presId="urn:microsoft.com/office/officeart/2008/layout/LinedList"/>
    <dgm:cxn modelId="{C0892153-492D-4004-9434-D93A301F084F}" type="presParOf" srcId="{38FE6D20-08DD-4315-A22A-60099A97AD75}" destId="{131A2E98-D49B-48D2-ACFA-B7DD43B056FD}" srcOrd="1" destOrd="0" presId="urn:microsoft.com/office/officeart/2008/layout/LinedList"/>
    <dgm:cxn modelId="{ED5146BA-5FD0-411E-823D-5156F2BDD0A1}" type="presParOf" srcId="{F6D2D230-C0EF-4C72-B976-D6B1A010BAE6}" destId="{17DF1F0D-CC9B-493E-AEBB-80744F3D71D0}" srcOrd="6" destOrd="0" presId="urn:microsoft.com/office/officeart/2008/layout/LinedList"/>
    <dgm:cxn modelId="{90DFA2E6-B90D-483D-AC78-9513EE85B837}" type="presParOf" srcId="{F6D2D230-C0EF-4C72-B976-D6B1A010BAE6}" destId="{05ECFE3A-CA6C-456A-881E-4BDB7B71ADE0}" srcOrd="7" destOrd="0" presId="urn:microsoft.com/office/officeart/2008/layout/LinedList"/>
    <dgm:cxn modelId="{A7E9C0C0-ABD9-4A98-B35F-7A8FB9202602}" type="presParOf" srcId="{05ECFE3A-CA6C-456A-881E-4BDB7B71ADE0}" destId="{072BABC7-D0E0-4484-B812-88F2E216C96D}" srcOrd="0" destOrd="0" presId="urn:microsoft.com/office/officeart/2008/layout/LinedList"/>
    <dgm:cxn modelId="{B4920A1B-97AF-4176-8461-A3DCF2570887}" type="presParOf" srcId="{05ECFE3A-CA6C-456A-881E-4BDB7B71ADE0}" destId="{1B128F3F-E115-46F0-A3A1-CD382B88865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30BEC-A2A4-41A2-819E-B048FFD76E0E}">
      <dsp:nvSpPr>
        <dsp:cNvPr id="0" name=""/>
        <dsp:cNvSpPr/>
      </dsp:nvSpPr>
      <dsp:spPr>
        <a:xfrm>
          <a:off x="0" y="52650"/>
          <a:ext cx="5579532" cy="176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cloud is </a:t>
          </a:r>
          <a:r>
            <a:rPr lang="en-US" sz="2500" b="1" kern="1200"/>
            <a:t>open to all</a:t>
          </a:r>
          <a:r>
            <a:rPr lang="en-US" sz="2500" kern="1200"/>
            <a:t> to store and access information via the Internet using the pay-per-usage method.</a:t>
          </a:r>
        </a:p>
      </dsp:txBody>
      <dsp:txXfrm>
        <a:off x="85984" y="138634"/>
        <a:ext cx="5407564" cy="1589430"/>
      </dsp:txXfrm>
    </dsp:sp>
    <dsp:sp modelId="{04688D07-0840-4063-BAE7-203196D4DE1D}">
      <dsp:nvSpPr>
        <dsp:cNvPr id="0" name=""/>
        <dsp:cNvSpPr/>
      </dsp:nvSpPr>
      <dsp:spPr>
        <a:xfrm>
          <a:off x="0" y="1886048"/>
          <a:ext cx="5579532" cy="176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 public cloud, computing resources are managed and operated by the Cloud Service Provider (CSP).</a:t>
          </a:r>
        </a:p>
      </dsp:txBody>
      <dsp:txXfrm>
        <a:off x="85984" y="1972032"/>
        <a:ext cx="5407564" cy="1589430"/>
      </dsp:txXfrm>
    </dsp:sp>
    <dsp:sp modelId="{E6EAE3E1-1F2B-4081-AAB0-BDFBFE44F8DA}">
      <dsp:nvSpPr>
        <dsp:cNvPr id="0" name=""/>
        <dsp:cNvSpPr/>
      </dsp:nvSpPr>
      <dsp:spPr>
        <a:xfrm>
          <a:off x="0" y="3719447"/>
          <a:ext cx="5579532" cy="1761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Example:</a:t>
          </a:r>
          <a:r>
            <a:rPr lang="en-US" sz="2500" kern="1200"/>
            <a:t> Amazon elastic compute cloud (EC2), IBM SmartCloud Enterprise, Microsoft, Google App Engine, Windows Azure Services Platform.</a:t>
          </a:r>
        </a:p>
      </dsp:txBody>
      <dsp:txXfrm>
        <a:off x="85984" y="3805431"/>
        <a:ext cx="5407564" cy="158943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937BA-F0B4-4859-9803-38B34F0BF13B}">
      <dsp:nvSpPr>
        <dsp:cNvPr id="0" name=""/>
        <dsp:cNvSpPr/>
      </dsp:nvSpPr>
      <dsp:spPr>
        <a:xfrm>
          <a:off x="0" y="0"/>
          <a:ext cx="30253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B1CAE3-1696-4A8A-BE83-2498898E62C1}">
      <dsp:nvSpPr>
        <dsp:cNvPr id="0" name=""/>
        <dsp:cNvSpPr/>
      </dsp:nvSpPr>
      <dsp:spPr>
        <a:xfrm>
          <a:off x="0" y="0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Hybrid Cloud is a combination of the public cloud and the private cloud. we can say:</a:t>
          </a:r>
          <a:endParaRPr lang="en-US" sz="1400" kern="1200">
            <a:latin typeface="Calibri Light" panose="020F0302020204030204"/>
          </a:endParaRPr>
        </a:p>
      </dsp:txBody>
      <dsp:txXfrm>
        <a:off x="0" y="0"/>
        <a:ext cx="3025303" cy="1386511"/>
      </dsp:txXfrm>
    </dsp:sp>
    <dsp:sp modelId="{6DC0EB93-605A-4B8A-9259-B04BCC6453D6}">
      <dsp:nvSpPr>
        <dsp:cNvPr id="0" name=""/>
        <dsp:cNvSpPr/>
      </dsp:nvSpPr>
      <dsp:spPr>
        <a:xfrm>
          <a:off x="0" y="1386511"/>
          <a:ext cx="30253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E44A7A-CA20-4901-A438-E2BB0FE39417}">
      <dsp:nvSpPr>
        <dsp:cNvPr id="0" name=""/>
        <dsp:cNvSpPr/>
      </dsp:nvSpPr>
      <dsp:spPr>
        <a:xfrm>
          <a:off x="0" y="1386511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/>
            <a:t>Hybrid Cloud = Public Cloud + Private Cloud</a:t>
          </a:r>
          <a:endParaRPr lang="en-US" sz="1400" kern="1200"/>
        </a:p>
      </dsp:txBody>
      <dsp:txXfrm>
        <a:off x="0" y="1386511"/>
        <a:ext cx="3025303" cy="1386511"/>
      </dsp:txXfrm>
    </dsp:sp>
    <dsp:sp modelId="{C3EC5C4D-DFD1-4618-97F7-BD3676CC989B}">
      <dsp:nvSpPr>
        <dsp:cNvPr id="0" name=""/>
        <dsp:cNvSpPr/>
      </dsp:nvSpPr>
      <dsp:spPr>
        <a:xfrm>
          <a:off x="0" y="2773023"/>
          <a:ext cx="30253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726447-FDB4-4A61-8A40-8A8233DCD2A1}">
      <dsp:nvSpPr>
        <dsp:cNvPr id="0" name=""/>
        <dsp:cNvSpPr/>
      </dsp:nvSpPr>
      <dsp:spPr>
        <a:xfrm>
          <a:off x="0" y="2773023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Hybrid cloud is partially secure because the services which are running on the public cloud can be accessed by anyone, while the services which are running on a private cloud can be accessed only by the organization's users.</a:t>
          </a:r>
        </a:p>
      </dsp:txBody>
      <dsp:txXfrm>
        <a:off x="0" y="2773023"/>
        <a:ext cx="3025303" cy="1386511"/>
      </dsp:txXfrm>
    </dsp:sp>
    <dsp:sp modelId="{17DF1F0D-CC9B-493E-AEBB-80744F3D71D0}">
      <dsp:nvSpPr>
        <dsp:cNvPr id="0" name=""/>
        <dsp:cNvSpPr/>
      </dsp:nvSpPr>
      <dsp:spPr>
        <a:xfrm>
          <a:off x="0" y="4159535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2BABC7-D0E0-4484-B812-88F2E216C96D}">
      <dsp:nvSpPr>
        <dsp:cNvPr id="0" name=""/>
        <dsp:cNvSpPr/>
      </dsp:nvSpPr>
      <dsp:spPr>
        <a:xfrm>
          <a:off x="0" y="4159535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Example:</a:t>
          </a:r>
          <a:r>
            <a:rPr lang="en-US" sz="1400" kern="1200"/>
            <a:t> Google Application Suite (Gmail, Google Apps, and Google Drive), Office 365 (MS Office on the Web and One Drive), Amazon Web Services.</a:t>
          </a:r>
        </a:p>
      </dsp:txBody>
      <dsp:txXfrm>
        <a:off x="0" y="4159535"/>
        <a:ext cx="3025303" cy="1386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F1A23-50D8-404C-AFAB-E52716D47015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73647-E36D-4716-A0B9-87B9AC9A2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6BB84-20E4-4578-B3BF-91BACEB09588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AB34-8D2C-473D-8C3C-B3D7E9B4387A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461C-FD72-4238-ACD3-F144E700236A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16B7-26D4-4B74-8E4C-780A1224A549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8F8E-6D4D-4454-9747-4D16F97F2702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EBE2-77A9-4C67-8A30-69ACBA1DCB33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56D02-84C6-4200-A843-F28A7F05ED03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7516-E358-4B0B-B0C2-6C74D02B6320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77E8-CBB0-4EF1-BA67-5108F9BA9810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C0B7-307C-4ACF-A761-C82FBE6C0DCF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A6D7-2FF8-42D6-961F-6FC7FA088BFB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FB3-17D4-47A1-8450-D13E31F75668}" type="datetime1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Dr.U.Seshadri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3D abstract blue and gold cube illustration">
            <a:extLst>
              <a:ext uri="{FF2B5EF4-FFF2-40B4-BE49-F238E27FC236}">
                <a16:creationId xmlns:a16="http://schemas.microsoft.com/office/drawing/2014/main" xmlns="" id="{23EFB67D-16EE-2C7F-E9A4-D7BEADBE3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5" r="38818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  <p:sp>
        <p:nvSpPr>
          <p:cNvPr id="100" name="Rectangle 89">
            <a:extLst>
              <a:ext uri="{FF2B5EF4-FFF2-40B4-BE49-F238E27FC236}">
                <a16:creationId xmlns:a16="http://schemas.microsoft.com/office/drawing/2014/main" xmlns="" id="{342D24BD-D4F4-48F4-9D0A-94C709D28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610565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2750" y="640081"/>
            <a:ext cx="4806184" cy="4123272"/>
          </a:xfrm>
          <a:noFill/>
        </p:spPr>
        <p:txBody>
          <a:bodyPr>
            <a:normAutofit/>
          </a:bodyPr>
          <a:lstStyle/>
          <a:p>
            <a:pPr algn="r"/>
            <a:r>
              <a:rPr lang="en-US" sz="6600" dirty="0">
                <a:solidFill>
                  <a:schemeClr val="bg1"/>
                </a:solidFill>
                <a:ea typeface="+mj-lt"/>
                <a:cs typeface="+mj-lt"/>
              </a:rPr>
              <a:t>Introduction to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750" y="4901783"/>
            <a:ext cx="4806184" cy="131613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800" b="1" dirty="0" smtClean="0">
              <a:solidFill>
                <a:srgbClr val="FF0000"/>
              </a:solidFill>
              <a:cs typeface="Calibri"/>
            </a:endParaRPr>
          </a:p>
          <a:p>
            <a:pPr algn="r"/>
            <a:r>
              <a:rPr lang="en-US" sz="2800" b="1" dirty="0" err="1" smtClean="0">
                <a:solidFill>
                  <a:srgbClr val="FF0000"/>
                </a:solidFill>
                <a:cs typeface="Calibri"/>
              </a:rPr>
              <a:t>Dr.U.Seshadri</a:t>
            </a:r>
            <a:endParaRPr lang="en-US" sz="2800" b="1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1A4CD7-62F3-4C48-A7DC-8506AB2F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CBC2B-71F2-7562-DB9E-0AF5F48C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smtClean="0"/>
              <a:t>Cloud</a:t>
            </a:r>
            <a:r>
              <a:rPr lang="en-US" sz="5000" dirty="0"/>
              <a:t>  Delivery Models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E49CC64F-7275-4E33-961B-0C5CDC4398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xmlns="" id="{D796F77B-C128-1139-F5F1-C6227286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135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007F76-1FB5-8CED-9994-0F363A21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748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799" y="369455"/>
            <a:ext cx="11046691" cy="572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34473" y="5680364"/>
            <a:ext cx="1394691" cy="42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rgbClr val="C00000"/>
                </a:solidFill>
              </a:rPr>
              <a:t>CSE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7623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smtClean="0"/>
              <a:t> 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8617"/>
            <a:ext cx="12191999" cy="68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What is Cloud Computing?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Cloud Computing</a:t>
            </a:r>
            <a:r>
              <a:rPr lang="en-US" dirty="0" smtClean="0"/>
              <a:t> is defined as storing and accessing of data and computing services over the internet. It doesn’t store any data on your personal computer. It is the on-demand availability of computer services like servers, data storage, networking, databases, etc.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main purpose of cloud computing is to give access to data centers to many users. Users can also access data from a remote server.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Examples of Cloud Computing Services:</a:t>
            </a:r>
            <a:r>
              <a:rPr lang="en-US" dirty="0" smtClean="0"/>
              <a:t> AWS, Azure, Google Cloud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Advantages of Cloud Computing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0" y="1801813"/>
            <a:ext cx="10572751" cy="469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xmlns="" id="{D796F77B-C128-1139-F5F1-C6227286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6B3BAD04-E614-4C16-8360-019FCF004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CBC2B-71F2-7562-DB9E-0AF5F48C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199861"/>
            <a:ext cx="8856059" cy="13368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Cloud </a:t>
            </a:r>
            <a:r>
              <a:rPr lang="en-US" sz="5400" dirty="0">
                <a:solidFill>
                  <a:srgbClr val="FFFFFF"/>
                </a:solidFill>
              </a:rPr>
              <a:t> Deployment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245AF0-7704-07C2-D32B-FA14575B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2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8">
            <a:extLst>
              <a:ext uri="{FF2B5EF4-FFF2-40B4-BE49-F238E27FC236}">
                <a16:creationId xmlns:a16="http://schemas.microsoft.com/office/drawing/2014/main" xmlns="" id="{B5FA7C47-B7C1-4D2E-AB49-ED23BA34B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596EE156-ABF1-4329-A6BA-03B4254E0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xmlns="" id="{19B9933F-AAB3-444A-8BB5-9CA194A8B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xmlns="" id="{7D20183A-0B1D-4A1F-89B1-ADBEDBC6E5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xmlns="" id="{131031D3-26CD-4214-A9A4-5857EFA15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689818-12B5-7778-48F6-D3E29361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  <a:ea typeface="+mj-lt"/>
                <a:cs typeface="+mj-lt"/>
              </a:rPr>
              <a:t>Cloud Deployment Models</a:t>
            </a:r>
            <a:endParaRPr lang="en-US" sz="3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294A2E-040E-1EBD-41B4-694E0021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FEFFFF"/>
                </a:solidFill>
                <a:ea typeface="+mn-lt"/>
                <a:cs typeface="+mn-lt"/>
              </a:rPr>
              <a:t>There are the following 4 types of cloud that you can deploy according to the organization's needs-</a:t>
            </a:r>
          </a:p>
          <a:p>
            <a:endParaRPr lang="en-US" sz="2400">
              <a:solidFill>
                <a:srgbClr val="FEFFFF"/>
              </a:solidFill>
              <a:cs typeface="Calibri"/>
            </a:endParaRPr>
          </a:p>
        </p:txBody>
      </p:sp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xmlns="" id="{68763127-1F2B-17CD-8993-1F0768AC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68" y="1629429"/>
            <a:ext cx="6539075" cy="327972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942D28-2CB5-2B83-B870-824C55B3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2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5">
            <a:extLst>
              <a:ext uri="{FF2B5EF4-FFF2-40B4-BE49-F238E27FC236}">
                <a16:creationId xmlns:a16="http://schemas.microsoft.com/office/drawing/2014/main" xmlns="" id="{B0C60769-5425-4CDA-B979-1B360DB8F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17B10FC4-EFA6-BF84-1880-4B58410B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71" y="561269"/>
            <a:ext cx="4737536" cy="5353863"/>
          </a:xfrm>
          <a:prstGeom prst="rect">
            <a:avLst/>
          </a:prstGeom>
        </p:spPr>
      </p:pic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xmlns="" id="{58474F2D-2C52-0983-D25E-6211BA4CAA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68530" y="654226"/>
          <a:ext cx="5579532" cy="553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8A5E2DFB-BAEE-93A0-3EBE-78125DBB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446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xmlns="" id="{B0C60769-5425-4CDA-B979-1B360DB8F3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59234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FD2DCD-228B-0891-9884-8CDEC86A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7" y="5311959"/>
            <a:ext cx="4809068" cy="877615"/>
          </a:xfrm>
        </p:spPr>
        <p:txBody>
          <a:bodyPr anchor="t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Private Cloud</a:t>
            </a:r>
          </a:p>
          <a:p>
            <a:pPr algn="ctr"/>
            <a:endParaRPr lang="en-US" sz="48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4" name="Picture 4" descr="Graphical user interface, icon&#10;&#10;Description automatically generated">
            <a:extLst>
              <a:ext uri="{FF2B5EF4-FFF2-40B4-BE49-F238E27FC236}">
                <a16:creationId xmlns:a16="http://schemas.microsoft.com/office/drawing/2014/main" xmlns="" id="{39BCD1C8-3988-8907-DF5F-E0DDBF6A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98" y="251424"/>
            <a:ext cx="5079123" cy="412110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8FB37B6-61A4-2535-C6D7-358939A96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30" y="654226"/>
            <a:ext cx="5579532" cy="5533496"/>
          </a:xfrm>
        </p:spPr>
        <p:txBody>
          <a:bodyPr anchor="ctr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Private cloud is also known as an </a:t>
            </a:r>
            <a:r>
              <a:rPr lang="en-US" sz="2600" b="1">
                <a:ea typeface="+mn-lt"/>
                <a:cs typeface="+mn-lt"/>
              </a:rPr>
              <a:t>internal cloud</a:t>
            </a:r>
            <a:r>
              <a:rPr lang="en-US" sz="2600">
                <a:ea typeface="+mn-lt"/>
                <a:cs typeface="+mn-lt"/>
              </a:rPr>
              <a:t> or </a:t>
            </a:r>
            <a:r>
              <a:rPr lang="en-US" sz="2600" b="1">
                <a:ea typeface="+mn-lt"/>
                <a:cs typeface="+mn-lt"/>
              </a:rPr>
              <a:t>corporate cloud</a:t>
            </a:r>
            <a:r>
              <a:rPr lang="en-US" sz="2600">
                <a:ea typeface="+mn-lt"/>
                <a:cs typeface="+mn-lt"/>
              </a:rPr>
              <a:t>. It is used by organizations to build and manage their own data centers internally or by the third party. It can be deployed using Opensource tools such as Openstack and Eucalyptus.</a:t>
            </a:r>
          </a:p>
          <a:p>
            <a:r>
              <a:rPr lang="en-US" sz="2600">
                <a:ea typeface="+mn-lt"/>
                <a:cs typeface="+mn-lt"/>
              </a:rPr>
              <a:t>Based on the location and management, National Institute of Standards and Technology (NIST) divide private cloud into the following two parts-</a:t>
            </a:r>
          </a:p>
          <a:p>
            <a:r>
              <a:rPr lang="en-US" sz="2600">
                <a:ea typeface="+mn-lt"/>
                <a:cs typeface="+mn-lt"/>
              </a:rPr>
              <a:t>On-premise private cloud</a:t>
            </a:r>
          </a:p>
          <a:p>
            <a:r>
              <a:rPr lang="en-US" sz="2600">
                <a:ea typeface="+mn-lt"/>
                <a:cs typeface="+mn-lt"/>
              </a:rPr>
              <a:t>Outsourced private cloud</a:t>
            </a:r>
          </a:p>
          <a:p>
            <a:endParaRPr lang="en-US" sz="2600">
              <a:cs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770ACF-0D8B-D7CD-5052-86FF2432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581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7">
            <a:extLst>
              <a:ext uri="{FF2B5EF4-FFF2-40B4-BE49-F238E27FC236}">
                <a16:creationId xmlns:a16="http://schemas.microsoft.com/office/drawing/2014/main" xmlns="" id="{C4285719-470E-454C-AF62-8323075F1F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9">
            <a:extLst>
              <a:ext uri="{FF2B5EF4-FFF2-40B4-BE49-F238E27FC236}">
                <a16:creationId xmlns:a16="http://schemas.microsoft.com/office/drawing/2014/main" xmlns="" id="{CD9FE4EF-C4D8-49A0-B2FF-81D8DB7D8A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xmlns="" id="{4300840D-0A0B-4512-BACA-B439D5B9C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43">
            <a:extLst>
              <a:ext uri="{FF2B5EF4-FFF2-40B4-BE49-F238E27FC236}">
                <a16:creationId xmlns:a16="http://schemas.microsoft.com/office/drawing/2014/main" xmlns="" id="{D2B78728-A580-49A7-84F9-6EF6F583AD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45">
            <a:extLst>
              <a:ext uri="{FF2B5EF4-FFF2-40B4-BE49-F238E27FC236}">
                <a16:creationId xmlns:a16="http://schemas.microsoft.com/office/drawing/2014/main" xmlns="" id="{38FAA1A1-D861-433F-88FA-1E9D6FD31D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xmlns="" id="{8D71EDA1-87BF-4D5D-AB79-F346FD1927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3842E-90AC-8F78-A0D7-7EAF310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Hybrid Cloud</a:t>
            </a:r>
          </a:p>
          <a:p>
            <a:pPr algn="r"/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Picture 4" descr="Text, chat or text message&#10;&#10;Description automatically generated">
            <a:extLst>
              <a:ext uri="{FF2B5EF4-FFF2-40B4-BE49-F238E27FC236}">
                <a16:creationId xmlns:a16="http://schemas.microsoft.com/office/drawing/2014/main" xmlns="" id="{B81AC3F1-9A97-3AF8-1592-02B477CD9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 b="2"/>
          <a:stretch/>
        </p:blipFill>
        <p:spPr>
          <a:xfrm>
            <a:off x="8109502" y="2093493"/>
            <a:ext cx="3615776" cy="2682893"/>
          </a:xfrm>
          <a:prstGeom prst="rect">
            <a:avLst/>
          </a:prstGeom>
        </p:spPr>
      </p:pic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xmlns="" id="{8E17616A-5BAE-F10C-197C-AF3420E58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05641768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" name="Footer Placeholder 40">
            <a:extLst>
              <a:ext uri="{FF2B5EF4-FFF2-40B4-BE49-F238E27FC236}">
                <a16:creationId xmlns:a16="http://schemas.microsoft.com/office/drawing/2014/main" xmlns="" id="{13F35AB0-4F05-9E61-1912-55D6C9A4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57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DBE0E-BAC7-A6F6-A811-5404B71A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Community Cloud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EB04DF42-C593-7574-2867-9B875E8E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EB04DF42-C593-7574-2867-9B875E8E5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endParaRPr lang="en-US" sz="2000" dirty="0" smtClean="0">
              <a:ea typeface="+mn-lt"/>
              <a:cs typeface="+mn-lt"/>
            </a:endParaRPr>
          </a:p>
          <a:p>
            <a:pPr algn="just"/>
            <a:r>
              <a:rPr lang="en-US" sz="2000" dirty="0" smtClean="0">
                <a:ea typeface="+mn-lt"/>
                <a:cs typeface="+mn-lt"/>
              </a:rPr>
              <a:t>Community cloud </a:t>
            </a:r>
            <a:r>
              <a:rPr lang="en-US" sz="2000" dirty="0">
                <a:ea typeface="+mn-lt"/>
                <a:cs typeface="+mn-lt"/>
              </a:rPr>
              <a:t>allows systems and services to be accessible by a group of several organizations to share the information between the organization and a specific community. It is owned, managed, and operated by one or more organizations in the community, a third party, or a combination of them.</a:t>
            </a:r>
            <a:endParaRPr lang="en-US" sz="2000" dirty="0">
              <a:cs typeface="Calibri" panose="020F0502020204030204"/>
            </a:endParaRPr>
          </a:p>
          <a:p>
            <a:pPr algn="just"/>
            <a:r>
              <a:rPr lang="en-US" sz="2000" b="1" dirty="0">
                <a:ea typeface="+mn-lt"/>
                <a:cs typeface="+mn-lt"/>
              </a:rPr>
              <a:t>Example:</a:t>
            </a:r>
            <a:r>
              <a:rPr lang="en-US" sz="2000" dirty="0">
                <a:ea typeface="+mn-lt"/>
                <a:cs typeface="+mn-lt"/>
              </a:rPr>
              <a:t> Health Care community cloud</a:t>
            </a:r>
            <a:endParaRPr lang="en-US" dirty="0"/>
          </a:p>
          <a:p>
            <a:endParaRPr lang="en-US" sz="2000" dirty="0"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11EE4ACF-6BF5-FAB1-2734-2CC9189A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404882"/>
            <a:ext cx="6019331" cy="4044990"/>
          </a:xfrm>
          <a:prstGeom prst="rect">
            <a:avLst/>
          </a:prstGeom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FF5FCF2-23C5-783D-35F7-D9F36F1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Dr.U.Seshadri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78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211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Introduction to Cloud Computing</vt:lpstr>
      <vt:lpstr>What is Cloud Computing?</vt:lpstr>
      <vt:lpstr>Advantages of Cloud Computing </vt:lpstr>
      <vt:lpstr>Cloud  Deployment Models</vt:lpstr>
      <vt:lpstr>Cloud Deployment Models</vt:lpstr>
      <vt:lpstr>Slide 6</vt:lpstr>
      <vt:lpstr>Private Cloud </vt:lpstr>
      <vt:lpstr>Hybrid Cloud </vt:lpstr>
      <vt:lpstr>Community Cloud </vt:lpstr>
      <vt:lpstr>Cloud  Delivery Models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my</cp:lastModifiedBy>
  <cp:revision>482</cp:revision>
  <dcterms:created xsi:type="dcterms:W3CDTF">2023-02-14T05:09:39Z</dcterms:created>
  <dcterms:modified xsi:type="dcterms:W3CDTF">2024-10-09T16:00:56Z</dcterms:modified>
</cp:coreProperties>
</file>