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8" r:id="rId4"/>
    <p:sldMasterId id="2147483683" r:id="rId5"/>
  </p:sldMasterIdLst>
  <p:notesMasterIdLst>
    <p:notesMasterId r:id="rId10"/>
  </p:notesMasterIdLst>
  <p:sldIdLst>
    <p:sldId id="256" r:id="rId6"/>
    <p:sldId id="273" r:id="rId7"/>
    <p:sldId id="271" r:id="rId8"/>
    <p:sldId id="272" r:id="rId9"/>
  </p:sldIdLst>
  <p:sldSz cx="24387175" cy="13716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320" userDrawn="1">
          <p15:clr>
            <a:srgbClr val="A4A3A4"/>
          </p15:clr>
        </p15:guide>
        <p15:guide id="2" pos="768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59DFF"/>
    <a:srgbClr val="50E6FF"/>
    <a:srgbClr val="017BCE"/>
    <a:srgbClr val="0189CF"/>
    <a:srgbClr val="250657"/>
    <a:srgbClr val="163450"/>
    <a:srgbClr val="D83A01"/>
    <a:srgbClr val="8661C6"/>
    <a:srgbClr val="243A5F"/>
    <a:srgbClr val="F04F2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2561036-E5F6-45B7-97C5-0BE3BDED1C6E}" v="15" dt="2022-05-27T18:54:45.947"/>
    <p1510:client id="{EB81D01D-23B6-4A16-9352-855D35DBEE47}" v="5" dt="2022-05-27T12:37:29.44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4111"/>
    <p:restoredTop sz="81053" autoAdjust="0"/>
  </p:normalViewPr>
  <p:slideViewPr>
    <p:cSldViewPr snapToGrid="0" snapToObjects="1" showGuides="1">
      <p:cViewPr varScale="1">
        <p:scale>
          <a:sx n="48" d="100"/>
          <a:sy n="48" d="100"/>
        </p:scale>
        <p:origin x="630" y="48"/>
      </p:cViewPr>
      <p:guideLst>
        <p:guide orient="horz" pos="4320"/>
        <p:guide pos="7681"/>
      </p:guideLst>
    </p:cSldViewPr>
  </p:slideViewPr>
  <p:notesTextViewPr>
    <p:cViewPr>
      <p:scale>
        <a:sx n="55" d="100"/>
        <a:sy n="55"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viewProps" Target="viewProps.xml"/><Relationship Id="rId2" Type="http://schemas.openxmlformats.org/officeDocument/2006/relationships/customXml" Target="../customXml/item2.xml"/><Relationship Id="rId16"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presProps" Target="presProps.xml"/><Relationship Id="rId5" Type="http://schemas.openxmlformats.org/officeDocument/2006/relationships/slideMaster" Target="slideMasters/slideMaster2.xml"/><Relationship Id="rId15" Type="http://schemas.microsoft.com/office/2016/11/relationships/changesInfo" Target="changesInfos/changesInfo1.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sen Georgiev" userId="S::t-rgeorgiev@microsoft.com::366e9b24-1027-4424-9a82-cb50f06995ab" providerId="AD" clId="Web-{C2561036-E5F6-45B7-97C5-0BE3BDED1C6E}"/>
    <pc:docChg chg="modSld sldOrd">
      <pc:chgData name="Rosen Georgiev" userId="S::t-rgeorgiev@microsoft.com::366e9b24-1027-4424-9a82-cb50f06995ab" providerId="AD" clId="Web-{C2561036-E5F6-45B7-97C5-0BE3BDED1C6E}" dt="2022-05-27T18:54:45.947" v="13" actId="1076"/>
      <pc:docMkLst>
        <pc:docMk/>
      </pc:docMkLst>
      <pc:sldChg chg="modSp ord">
        <pc:chgData name="Rosen Georgiev" userId="S::t-rgeorgiev@microsoft.com::366e9b24-1027-4424-9a82-cb50f06995ab" providerId="AD" clId="Web-{C2561036-E5F6-45B7-97C5-0BE3BDED1C6E}" dt="2022-05-27T18:54:45.947" v="13" actId="1076"/>
        <pc:sldMkLst>
          <pc:docMk/>
          <pc:sldMk cId="280175613" sldId="271"/>
        </pc:sldMkLst>
        <pc:spChg chg="mod">
          <ac:chgData name="Rosen Georgiev" userId="S::t-rgeorgiev@microsoft.com::366e9b24-1027-4424-9a82-cb50f06995ab" providerId="AD" clId="Web-{C2561036-E5F6-45B7-97C5-0BE3BDED1C6E}" dt="2022-05-27T18:54:45.947" v="13" actId="1076"/>
          <ac:spMkLst>
            <pc:docMk/>
            <pc:sldMk cId="280175613" sldId="271"/>
            <ac:spMk id="25" creationId="{A3E11B66-17E0-2C75-D4DC-39057259B262}"/>
          </ac:spMkLst>
        </pc:spChg>
      </pc:sldChg>
      <pc:sldChg chg="ord">
        <pc:chgData name="Rosen Georgiev" userId="S::t-rgeorgiev@microsoft.com::366e9b24-1027-4424-9a82-cb50f06995ab" providerId="AD" clId="Web-{C2561036-E5F6-45B7-97C5-0BE3BDED1C6E}" dt="2022-05-27T18:35:12.566" v="1"/>
        <pc:sldMkLst>
          <pc:docMk/>
          <pc:sldMk cId="3607489143" sldId="273"/>
        </pc:sldMkLst>
      </pc:sldChg>
    </pc:docChg>
  </pc:docChgLst>
  <pc:docChgLst>
    <pc:chgData name="Someleze Diko" userId="345de699-f35d-40ff-bb24-ede3ec5039e8" providerId="ADAL" clId="{EB81D01D-23B6-4A16-9352-855D35DBEE47}"/>
    <pc:docChg chg="undo custSel modSld">
      <pc:chgData name="Someleze Diko" userId="345de699-f35d-40ff-bb24-ede3ec5039e8" providerId="ADAL" clId="{EB81D01D-23B6-4A16-9352-855D35DBEE47}" dt="2022-05-27T12:37:53.651" v="98" actId="20577"/>
      <pc:docMkLst>
        <pc:docMk/>
      </pc:docMkLst>
      <pc:sldChg chg="modSp mod">
        <pc:chgData name="Someleze Diko" userId="345de699-f35d-40ff-bb24-ede3ec5039e8" providerId="ADAL" clId="{EB81D01D-23B6-4A16-9352-855D35DBEE47}" dt="2022-05-27T12:34:43.169" v="20" actId="20577"/>
        <pc:sldMkLst>
          <pc:docMk/>
          <pc:sldMk cId="350199476" sldId="256"/>
        </pc:sldMkLst>
        <pc:spChg chg="mod">
          <ac:chgData name="Someleze Diko" userId="345de699-f35d-40ff-bb24-ede3ec5039e8" providerId="ADAL" clId="{EB81D01D-23B6-4A16-9352-855D35DBEE47}" dt="2022-05-27T12:34:43.169" v="20" actId="20577"/>
          <ac:spMkLst>
            <pc:docMk/>
            <pc:sldMk cId="350199476" sldId="256"/>
            <ac:spMk id="2" creationId="{725B3E2B-9D71-FF48-840D-413565656D51}"/>
          </ac:spMkLst>
        </pc:spChg>
      </pc:sldChg>
      <pc:sldChg chg="modSp mod">
        <pc:chgData name="Someleze Diko" userId="345de699-f35d-40ff-bb24-ede3ec5039e8" providerId="ADAL" clId="{EB81D01D-23B6-4A16-9352-855D35DBEE47}" dt="2022-05-27T12:35:45.846" v="32" actId="2711"/>
        <pc:sldMkLst>
          <pc:docMk/>
          <pc:sldMk cId="280175613" sldId="271"/>
        </pc:sldMkLst>
        <pc:spChg chg="mod">
          <ac:chgData name="Someleze Diko" userId="345de699-f35d-40ff-bb24-ede3ec5039e8" providerId="ADAL" clId="{EB81D01D-23B6-4A16-9352-855D35DBEE47}" dt="2022-05-27T12:35:45.846" v="32" actId="2711"/>
          <ac:spMkLst>
            <pc:docMk/>
            <pc:sldMk cId="280175613" sldId="271"/>
            <ac:spMk id="25" creationId="{A3E11B66-17E0-2C75-D4DC-39057259B262}"/>
          </ac:spMkLst>
        </pc:spChg>
      </pc:sldChg>
      <pc:sldChg chg="addSp modSp mod">
        <pc:chgData name="Someleze Diko" userId="345de699-f35d-40ff-bb24-ede3ec5039e8" providerId="ADAL" clId="{EB81D01D-23B6-4A16-9352-855D35DBEE47}" dt="2022-05-27T12:37:53.651" v="98" actId="20577"/>
        <pc:sldMkLst>
          <pc:docMk/>
          <pc:sldMk cId="2618359252" sldId="272"/>
        </pc:sldMkLst>
        <pc:spChg chg="add mod">
          <ac:chgData name="Someleze Diko" userId="345de699-f35d-40ff-bb24-ede3ec5039e8" providerId="ADAL" clId="{EB81D01D-23B6-4A16-9352-855D35DBEE47}" dt="2022-05-27T12:36:34.714" v="56" actId="2711"/>
          <ac:spMkLst>
            <pc:docMk/>
            <pc:sldMk cId="2618359252" sldId="272"/>
            <ac:spMk id="4" creationId="{9596122E-878A-1E48-25AF-FE60B3B2E370}"/>
          </ac:spMkLst>
        </pc:spChg>
        <pc:spChg chg="add mod">
          <ac:chgData name="Someleze Diko" userId="345de699-f35d-40ff-bb24-ede3ec5039e8" providerId="ADAL" clId="{EB81D01D-23B6-4A16-9352-855D35DBEE47}" dt="2022-05-27T12:37:53.651" v="98" actId="20577"/>
          <ac:spMkLst>
            <pc:docMk/>
            <pc:sldMk cId="2618359252" sldId="272"/>
            <ac:spMk id="5" creationId="{8D9982AB-314D-E09C-6D47-EA9174B7F2D0}"/>
          </ac:spMkLst>
        </pc:spChg>
        <pc:spChg chg="add mod">
          <ac:chgData name="Someleze Diko" userId="345de699-f35d-40ff-bb24-ede3ec5039e8" providerId="ADAL" clId="{EB81D01D-23B6-4A16-9352-855D35DBEE47}" dt="2022-05-27T12:37:26.667" v="67" actId="207"/>
          <ac:spMkLst>
            <pc:docMk/>
            <pc:sldMk cId="2618359252" sldId="272"/>
            <ac:spMk id="6" creationId="{DC5AB84F-1A88-2A69-0CE6-C3C52C492AF1}"/>
          </ac:spMkLst>
        </pc:spChg>
        <pc:spChg chg="mod">
          <ac:chgData name="Someleze Diko" userId="345de699-f35d-40ff-bb24-ede3ec5039e8" providerId="ADAL" clId="{EB81D01D-23B6-4A16-9352-855D35DBEE47}" dt="2022-05-27T12:37:39.489" v="70" actId="207"/>
          <ac:spMkLst>
            <pc:docMk/>
            <pc:sldMk cId="2618359252" sldId="272"/>
            <ac:spMk id="24" creationId="{D390CA20-6707-D1BD-7508-990DAA05B0A8}"/>
          </ac:spMkLst>
        </pc:spChg>
      </pc:sldChg>
      <pc:sldChg chg="modSp mod">
        <pc:chgData name="Someleze Diko" userId="345de699-f35d-40ff-bb24-ede3ec5039e8" providerId="ADAL" clId="{EB81D01D-23B6-4A16-9352-855D35DBEE47}" dt="2022-05-27T12:35:30.513" v="31" actId="403"/>
        <pc:sldMkLst>
          <pc:docMk/>
          <pc:sldMk cId="3607489143" sldId="273"/>
        </pc:sldMkLst>
        <pc:spChg chg="mod">
          <ac:chgData name="Someleze Diko" userId="345de699-f35d-40ff-bb24-ede3ec5039e8" providerId="ADAL" clId="{EB81D01D-23B6-4A16-9352-855D35DBEE47}" dt="2022-05-27T12:35:01.621" v="26" actId="404"/>
          <ac:spMkLst>
            <pc:docMk/>
            <pc:sldMk cId="3607489143" sldId="273"/>
            <ac:spMk id="2" creationId="{56A0D807-F9A8-881C-4013-53E77FF9F876}"/>
          </ac:spMkLst>
        </pc:spChg>
        <pc:spChg chg="mod">
          <ac:chgData name="Someleze Diko" userId="345de699-f35d-40ff-bb24-ede3ec5039e8" providerId="ADAL" clId="{EB81D01D-23B6-4A16-9352-855D35DBEE47}" dt="2022-05-27T12:35:30.513" v="31" actId="403"/>
          <ac:spMkLst>
            <pc:docMk/>
            <pc:sldMk cId="3607489143" sldId="273"/>
            <ac:spMk id="4" creationId="{416EEF72-8376-6A6F-AEE7-0F9C32CE99AF}"/>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C02587-89F2-8C4B-B366-7262BFACEA13}" type="datetimeFigureOut">
              <a:rPr lang="en-US" smtClean="0"/>
              <a:t>5/27/2022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096CB85-1DA6-D943-998E-878BC0C1E179}" type="slidenum">
              <a:rPr lang="en-US" smtClean="0"/>
              <a:t>‹#›</a:t>
            </a:fld>
            <a:endParaRPr lang="en-US"/>
          </a:p>
        </p:txBody>
      </p:sp>
    </p:spTree>
    <p:extLst>
      <p:ext uri="{BB962C8B-B14F-4D97-AF65-F5344CB8AC3E}">
        <p14:creationId xmlns:p14="http://schemas.microsoft.com/office/powerpoint/2010/main" val="202496252"/>
      </p:ext>
    </p:extLst>
  </p:cSld>
  <p:clrMap bg1="lt1" tx1="dk1" bg2="lt2" tx2="dk2" accent1="accent1" accent2="accent2" accent3="accent3" accent4="accent4" accent5="accent5" accent6="accent6" hlink="hlink" folHlink="folHlink"/>
  <p:notesStyle>
    <a:lvl1pPr marL="0" algn="l" defTabSz="1828891" rtl="0" eaLnBrk="1" latinLnBrk="0" hangingPunct="1">
      <a:defRPr sz="2400" kern="1200">
        <a:solidFill>
          <a:schemeClr val="tx1"/>
        </a:solidFill>
        <a:latin typeface="+mn-lt"/>
        <a:ea typeface="+mn-ea"/>
        <a:cs typeface="+mn-cs"/>
      </a:defRPr>
    </a:lvl1pPr>
    <a:lvl2pPr marL="914446" algn="l" defTabSz="1828891" rtl="0" eaLnBrk="1" latinLnBrk="0" hangingPunct="1">
      <a:defRPr sz="2400" kern="1200">
        <a:solidFill>
          <a:schemeClr val="tx1"/>
        </a:solidFill>
        <a:latin typeface="+mn-lt"/>
        <a:ea typeface="+mn-ea"/>
        <a:cs typeface="+mn-cs"/>
      </a:defRPr>
    </a:lvl2pPr>
    <a:lvl3pPr marL="1828891" algn="l" defTabSz="1828891" rtl="0" eaLnBrk="1" latinLnBrk="0" hangingPunct="1">
      <a:defRPr sz="2400" kern="1200">
        <a:solidFill>
          <a:schemeClr val="tx1"/>
        </a:solidFill>
        <a:latin typeface="+mn-lt"/>
        <a:ea typeface="+mn-ea"/>
        <a:cs typeface="+mn-cs"/>
      </a:defRPr>
    </a:lvl3pPr>
    <a:lvl4pPr marL="2743337" algn="l" defTabSz="1828891" rtl="0" eaLnBrk="1" latinLnBrk="0" hangingPunct="1">
      <a:defRPr sz="2400" kern="1200">
        <a:solidFill>
          <a:schemeClr val="tx1"/>
        </a:solidFill>
        <a:latin typeface="+mn-lt"/>
        <a:ea typeface="+mn-ea"/>
        <a:cs typeface="+mn-cs"/>
      </a:defRPr>
    </a:lvl4pPr>
    <a:lvl5pPr marL="3657783" algn="l" defTabSz="1828891" rtl="0" eaLnBrk="1" latinLnBrk="0" hangingPunct="1">
      <a:defRPr sz="2400" kern="1200">
        <a:solidFill>
          <a:schemeClr val="tx1"/>
        </a:solidFill>
        <a:latin typeface="+mn-lt"/>
        <a:ea typeface="+mn-ea"/>
        <a:cs typeface="+mn-cs"/>
      </a:defRPr>
    </a:lvl5pPr>
    <a:lvl6pPr marL="4572229" algn="l" defTabSz="1828891" rtl="0" eaLnBrk="1" latinLnBrk="0" hangingPunct="1">
      <a:defRPr sz="2400" kern="1200">
        <a:solidFill>
          <a:schemeClr val="tx1"/>
        </a:solidFill>
        <a:latin typeface="+mn-lt"/>
        <a:ea typeface="+mn-ea"/>
        <a:cs typeface="+mn-cs"/>
      </a:defRPr>
    </a:lvl6pPr>
    <a:lvl7pPr marL="5486674" algn="l" defTabSz="1828891" rtl="0" eaLnBrk="1" latinLnBrk="0" hangingPunct="1">
      <a:defRPr sz="2400" kern="1200">
        <a:solidFill>
          <a:schemeClr val="tx1"/>
        </a:solidFill>
        <a:latin typeface="+mn-lt"/>
        <a:ea typeface="+mn-ea"/>
        <a:cs typeface="+mn-cs"/>
      </a:defRPr>
    </a:lvl7pPr>
    <a:lvl8pPr marL="6401120" algn="l" defTabSz="1828891" rtl="0" eaLnBrk="1" latinLnBrk="0" hangingPunct="1">
      <a:defRPr sz="2400" kern="1200">
        <a:solidFill>
          <a:schemeClr val="tx1"/>
        </a:solidFill>
        <a:latin typeface="+mn-lt"/>
        <a:ea typeface="+mn-ea"/>
        <a:cs typeface="+mn-cs"/>
      </a:defRPr>
    </a:lvl8pPr>
    <a:lvl9pPr marL="7315566" algn="l" defTabSz="1828891" rtl="0" eaLnBrk="1" latinLnBrk="0" hangingPunct="1">
      <a:defRPr sz="2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ww.coursera.org/professional-certificates/google-it-support" TargetMode="External"/><Relationship Id="rId2" Type="http://schemas.openxmlformats.org/officeDocument/2006/relationships/slide" Target="../slides/slide3.xml"/><Relationship Id="rId1" Type="http://schemas.openxmlformats.org/officeDocument/2006/relationships/notesMaster" Target="../notesMasters/notesMaster1.xml"/><Relationship Id="rId4" Type="http://schemas.openxmlformats.org/officeDocument/2006/relationships/hyperlink" Target="https://www.coursera.org/articles/what-is-an-associate-degree-key-information-to-know"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2800" b="1" i="0" dirty="0">
                <a:solidFill>
                  <a:srgbClr val="171717"/>
                </a:solidFill>
                <a:effectLst/>
                <a:latin typeface="Segoe UI" panose="020B0502040204020203" pitchFamily="34" charset="0"/>
              </a:rPr>
              <a:t>Why get Certified?</a:t>
            </a:r>
            <a:br>
              <a:rPr lang="en-GB" sz="2800" b="0" i="0" dirty="0">
                <a:solidFill>
                  <a:srgbClr val="171717"/>
                </a:solidFill>
                <a:effectLst/>
                <a:latin typeface="Segoe UI" panose="020B0502040204020203" pitchFamily="34" charset="0"/>
              </a:rPr>
            </a:br>
            <a:r>
              <a:rPr lang="en-GB" sz="2800" b="0" i="0" dirty="0">
                <a:solidFill>
                  <a:srgbClr val="171717"/>
                </a:solidFill>
                <a:effectLst/>
                <a:latin typeface="Segoe UI" panose="020B0502040204020203" pitchFamily="34" charset="0"/>
              </a:rPr>
              <a:t>Experience is great, but how do you demonstrate your knowledge and skills to employers and colleagues? Certification. But what kind? Microsoft Certification is based on industry-defined roles and on the skills needed to perform those roles. All the educational resources for certification at </a:t>
            </a:r>
            <a:r>
              <a:rPr lang="en-GB" sz="2800" b="1" i="0" u="none" strike="noStrike" dirty="0">
                <a:effectLst/>
                <a:latin typeface="Segoe UI" panose="020B0502040204020203" pitchFamily="34" charset="0"/>
              </a:rPr>
              <a:t>Microsoft Learn</a:t>
            </a:r>
            <a:r>
              <a:rPr lang="en-GB" sz="2800" b="1" i="0" dirty="0">
                <a:solidFill>
                  <a:srgbClr val="171717"/>
                </a:solidFill>
                <a:effectLst/>
                <a:latin typeface="Segoe UI" panose="020B0502040204020203" pitchFamily="34" charset="0"/>
              </a:rPr>
              <a:t> </a:t>
            </a:r>
            <a:r>
              <a:rPr lang="en-GB" sz="2800" b="0" i="0" dirty="0">
                <a:solidFill>
                  <a:srgbClr val="171717"/>
                </a:solidFill>
                <a:effectLst/>
                <a:latin typeface="Segoe UI" panose="020B0502040204020203" pitchFamily="34" charset="0"/>
              </a:rPr>
              <a:t>are aligned to these roles. That’s what makes Microsoft Certification so valuable. It demonstrates that you’re proficient in the specific, real-world skills associated with recognized industry roles. It verifies that you know how to apply technical knowledge to solve today’s business challenges. And it helps you keep up with industry changes, because the training is always being updated and new certifications are being added all the time</a:t>
            </a:r>
          </a:p>
          <a:p>
            <a:endParaRPr lang="en-GB" sz="2800" b="0" i="0" dirty="0">
              <a:solidFill>
                <a:srgbClr val="171717"/>
              </a:solidFill>
              <a:effectLst/>
              <a:latin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2800" b="1" i="0" dirty="0">
                <a:solidFill>
                  <a:srgbClr val="171717"/>
                </a:solidFill>
                <a:effectLst/>
                <a:latin typeface="Segoe UI" panose="020B0502040204020203" pitchFamily="34" charset="0"/>
              </a:rPr>
              <a:t>Certification isn’t just for high-tech roles</a:t>
            </a:r>
          </a:p>
          <a:p>
            <a:pPr algn="l"/>
            <a:r>
              <a:rPr lang="en-GB" sz="2800" b="0" i="0" dirty="0">
                <a:solidFill>
                  <a:srgbClr val="171717"/>
                </a:solidFill>
                <a:effectLst/>
                <a:latin typeface="Segoe UI" panose="020B0502040204020203" pitchFamily="34" charset="0"/>
              </a:rPr>
              <a:t>There’s a high demand today for IT professionals with skills in security, networking, and the cloud. And, according to a 2018 </a:t>
            </a:r>
            <a:r>
              <a:rPr lang="en-GB" sz="2800" b="0" i="0" u="none" strike="noStrike" dirty="0">
                <a:solidFill>
                  <a:srgbClr val="171717"/>
                </a:solidFill>
                <a:effectLst/>
                <a:latin typeface="Segoe UI" panose="020B0502040204020203" pitchFamily="34" charset="0"/>
              </a:rPr>
              <a:t>report on the value of IT certification</a:t>
            </a:r>
            <a:r>
              <a:rPr lang="en-GB" sz="2800" b="0" i="0" dirty="0">
                <a:solidFill>
                  <a:srgbClr val="171717"/>
                </a:solidFill>
                <a:effectLst/>
                <a:latin typeface="Segoe UI" panose="020B0502040204020203" pitchFamily="34" charset="0"/>
              </a:rPr>
              <a:t>, those are the top three fields people sought certification in. There’s also a rapidly growing demand for people with AI skills - in every field, including business apps.</a:t>
            </a:r>
          </a:p>
          <a:p>
            <a:pPr algn="l"/>
            <a:r>
              <a:rPr lang="en-GB" sz="2800" b="0" i="0" dirty="0">
                <a:solidFill>
                  <a:srgbClr val="171717"/>
                </a:solidFill>
                <a:effectLst/>
                <a:latin typeface="Segoe UI" panose="020B0502040204020203" pitchFamily="34" charset="0"/>
              </a:rPr>
              <a:t>But it’s not only developers, cloud solution architects, and cybersecurity experts, however, who need to demonstrate their skills. More and more industry roles require proficiency in specialized skills. As the business world continues its digital transformation, the need for people with skills using the latest technologies increases, which means that sales managers, marketers, brand developers, data analysts, and business apps solution developers and architects can also benefit from certification.</a:t>
            </a:r>
          </a:p>
          <a:p>
            <a:pPr algn="l"/>
            <a:endParaRPr lang="en-GB" sz="2800" b="0" i="0" dirty="0">
              <a:solidFill>
                <a:srgbClr val="171717"/>
              </a:solidFill>
              <a:effectLst/>
              <a:latin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2800" b="1" i="0" dirty="0">
                <a:solidFill>
                  <a:srgbClr val="171717"/>
                </a:solidFill>
                <a:effectLst/>
                <a:latin typeface="Segoe UI" panose="020B0502040204020203" pitchFamily="34" charset="0"/>
              </a:rPr>
              <a:t>How can Microsoft role-based certification help you?</a:t>
            </a:r>
            <a:endParaRPr lang="en-GB" sz="2800" b="0" i="0" dirty="0">
              <a:solidFill>
                <a:srgbClr val="171717"/>
              </a:solidFill>
              <a:effectLst/>
              <a:latin typeface="Segoe UI" panose="020B0502040204020203" pitchFamily="34" charset="0"/>
            </a:endParaRPr>
          </a:p>
          <a:p>
            <a:pPr algn="l"/>
            <a:r>
              <a:rPr lang="en-GB" sz="2800" b="0" i="0" dirty="0">
                <a:solidFill>
                  <a:srgbClr val="171717"/>
                </a:solidFill>
                <a:effectLst/>
                <a:latin typeface="Segoe UI" panose="020B0502040204020203" pitchFamily="34" charset="0"/>
              </a:rPr>
              <a:t>Getting ahead is not magic, luck, or guesswork. You have to plan for success, and you can do that by following a path to certification. Whichever certification level you choose - fundamental, associate, or expert - and whichever role you want to become certified in, by verifying your skills, you’ll unlock opportunities. When you pass a Microsoft Certification exam, you’ll earn a digital badge, which you can share online with your professional network.</a:t>
            </a:r>
          </a:p>
          <a:p>
            <a:pPr algn="l">
              <a:buFont typeface="Arial" panose="020B0604020202020204" pitchFamily="34" charset="0"/>
              <a:buChar char="•"/>
            </a:pPr>
            <a:r>
              <a:rPr lang="en-GB" sz="2800" b="1" i="0" dirty="0">
                <a:solidFill>
                  <a:srgbClr val="171717"/>
                </a:solidFill>
                <a:effectLst/>
                <a:latin typeface="Segoe UI" panose="020B0502040204020203" pitchFamily="34" charset="0"/>
              </a:rPr>
              <a:t>Get hired—faster.</a:t>
            </a:r>
            <a:r>
              <a:rPr lang="en-GB" sz="2800" b="0" i="0" dirty="0">
                <a:solidFill>
                  <a:srgbClr val="171717"/>
                </a:solidFill>
                <a:effectLst/>
                <a:latin typeface="Segoe UI" panose="020B0502040204020203" pitchFamily="34" charset="0"/>
              </a:rPr>
              <a:t> Certification validates your skills, which means you’ll have what you need to stand out as a great candidate. Employers regularly use </a:t>
            </a:r>
            <a:r>
              <a:rPr lang="en-GB" sz="2800" b="0" i="0" u="none" strike="noStrike" dirty="0">
                <a:solidFill>
                  <a:srgbClr val="171717"/>
                </a:solidFill>
                <a:effectLst/>
                <a:latin typeface="Segoe UI" panose="020B0502040204020203" pitchFamily="34" charset="0"/>
              </a:rPr>
              <a:t>certification as a criterion for hiring</a:t>
            </a:r>
            <a:r>
              <a:rPr lang="en-GB" sz="2800" b="0" i="0" dirty="0">
                <a:solidFill>
                  <a:srgbClr val="171717"/>
                </a:solidFill>
                <a:effectLst/>
                <a:latin typeface="Segoe UI" panose="020B0502040204020203" pitchFamily="34" charset="0"/>
              </a:rPr>
              <a:t>. </a:t>
            </a:r>
            <a:r>
              <a:rPr lang="en-GB" sz="2800" b="0" i="0" u="none" strike="noStrike" dirty="0">
                <a:solidFill>
                  <a:srgbClr val="171717"/>
                </a:solidFill>
                <a:effectLst/>
                <a:latin typeface="Segoe UI" panose="020B0502040204020203" pitchFamily="34" charset="0"/>
              </a:rPr>
              <a:t>New hires who are certified</a:t>
            </a:r>
            <a:r>
              <a:rPr lang="en-GB" sz="2800" b="0" i="0" dirty="0">
                <a:solidFill>
                  <a:srgbClr val="171717"/>
                </a:solidFill>
                <a:effectLst/>
                <a:latin typeface="Segoe UI" panose="020B0502040204020203" pitchFamily="34" charset="0"/>
              </a:rPr>
              <a:t> reach full productivity a month sooner than non-certified hires, and they have more opportunities for advancement, too.</a:t>
            </a:r>
          </a:p>
          <a:p>
            <a:pPr algn="l">
              <a:buFont typeface="Arial" panose="020B0604020202020204" pitchFamily="34" charset="0"/>
              <a:buChar char="•"/>
            </a:pPr>
            <a:r>
              <a:rPr lang="en-GB" sz="2800" b="1" i="0" dirty="0">
                <a:solidFill>
                  <a:srgbClr val="171717"/>
                </a:solidFill>
                <a:effectLst/>
                <a:latin typeface="Segoe UI" panose="020B0502040204020203" pitchFamily="34" charset="0"/>
              </a:rPr>
              <a:t>Get recognized.</a:t>
            </a:r>
            <a:r>
              <a:rPr lang="en-GB" sz="2800" b="0" i="0" dirty="0">
                <a:solidFill>
                  <a:srgbClr val="171717"/>
                </a:solidFill>
                <a:effectLst/>
                <a:latin typeface="Segoe UI" panose="020B0502040204020203" pitchFamily="34" charset="0"/>
              </a:rPr>
              <a:t> By building or updating your skills, you can reach full productivity sooner and become an indispensable employee or team member. Compared to their peers, Microsoft-certified developers are 90 percent more productive and nearly 60 percent more efficient. In the </a:t>
            </a:r>
            <a:r>
              <a:rPr lang="en-GB" sz="2800" b="1" i="0" dirty="0">
                <a:solidFill>
                  <a:srgbClr val="171717"/>
                </a:solidFill>
                <a:effectLst/>
                <a:latin typeface="Segoe UI" panose="020B0502040204020203" pitchFamily="34" charset="0"/>
              </a:rPr>
              <a:t>2018 Pearson VUE report</a:t>
            </a:r>
            <a:r>
              <a:rPr lang="en-GB" sz="2800" b="0" i="0" dirty="0">
                <a:solidFill>
                  <a:srgbClr val="171717"/>
                </a:solidFill>
                <a:effectLst/>
                <a:latin typeface="Segoe UI" panose="020B0502040204020203" pitchFamily="34" charset="0"/>
              </a:rPr>
              <a:t>, 36.9 percent of IT professionals claimed that certification helped them perform complex tasks more confidently. Certification demonstrates not only your skills mastery but also your willingness to embrace new technologies and your commitment to lifelong learning and growth. For these reasons, in many certification surveys a large majority of respondents report being acknowledged as a valuable employee after certification.</a:t>
            </a:r>
          </a:p>
          <a:p>
            <a:pPr algn="l">
              <a:buFont typeface="Arial" panose="020B0604020202020204" pitchFamily="34" charset="0"/>
              <a:buChar char="•"/>
            </a:pPr>
            <a:r>
              <a:rPr lang="en-GB" sz="2800" b="1" i="0" dirty="0">
                <a:solidFill>
                  <a:srgbClr val="171717"/>
                </a:solidFill>
                <a:effectLst/>
                <a:latin typeface="Segoe UI" panose="020B0502040204020203" pitchFamily="34" charset="0"/>
              </a:rPr>
              <a:t>Get promoted.</a:t>
            </a:r>
            <a:r>
              <a:rPr lang="en-GB" sz="2800" b="0" i="0" dirty="0">
                <a:solidFill>
                  <a:srgbClr val="171717"/>
                </a:solidFill>
                <a:effectLst/>
                <a:latin typeface="Segoe UI" panose="020B0502040204020203" pitchFamily="34" charset="0"/>
              </a:rPr>
              <a:t> Certification can distinguish you from other professionals and can improve your opportunities for advancement in your current role or organization. Certified employees are often entrusted with supervising their peers—putting them on the fast track for a promotion. In fact, employers regularly use </a:t>
            </a:r>
            <a:r>
              <a:rPr lang="en-GB" sz="2800" b="0" i="0" u="none" strike="noStrike" dirty="0">
                <a:solidFill>
                  <a:srgbClr val="171717"/>
                </a:solidFill>
                <a:effectLst/>
                <a:latin typeface="Segoe UI" panose="020B0502040204020203" pitchFamily="34" charset="0"/>
              </a:rPr>
              <a:t>certification as a criterion for promotion</a:t>
            </a:r>
            <a:r>
              <a:rPr lang="en-GB" sz="2800" b="0" i="0" dirty="0">
                <a:solidFill>
                  <a:srgbClr val="171717"/>
                </a:solidFill>
                <a:effectLst/>
                <a:latin typeface="Segoe UI" panose="020B0502040204020203" pitchFamily="34" charset="0"/>
              </a:rPr>
              <a:t>.</a:t>
            </a:r>
          </a:p>
          <a:p>
            <a:pPr algn="l">
              <a:buFont typeface="Arial" panose="020B0604020202020204" pitchFamily="34" charset="0"/>
              <a:buChar char="•"/>
            </a:pPr>
            <a:r>
              <a:rPr lang="en-GB" sz="2800" b="1" i="0" dirty="0">
                <a:solidFill>
                  <a:srgbClr val="171717"/>
                </a:solidFill>
                <a:effectLst/>
                <a:latin typeface="Segoe UI" panose="020B0502040204020203" pitchFamily="34" charset="0"/>
              </a:rPr>
              <a:t>Satisfaction.</a:t>
            </a:r>
            <a:r>
              <a:rPr lang="en-GB" sz="2800" b="0" i="0" dirty="0">
                <a:solidFill>
                  <a:srgbClr val="171717"/>
                </a:solidFill>
                <a:effectLst/>
                <a:latin typeface="Segoe UI" panose="020B0502040204020203" pitchFamily="34" charset="0"/>
              </a:rPr>
              <a:t> Don’t take our word for it. Listen to those who have achieved their goals. In 2018, </a:t>
            </a:r>
            <a:r>
              <a:rPr lang="en-GB" sz="2800" b="0" i="0" u="none" strike="noStrike" dirty="0">
                <a:solidFill>
                  <a:srgbClr val="171717"/>
                </a:solidFill>
                <a:effectLst/>
                <a:latin typeface="Segoe UI" panose="020B0502040204020203" pitchFamily="34" charset="0"/>
              </a:rPr>
              <a:t>90 percent of people who earned certification said they would recommend it to a colleague</a:t>
            </a:r>
            <a:r>
              <a:rPr lang="en-GB" sz="2800" b="0" i="0" dirty="0">
                <a:solidFill>
                  <a:srgbClr val="171717"/>
                </a:solidFill>
                <a:effectLst/>
                <a:latin typeface="Segoe UI" panose="020B0502040204020203" pitchFamily="34" charset="0"/>
              </a:rPr>
              <a:t>.</a:t>
            </a:r>
          </a:p>
          <a:p>
            <a:endParaRPr lang="en-GB" sz="2800" dirty="0"/>
          </a:p>
        </p:txBody>
      </p:sp>
      <p:sp>
        <p:nvSpPr>
          <p:cNvPr id="4" name="Slide Number Placeholder 3"/>
          <p:cNvSpPr>
            <a:spLocks noGrp="1"/>
          </p:cNvSpPr>
          <p:nvPr>
            <p:ph type="sldNum" sz="quarter" idx="5"/>
          </p:nvPr>
        </p:nvSpPr>
        <p:spPr/>
        <p:txBody>
          <a:bodyPr/>
          <a:lstStyle/>
          <a:p>
            <a:fld id="{B096CB85-1DA6-D943-998E-878BC0C1E179}" type="slidenum">
              <a:rPr lang="en-US" smtClean="0"/>
              <a:t>2</a:t>
            </a:fld>
            <a:endParaRPr lang="en-US"/>
          </a:p>
        </p:txBody>
      </p:sp>
    </p:spTree>
    <p:extLst>
      <p:ext uri="{BB962C8B-B14F-4D97-AF65-F5344CB8AC3E}">
        <p14:creationId xmlns:p14="http://schemas.microsoft.com/office/powerpoint/2010/main" val="16144965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1" i="0" dirty="0">
                <a:solidFill>
                  <a:srgbClr val="1F1F1F"/>
                </a:solidFill>
                <a:effectLst/>
                <a:latin typeface="Source Sans Pro" panose="020B0503030403020204" pitchFamily="34" charset="0"/>
              </a:rPr>
              <a:t>1. Know the space.</a:t>
            </a:r>
          </a:p>
          <a:p>
            <a:pPr algn="l"/>
            <a:r>
              <a:rPr lang="en-GB" b="0" i="0" dirty="0">
                <a:solidFill>
                  <a:srgbClr val="1F1F1F"/>
                </a:solidFill>
                <a:effectLst/>
                <a:latin typeface="Source Sans Pro" panose="020B0503030403020204" pitchFamily="34" charset="0"/>
              </a:rPr>
              <a:t>If you’re interested in IT work, it’s a good idea to know what exactly that would look like, and what kinds of jobs are out there. Try putting together a list of jobs that you’re interested in. Are you interested in helping an organization’s computer networks function smoothly, or are you interested in developing websites? What sort of organizations are appealing to you? What positions sound like something you’d want to do? This can help focus your job search.</a:t>
            </a:r>
          </a:p>
          <a:p>
            <a:pPr algn="l"/>
            <a:endParaRPr lang="en-GB" b="0" i="0" dirty="0">
              <a:solidFill>
                <a:srgbClr val="1F1F1F"/>
              </a:solidFill>
              <a:effectLst/>
              <a:latin typeface="Source Sans Pro" panose="020B0503030403020204" pitchFamily="34" charset="0"/>
            </a:endParaRPr>
          </a:p>
          <a:p>
            <a:pPr algn="l"/>
            <a:r>
              <a:rPr lang="en-GB" b="1" i="0" dirty="0">
                <a:solidFill>
                  <a:srgbClr val="1F1F1F"/>
                </a:solidFill>
                <a:effectLst/>
                <a:latin typeface="Source Sans Pro" panose="020B0503030403020204" pitchFamily="34" charset="0"/>
              </a:rPr>
              <a:t>2. Polish relevant IT skills.</a:t>
            </a:r>
          </a:p>
          <a:p>
            <a:pPr algn="l"/>
            <a:r>
              <a:rPr lang="en-GB" b="0" i="0" dirty="0">
                <a:solidFill>
                  <a:srgbClr val="1F1F1F"/>
                </a:solidFill>
                <a:effectLst/>
                <a:latin typeface="Source Sans Pro" panose="020B0503030403020204" pitchFamily="34" charset="0"/>
              </a:rPr>
              <a:t>Specific skills that employers are looking for in IT workers can vary from role to role. Look through several job listings you’re interested in to see what specific skills you should sharpen. Here a few skills you might find listed in an IT job description.</a:t>
            </a:r>
          </a:p>
          <a:p>
            <a:pPr algn="l">
              <a:buFont typeface="Arial" panose="020B0604020202020204" pitchFamily="34" charset="0"/>
              <a:buChar char="•"/>
            </a:pPr>
            <a:r>
              <a:rPr lang="en-GB" b="1" i="0" dirty="0">
                <a:solidFill>
                  <a:srgbClr val="1F1F1F"/>
                </a:solidFill>
                <a:effectLst/>
                <a:latin typeface="Source Sans Pro" panose="020B0503030403020204" pitchFamily="34" charset="0"/>
              </a:rPr>
              <a:t>Operating systems:</a:t>
            </a:r>
            <a:r>
              <a:rPr lang="en-GB" b="0" i="0" dirty="0">
                <a:solidFill>
                  <a:srgbClr val="1F1F1F"/>
                </a:solidFill>
                <a:effectLst/>
                <a:latin typeface="Source Sans Pro" panose="020B0503030403020204" pitchFamily="34" charset="0"/>
              </a:rPr>
              <a:t> Familiarity with Mac, Linux, and Microsoft operating systems can put you in a good position to work with a variety of devices and can broaden the organizations you’re qualified to work for.</a:t>
            </a:r>
          </a:p>
          <a:p>
            <a:pPr algn="l">
              <a:buFont typeface="Arial" panose="020B0604020202020204" pitchFamily="34" charset="0"/>
              <a:buChar char="•"/>
            </a:pPr>
            <a:r>
              <a:rPr lang="en-GB" b="1" i="0" dirty="0">
                <a:solidFill>
                  <a:srgbClr val="1F1F1F"/>
                </a:solidFill>
                <a:effectLst/>
                <a:latin typeface="Source Sans Pro" panose="020B0503030403020204" pitchFamily="34" charset="0"/>
              </a:rPr>
              <a:t>Security: </a:t>
            </a:r>
            <a:r>
              <a:rPr lang="en-GB" b="0" i="0" dirty="0">
                <a:solidFill>
                  <a:srgbClr val="1F1F1F"/>
                </a:solidFill>
                <a:effectLst/>
                <a:latin typeface="Source Sans Pro" panose="020B0503030403020204" pitchFamily="34" charset="0"/>
              </a:rPr>
              <a:t>A fundamental understanding of computer and internet security can be useful to your life as an IT professional. This can include concepts like encryption and firewalls.</a:t>
            </a:r>
          </a:p>
          <a:p>
            <a:pPr algn="l">
              <a:buFont typeface="Arial" panose="020B0604020202020204" pitchFamily="34" charset="0"/>
              <a:buChar char="•"/>
            </a:pPr>
            <a:r>
              <a:rPr lang="en-GB" b="1" i="0" dirty="0">
                <a:solidFill>
                  <a:srgbClr val="1F1F1F"/>
                </a:solidFill>
                <a:effectLst/>
                <a:latin typeface="Source Sans Pro" panose="020B0503030403020204" pitchFamily="34" charset="0"/>
              </a:rPr>
              <a:t>Networks: </a:t>
            </a:r>
            <a:r>
              <a:rPr lang="en-GB" b="0" i="0" dirty="0">
                <a:solidFill>
                  <a:srgbClr val="1F1F1F"/>
                </a:solidFill>
                <a:effectLst/>
                <a:latin typeface="Source Sans Pro" panose="020B0503030403020204" pitchFamily="34" charset="0"/>
              </a:rPr>
              <a:t>Knowing the essentials of networking issues, like network access and IP services, may give you a leg up in your job search.</a:t>
            </a:r>
          </a:p>
          <a:p>
            <a:pPr algn="l">
              <a:buFont typeface="Arial" panose="020B0604020202020204" pitchFamily="34" charset="0"/>
              <a:buNone/>
            </a:pPr>
            <a:endParaRPr lang="en-GB" b="0" i="0" dirty="0">
              <a:solidFill>
                <a:srgbClr val="1F1F1F"/>
              </a:solidFill>
              <a:effectLst/>
              <a:latin typeface="Source Sans Pro" panose="020B0503030403020204" pitchFamily="34" charset="0"/>
            </a:endParaRPr>
          </a:p>
          <a:p>
            <a:pPr algn="l"/>
            <a:r>
              <a:rPr lang="en-GB" b="1" i="0" dirty="0">
                <a:solidFill>
                  <a:srgbClr val="1F1F1F"/>
                </a:solidFill>
                <a:effectLst/>
                <a:latin typeface="Source Sans Pro" panose="020B0503030403020204" pitchFamily="34" charset="0"/>
              </a:rPr>
              <a:t>3. Build your experience.</a:t>
            </a:r>
          </a:p>
          <a:p>
            <a:pPr algn="l"/>
            <a:r>
              <a:rPr lang="en-GB" b="0" i="0" dirty="0">
                <a:solidFill>
                  <a:srgbClr val="1F1F1F"/>
                </a:solidFill>
                <a:effectLst/>
                <a:latin typeface="Source Sans Pro" panose="020B0503030403020204" pitchFamily="34" charset="0"/>
              </a:rPr>
              <a:t>Whether you’re trying to be a network engineer or system administrator, experience working in your field is likely to be one of your strongest assets when it comes to getting a job. There are several ways you can gain experience.</a:t>
            </a:r>
          </a:p>
          <a:p>
            <a:pPr algn="l">
              <a:buFont typeface="Arial" panose="020B0604020202020204" pitchFamily="34" charset="0"/>
              <a:buChar char="•"/>
            </a:pPr>
            <a:r>
              <a:rPr lang="en-GB" b="1" i="0" dirty="0">
                <a:solidFill>
                  <a:srgbClr val="1F1F1F"/>
                </a:solidFill>
                <a:effectLst/>
                <a:latin typeface="Source Sans Pro" panose="020B0503030403020204" pitchFamily="34" charset="0"/>
              </a:rPr>
              <a:t>Coursework: </a:t>
            </a:r>
            <a:r>
              <a:rPr lang="en-GB" b="0" i="0" dirty="0">
                <a:solidFill>
                  <a:srgbClr val="1F1F1F"/>
                </a:solidFill>
                <a:effectLst/>
                <a:latin typeface="Source Sans Pro" panose="020B0503030403020204" pitchFamily="34" charset="0"/>
              </a:rPr>
              <a:t>Coursework, whether online or in-person, often requires you to complete hands-on projects or tasks. Some may also prepare you for certification exams. Not sure where to start? Take a look at the </a:t>
            </a:r>
            <a:r>
              <a:rPr lang="en-GB" b="0" i="0" u="sng" dirty="0">
                <a:solidFill>
                  <a:srgbClr val="0056D2"/>
                </a:solidFill>
                <a:effectLst/>
                <a:latin typeface="Source Sans Pro" panose="020B0503030403020204" pitchFamily="34" charset="0"/>
                <a:hlinkClick r:id="rId3"/>
              </a:rPr>
              <a:t>Google IT Support Professional Certificate</a:t>
            </a:r>
            <a:r>
              <a:rPr lang="en-GB" b="0" i="0" dirty="0">
                <a:solidFill>
                  <a:srgbClr val="1F1F1F"/>
                </a:solidFill>
                <a:effectLst/>
                <a:latin typeface="Source Sans Pro" panose="020B0503030403020204" pitchFamily="34" charset="0"/>
              </a:rPr>
              <a:t>, which prepares you for the CompTIA A+ certification. You may also find introductory IT courses at your local community college, or elsewhere online.</a:t>
            </a:r>
          </a:p>
          <a:p>
            <a:pPr algn="l">
              <a:buFont typeface="Arial" panose="020B0604020202020204" pitchFamily="34" charset="0"/>
              <a:buChar char="•"/>
            </a:pPr>
            <a:r>
              <a:rPr lang="en-GB" b="1" i="0" dirty="0">
                <a:solidFill>
                  <a:srgbClr val="1F1F1F"/>
                </a:solidFill>
                <a:effectLst/>
                <a:latin typeface="Source Sans Pro" panose="020B0503030403020204" pitchFamily="34" charset="0"/>
              </a:rPr>
              <a:t>Personal projects: </a:t>
            </a:r>
            <a:r>
              <a:rPr lang="en-GB" b="0" i="0" dirty="0">
                <a:solidFill>
                  <a:srgbClr val="1F1F1F"/>
                </a:solidFill>
                <a:effectLst/>
                <a:latin typeface="Source Sans Pro" panose="020B0503030403020204" pitchFamily="34" charset="0"/>
              </a:rPr>
              <a:t>If you work well without having too much structure, you can try to learn through personal projects. Creating your own software, building a website for a friend, or tinkering with a computer network can put your skills to the test and give you something to point to in job applications.</a:t>
            </a:r>
          </a:p>
          <a:p>
            <a:pPr algn="l">
              <a:buFont typeface="Arial" panose="020B0604020202020204" pitchFamily="34" charset="0"/>
              <a:buChar char="•"/>
            </a:pPr>
            <a:r>
              <a:rPr lang="en-GB" b="1" i="0" dirty="0">
                <a:solidFill>
                  <a:srgbClr val="1F1F1F"/>
                </a:solidFill>
                <a:effectLst/>
                <a:latin typeface="Source Sans Pro" panose="020B0503030403020204" pitchFamily="34" charset="0"/>
              </a:rPr>
              <a:t>Internships:</a:t>
            </a:r>
            <a:r>
              <a:rPr lang="en-GB" b="0" i="0" dirty="0">
                <a:solidFill>
                  <a:srgbClr val="1F1F1F"/>
                </a:solidFill>
                <a:effectLst/>
                <a:latin typeface="Source Sans Pro" panose="020B0503030403020204" pitchFamily="34" charset="0"/>
              </a:rPr>
              <a:t> Internships may not require previous experience and can be a good opportunity to use your skills in a professional setting.</a:t>
            </a:r>
          </a:p>
          <a:p>
            <a:pPr algn="l">
              <a:buFont typeface="Arial" panose="020B0604020202020204" pitchFamily="34" charset="0"/>
              <a:buChar char="•"/>
            </a:pPr>
            <a:r>
              <a:rPr lang="en-GB" b="1" i="0" dirty="0">
                <a:solidFill>
                  <a:srgbClr val="1F1F1F"/>
                </a:solidFill>
                <a:effectLst/>
                <a:latin typeface="Source Sans Pro" panose="020B0503030403020204" pitchFamily="34" charset="0"/>
              </a:rPr>
              <a:t>Volunteering:</a:t>
            </a:r>
            <a:r>
              <a:rPr lang="en-GB" b="0" i="0" dirty="0">
                <a:solidFill>
                  <a:srgbClr val="1F1F1F"/>
                </a:solidFill>
                <a:effectLst/>
                <a:latin typeface="Source Sans Pro" panose="020B0503030403020204" pitchFamily="34" charset="0"/>
              </a:rPr>
              <a:t> Many volunteer organizations are looking for support. Offering your skills can help you complete hands-on projects that you can refer to in a job application.</a:t>
            </a:r>
          </a:p>
          <a:p>
            <a:pPr algn="l">
              <a:buFont typeface="Arial" panose="020B0604020202020204" pitchFamily="34" charset="0"/>
              <a:buChar char="•"/>
            </a:pPr>
            <a:r>
              <a:rPr lang="en-GB" b="1" i="0" dirty="0">
                <a:solidFill>
                  <a:srgbClr val="1F1F1F"/>
                </a:solidFill>
                <a:effectLst/>
                <a:latin typeface="Source Sans Pro" panose="020B0503030403020204" pitchFamily="34" charset="0"/>
              </a:rPr>
              <a:t>Education: </a:t>
            </a:r>
            <a:r>
              <a:rPr lang="en-GB" b="0" i="0" dirty="0">
                <a:solidFill>
                  <a:srgbClr val="1F1F1F"/>
                </a:solidFill>
                <a:effectLst/>
                <a:latin typeface="Source Sans Pro" panose="020B0503030403020204" pitchFamily="34" charset="0"/>
              </a:rPr>
              <a:t>Though having a degree isn’t a must for many IT jobs, you can gain the in-depth knowledge you need by studying a related field like computer science or computer engineering. If you have the time and resources to put into an </a:t>
            </a:r>
            <a:r>
              <a:rPr lang="en-GB" b="0" i="0" u="sng" dirty="0">
                <a:solidFill>
                  <a:srgbClr val="0056D2"/>
                </a:solidFill>
                <a:effectLst/>
                <a:latin typeface="Source Sans Pro" panose="020B0503030403020204" pitchFamily="34" charset="0"/>
                <a:hlinkClick r:id="rId4"/>
              </a:rPr>
              <a:t>associate</a:t>
            </a:r>
            <a:r>
              <a:rPr lang="en-GB" b="0" i="0" dirty="0">
                <a:solidFill>
                  <a:srgbClr val="1F1F1F"/>
                </a:solidFill>
                <a:effectLst/>
                <a:latin typeface="Source Sans Pro" panose="020B0503030403020204" pitchFamily="34" charset="0"/>
              </a:rPr>
              <a:t> or bachelor’s degree, it’s a path worth considering.</a:t>
            </a:r>
          </a:p>
          <a:p>
            <a:pPr algn="l">
              <a:buFont typeface="Arial" panose="020B0604020202020204" pitchFamily="34" charset="0"/>
              <a:buChar char="•"/>
            </a:pPr>
            <a:endParaRPr lang="en-GB" b="0" i="0" dirty="0">
              <a:solidFill>
                <a:srgbClr val="1F1F1F"/>
              </a:solidFill>
              <a:effectLst/>
              <a:latin typeface="Source Sans Pro" panose="020B0503030403020204" pitchFamily="34" charset="0"/>
            </a:endParaRPr>
          </a:p>
          <a:p>
            <a:pPr algn="l"/>
            <a:r>
              <a:rPr lang="en-GB" b="1" i="0" dirty="0">
                <a:solidFill>
                  <a:srgbClr val="1F1F1F"/>
                </a:solidFill>
                <a:effectLst/>
                <a:latin typeface="Source Sans Pro" panose="020B0503030403020204" pitchFamily="34" charset="0"/>
              </a:rPr>
              <a:t>4. Get a certification.</a:t>
            </a:r>
          </a:p>
          <a:p>
            <a:pPr algn="l"/>
            <a:r>
              <a:rPr lang="en-GB" b="0" i="0" dirty="0">
                <a:solidFill>
                  <a:srgbClr val="1F1F1F"/>
                </a:solidFill>
                <a:effectLst/>
                <a:latin typeface="Source Sans Pro" panose="020B0503030403020204" pitchFamily="34" charset="0"/>
              </a:rPr>
              <a:t>Certifications can be a good way to earn a credential and learn fundamental IT concepts. If you're completely new to the field, you can learn a wide variety of basic IT concepts by getting a general entry-level certification</a:t>
            </a:r>
          </a:p>
          <a:p>
            <a:pPr algn="l">
              <a:buFont typeface="Arial" panose="020B0604020202020204" pitchFamily="34" charset="0"/>
              <a:buNone/>
            </a:pPr>
            <a:endParaRPr lang="en-GB" b="0" i="0" dirty="0">
              <a:solidFill>
                <a:srgbClr val="1F1F1F"/>
              </a:solidFill>
              <a:effectLst/>
              <a:latin typeface="Source Sans Pro" panose="020B0503030403020204" pitchFamily="34" charset="0"/>
            </a:endParaRPr>
          </a:p>
          <a:p>
            <a:pPr algn="l"/>
            <a:r>
              <a:rPr lang="en-GB" b="1" i="0" dirty="0">
                <a:solidFill>
                  <a:srgbClr val="1F1F1F"/>
                </a:solidFill>
                <a:effectLst/>
                <a:latin typeface="Source Sans Pro" panose="020B0503030403020204" pitchFamily="34" charset="0"/>
              </a:rPr>
              <a:t>5. Network.</a:t>
            </a:r>
          </a:p>
          <a:p>
            <a:pPr algn="l"/>
            <a:r>
              <a:rPr lang="en-GB" b="0" i="0" dirty="0">
                <a:solidFill>
                  <a:srgbClr val="1F1F1F"/>
                </a:solidFill>
                <a:effectLst/>
                <a:latin typeface="Source Sans Pro" panose="020B0503030403020204" pitchFamily="34" charset="0"/>
              </a:rPr>
              <a:t>Networking can be a useful way to find more about a job or company, introduce you to opportunities you wouldn’t have heard of otherwise, or get you a boost in the hiring process. Your network can include old </a:t>
            </a:r>
            <a:r>
              <a:rPr lang="en-GB" b="0" i="0" dirty="0" err="1">
                <a:solidFill>
                  <a:srgbClr val="1F1F1F"/>
                </a:solidFill>
                <a:effectLst/>
                <a:latin typeface="Source Sans Pro" panose="020B0503030403020204" pitchFamily="34" charset="0"/>
              </a:rPr>
              <a:t>coworkers</a:t>
            </a:r>
            <a:r>
              <a:rPr lang="en-GB" b="0" i="0" dirty="0">
                <a:solidFill>
                  <a:srgbClr val="1F1F1F"/>
                </a:solidFill>
                <a:effectLst/>
                <a:latin typeface="Source Sans Pro" panose="020B0503030403020204" pitchFamily="34" charset="0"/>
              </a:rPr>
              <a:t>, friends, family, alumni of your alma maters, or people you reach out to through professional sites like LinkedIn.</a:t>
            </a:r>
          </a:p>
          <a:p>
            <a:pPr algn="l"/>
            <a:r>
              <a:rPr lang="en-GB" b="0" i="0" dirty="0">
                <a:solidFill>
                  <a:srgbClr val="1F1F1F"/>
                </a:solidFill>
                <a:effectLst/>
                <a:latin typeface="Source Sans Pro" panose="020B0503030403020204" pitchFamily="34" charset="0"/>
              </a:rPr>
              <a:t>Remember that successful networking doesn't always have to end in a new job. You can also network to learn more about what it's like to work in IT, or get some advice about your job search process.</a:t>
            </a:r>
          </a:p>
          <a:p>
            <a:pPr algn="l">
              <a:buFont typeface="Arial" panose="020B0604020202020204" pitchFamily="34" charset="0"/>
              <a:buNone/>
            </a:pPr>
            <a:endParaRPr lang="en-GB" b="0" i="0" dirty="0">
              <a:solidFill>
                <a:srgbClr val="1F1F1F"/>
              </a:solidFill>
              <a:effectLst/>
              <a:latin typeface="Source Sans Pro" panose="020B0503030403020204" pitchFamily="34" charset="0"/>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b="1" i="0" dirty="0">
                <a:solidFill>
                  <a:srgbClr val="1F1F1F"/>
                </a:solidFill>
                <a:effectLst/>
                <a:latin typeface="Source Sans Pro" panose="020B0503030403020204" pitchFamily="34" charset="0"/>
              </a:rPr>
              <a:t>6. Look for entry-level positions.</a:t>
            </a:r>
          </a:p>
          <a:p>
            <a:pPr algn="l">
              <a:buFont typeface="Arial" panose="020B0604020202020204" pitchFamily="34" charset="0"/>
              <a:buNone/>
            </a:pPr>
            <a:endParaRPr lang="en-GB" b="0" i="0" dirty="0">
              <a:solidFill>
                <a:srgbClr val="1F1F1F"/>
              </a:solidFill>
              <a:effectLst/>
              <a:latin typeface="Source Sans Pro" panose="020B0503030403020204" pitchFamily="34" charset="0"/>
            </a:endParaRPr>
          </a:p>
          <a:p>
            <a:pPr algn="l"/>
            <a:r>
              <a:rPr lang="en-GB" b="1" i="0" dirty="0">
                <a:solidFill>
                  <a:srgbClr val="1F1F1F"/>
                </a:solidFill>
                <a:effectLst/>
                <a:latin typeface="Source Sans Pro" panose="020B0503030403020204" pitchFamily="34" charset="0"/>
              </a:rPr>
              <a:t>7. Polish your interview skills.</a:t>
            </a:r>
          </a:p>
          <a:p>
            <a:pPr algn="l"/>
            <a:r>
              <a:rPr lang="en-GB" b="0" i="0" dirty="0">
                <a:solidFill>
                  <a:srgbClr val="1F1F1F"/>
                </a:solidFill>
                <a:effectLst/>
                <a:latin typeface="Source Sans Pro" panose="020B0503030403020204" pitchFamily="34" charset="0"/>
              </a:rPr>
              <a:t>In an interview for a job in IT, you’re likely to encounter both </a:t>
            </a:r>
            <a:r>
              <a:rPr lang="en-GB" b="0" i="0" dirty="0" err="1">
                <a:solidFill>
                  <a:srgbClr val="1F1F1F"/>
                </a:solidFill>
                <a:effectLst/>
                <a:latin typeface="Source Sans Pro" panose="020B0503030403020204" pitchFamily="34" charset="0"/>
              </a:rPr>
              <a:t>behavioral</a:t>
            </a:r>
            <a:r>
              <a:rPr lang="en-GB" b="0" i="0" dirty="0">
                <a:solidFill>
                  <a:srgbClr val="1F1F1F"/>
                </a:solidFill>
                <a:effectLst/>
                <a:latin typeface="Source Sans Pro" panose="020B0503030403020204" pitchFamily="34" charset="0"/>
              </a:rPr>
              <a:t> questions and technical questions. Read the job description to get a sense of what you’ll be expected to know. Have some stories ready about your past experiences, including times where things went well, and when things didn’t go so well—and what you did about it. </a:t>
            </a:r>
          </a:p>
          <a:p>
            <a:pPr algn="l">
              <a:buFont typeface="Arial" panose="020B0604020202020204" pitchFamily="34" charset="0"/>
              <a:buNone/>
            </a:pPr>
            <a:endParaRPr lang="en-GB" b="0" i="0" dirty="0">
              <a:solidFill>
                <a:srgbClr val="1F1F1F"/>
              </a:solidFill>
              <a:effectLst/>
              <a:latin typeface="Source Sans Pro" panose="020B0503030403020204" pitchFamily="34" charset="0"/>
            </a:endParaRPr>
          </a:p>
          <a:p>
            <a:pPr algn="l"/>
            <a:endParaRPr lang="en-GB" b="0" i="0" dirty="0">
              <a:solidFill>
                <a:srgbClr val="1F1F1F"/>
              </a:solidFill>
              <a:effectLst/>
              <a:latin typeface="Source Sans Pro" panose="020B0503030403020204" pitchFamily="34" charset="0"/>
            </a:endParaRPr>
          </a:p>
          <a:p>
            <a:endParaRPr lang="en-GB" dirty="0"/>
          </a:p>
        </p:txBody>
      </p:sp>
      <p:sp>
        <p:nvSpPr>
          <p:cNvPr id="4" name="Slide Number Placeholder 3"/>
          <p:cNvSpPr>
            <a:spLocks noGrp="1"/>
          </p:cNvSpPr>
          <p:nvPr>
            <p:ph type="sldNum" sz="quarter" idx="5"/>
          </p:nvPr>
        </p:nvSpPr>
        <p:spPr/>
        <p:txBody>
          <a:bodyPr/>
          <a:lstStyle/>
          <a:p>
            <a:fld id="{B096CB85-1DA6-D943-998E-878BC0C1E179}" type="slidenum">
              <a:rPr lang="en-US" smtClean="0"/>
              <a:t>3</a:t>
            </a:fld>
            <a:endParaRPr lang="en-US"/>
          </a:p>
        </p:txBody>
      </p:sp>
    </p:spTree>
    <p:extLst>
      <p:ext uri="{BB962C8B-B14F-4D97-AF65-F5344CB8AC3E}">
        <p14:creationId xmlns:p14="http://schemas.microsoft.com/office/powerpoint/2010/main" val="4278906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solidFill>
                  <a:srgbClr val="171717"/>
                </a:solidFill>
                <a:effectLst/>
                <a:latin typeface="Segoe UI" panose="020B0502040204020203" pitchFamily="34" charset="0"/>
              </a:rPr>
              <a:t>At Microsoft, our mission is to help you achieve more, so we’re making certifications, and the resources to learn, prepare, and get certified, </a:t>
            </a:r>
            <a:r>
              <a:rPr lang="en-GB" b="1" i="0" dirty="0">
                <a:solidFill>
                  <a:srgbClr val="171717"/>
                </a:solidFill>
                <a:effectLst/>
                <a:latin typeface="Segoe UI" panose="020B0502040204020203" pitchFamily="34" charset="0"/>
              </a:rPr>
              <a:t>free to all eligible students</a:t>
            </a:r>
            <a:r>
              <a:rPr lang="en-GB" b="0" i="0" dirty="0">
                <a:solidFill>
                  <a:srgbClr val="171717"/>
                </a:solidFill>
                <a:effectLst/>
                <a:latin typeface="Segoe UI" panose="020B0502040204020203" pitchFamily="34" charset="0"/>
              </a:rPr>
              <a:t>, starting with fundamentals certifications.</a:t>
            </a:r>
            <a:endParaRPr lang="en-US" dirty="0"/>
          </a:p>
        </p:txBody>
      </p:sp>
      <p:sp>
        <p:nvSpPr>
          <p:cNvPr id="4" name="Slide Number Placeholder 3"/>
          <p:cNvSpPr>
            <a:spLocks noGrp="1"/>
          </p:cNvSpPr>
          <p:nvPr>
            <p:ph type="sldNum" sz="quarter" idx="5"/>
          </p:nvPr>
        </p:nvSpPr>
        <p:spPr/>
        <p:txBody>
          <a:bodyPr/>
          <a:lstStyle/>
          <a:p>
            <a:fld id="{B096CB85-1DA6-D943-998E-878BC0C1E179}" type="slidenum">
              <a:rPr lang="en-US" smtClean="0"/>
              <a:t>4</a:t>
            </a:fld>
            <a:endParaRPr lang="en-US"/>
          </a:p>
        </p:txBody>
      </p:sp>
    </p:spTree>
    <p:extLst>
      <p:ext uri="{BB962C8B-B14F-4D97-AF65-F5344CB8AC3E}">
        <p14:creationId xmlns:p14="http://schemas.microsoft.com/office/powerpoint/2010/main" val="269116090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0 Speaker | Background 1">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8AB9FC5D-CCCA-0A42-8F64-735918F6CFA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95930" y="1009949"/>
            <a:ext cx="6458191" cy="2238862"/>
          </a:xfrm>
          <a:prstGeom prst="rect">
            <a:avLst/>
          </a:prstGeom>
        </p:spPr>
      </p:pic>
      <p:cxnSp>
        <p:nvCxnSpPr>
          <p:cNvPr id="10" name="Straight Connector 9">
            <a:extLst>
              <a:ext uri="{FF2B5EF4-FFF2-40B4-BE49-F238E27FC236}">
                <a16:creationId xmlns:a16="http://schemas.microsoft.com/office/drawing/2014/main" id="{D855F6B6-CA99-F34C-BFBD-F01C3E063E17}"/>
              </a:ext>
            </a:extLst>
          </p:cNvPr>
          <p:cNvCxnSpPr>
            <a:cxnSpLocks/>
          </p:cNvCxnSpPr>
          <p:nvPr userDrawn="1"/>
        </p:nvCxnSpPr>
        <p:spPr>
          <a:xfrm>
            <a:off x="1095519" y="7926350"/>
            <a:ext cx="10526986" cy="0"/>
          </a:xfrm>
          <a:prstGeom prst="line">
            <a:avLst/>
          </a:prstGeom>
          <a:ln w="28575">
            <a:solidFill>
              <a:srgbClr val="50E6FF"/>
            </a:solidFill>
          </a:ln>
        </p:spPr>
        <p:style>
          <a:lnRef idx="1">
            <a:schemeClr val="accent1"/>
          </a:lnRef>
          <a:fillRef idx="0">
            <a:schemeClr val="accent1"/>
          </a:fillRef>
          <a:effectRef idx="0">
            <a:schemeClr val="accent1"/>
          </a:effectRef>
          <a:fontRef idx="minor">
            <a:schemeClr val="tx1"/>
          </a:fontRef>
        </p:style>
      </p:cxnSp>
      <p:sp>
        <p:nvSpPr>
          <p:cNvPr id="11" name="Text Placeholder 19">
            <a:extLst>
              <a:ext uri="{FF2B5EF4-FFF2-40B4-BE49-F238E27FC236}">
                <a16:creationId xmlns:a16="http://schemas.microsoft.com/office/drawing/2014/main" id="{77A389FF-A330-9748-A2B2-AA38AA92BD3F}"/>
              </a:ext>
            </a:extLst>
          </p:cNvPr>
          <p:cNvSpPr>
            <a:spLocks noGrp="1"/>
          </p:cNvSpPr>
          <p:nvPr>
            <p:ph type="body" sz="quarter" idx="11" hasCustomPrompt="1"/>
          </p:nvPr>
        </p:nvSpPr>
        <p:spPr>
          <a:xfrm>
            <a:off x="1095517" y="8434065"/>
            <a:ext cx="10911579" cy="1057158"/>
          </a:xfrm>
        </p:spPr>
        <p:txBody>
          <a:bodyPr/>
          <a:lstStyle>
            <a:lvl1pPr marL="0" indent="0">
              <a:buNone/>
              <a:defRPr>
                <a:solidFill>
                  <a:schemeClr val="bg1"/>
                </a:solidFill>
              </a:defRPr>
            </a:lvl1pPr>
          </a:lstStyle>
          <a:p>
            <a:pPr lvl="0"/>
            <a:r>
              <a:rPr lang="en-US" dirty="0"/>
              <a:t>Date | Time |</a:t>
            </a:r>
          </a:p>
        </p:txBody>
      </p:sp>
      <p:sp>
        <p:nvSpPr>
          <p:cNvPr id="12" name="Text Placeholder 19">
            <a:extLst>
              <a:ext uri="{FF2B5EF4-FFF2-40B4-BE49-F238E27FC236}">
                <a16:creationId xmlns:a16="http://schemas.microsoft.com/office/drawing/2014/main" id="{9F0FD163-5A7A-2B44-81F0-FF7032DD901A}"/>
              </a:ext>
            </a:extLst>
          </p:cNvPr>
          <p:cNvSpPr>
            <a:spLocks noGrp="1"/>
          </p:cNvSpPr>
          <p:nvPr>
            <p:ph type="body" sz="quarter" idx="12" hasCustomPrompt="1"/>
          </p:nvPr>
        </p:nvSpPr>
        <p:spPr>
          <a:xfrm>
            <a:off x="1095517" y="9545175"/>
            <a:ext cx="8222689" cy="1057158"/>
          </a:xfrm>
        </p:spPr>
        <p:txBody>
          <a:bodyPr/>
          <a:lstStyle>
            <a:lvl1pPr marL="0" indent="0">
              <a:buNone/>
              <a:defRPr>
                <a:solidFill>
                  <a:srgbClr val="D59DFF"/>
                </a:solidFill>
              </a:defRPr>
            </a:lvl1pPr>
          </a:lstStyle>
          <a:p>
            <a:pPr lvl="0"/>
            <a:r>
              <a:rPr lang="en-US" dirty="0"/>
              <a:t>Livestream event</a:t>
            </a:r>
          </a:p>
        </p:txBody>
      </p:sp>
      <p:sp>
        <p:nvSpPr>
          <p:cNvPr id="16" name="Title 1">
            <a:extLst>
              <a:ext uri="{FF2B5EF4-FFF2-40B4-BE49-F238E27FC236}">
                <a16:creationId xmlns:a16="http://schemas.microsoft.com/office/drawing/2014/main" id="{01DB3207-BBB5-1347-90FD-9B641CA6FC4C}"/>
              </a:ext>
            </a:extLst>
          </p:cNvPr>
          <p:cNvSpPr>
            <a:spLocks noGrp="1"/>
          </p:cNvSpPr>
          <p:nvPr>
            <p:ph type="title" hasCustomPrompt="1"/>
          </p:nvPr>
        </p:nvSpPr>
        <p:spPr>
          <a:xfrm>
            <a:off x="1095519" y="4801681"/>
            <a:ext cx="11772303" cy="2651126"/>
          </a:xfrm>
        </p:spPr>
        <p:txBody>
          <a:bodyPr anchor="b"/>
          <a:lstStyle>
            <a:lvl1pPr>
              <a:defRPr>
                <a:solidFill>
                  <a:schemeClr val="bg1"/>
                </a:solidFill>
              </a:defRPr>
            </a:lvl1pPr>
          </a:lstStyle>
          <a:p>
            <a:r>
              <a:rPr lang="en-US" dirty="0"/>
              <a:t>Title of </a:t>
            </a:r>
            <a:br>
              <a:rPr lang="en-US" dirty="0"/>
            </a:br>
            <a:r>
              <a:rPr lang="en-US" dirty="0"/>
              <a:t>Event</a:t>
            </a:r>
          </a:p>
        </p:txBody>
      </p:sp>
    </p:spTree>
    <p:extLst>
      <p:ext uri="{BB962C8B-B14F-4D97-AF65-F5344CB8AC3E}">
        <p14:creationId xmlns:p14="http://schemas.microsoft.com/office/powerpoint/2010/main" val="26142119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One Speaker | Background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EE9D74-8A74-714A-ACFB-2172CBD0AEA2}"/>
              </a:ext>
            </a:extLst>
          </p:cNvPr>
          <p:cNvSpPr>
            <a:spLocks noGrp="1"/>
          </p:cNvSpPr>
          <p:nvPr>
            <p:ph type="title" hasCustomPrompt="1"/>
          </p:nvPr>
        </p:nvSpPr>
        <p:spPr>
          <a:xfrm>
            <a:off x="8803361" y="868363"/>
            <a:ext cx="13522931" cy="2651126"/>
          </a:xfrm>
        </p:spPr>
        <p:txBody>
          <a:bodyPr/>
          <a:lstStyle>
            <a:lvl1pPr>
              <a:defRPr>
                <a:solidFill>
                  <a:schemeClr val="bg1"/>
                </a:solidFill>
              </a:defRPr>
            </a:lvl1pPr>
          </a:lstStyle>
          <a:p>
            <a:r>
              <a:rPr lang="en-US" dirty="0"/>
              <a:t>Title of </a:t>
            </a:r>
            <a:br>
              <a:rPr lang="en-US" dirty="0"/>
            </a:br>
            <a:r>
              <a:rPr lang="en-US" dirty="0"/>
              <a:t>Event</a:t>
            </a:r>
          </a:p>
        </p:txBody>
      </p:sp>
      <p:pic>
        <p:nvPicPr>
          <p:cNvPr id="8" name="Graphic 7">
            <a:extLst>
              <a:ext uri="{FF2B5EF4-FFF2-40B4-BE49-F238E27FC236}">
                <a16:creationId xmlns:a16="http://schemas.microsoft.com/office/drawing/2014/main" id="{8AB9FC5D-CCCA-0A42-8F64-735918F6CFA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95930" y="1009949"/>
            <a:ext cx="6458191" cy="2238862"/>
          </a:xfrm>
          <a:prstGeom prst="rect">
            <a:avLst/>
          </a:prstGeom>
        </p:spPr>
      </p:pic>
      <p:sp>
        <p:nvSpPr>
          <p:cNvPr id="13" name="Picture Placeholder 12">
            <a:extLst>
              <a:ext uri="{FF2B5EF4-FFF2-40B4-BE49-F238E27FC236}">
                <a16:creationId xmlns:a16="http://schemas.microsoft.com/office/drawing/2014/main" id="{3839ECD1-453C-CD44-ABE1-912A11FBD592}"/>
              </a:ext>
            </a:extLst>
          </p:cNvPr>
          <p:cNvSpPr>
            <a:spLocks noGrp="1"/>
          </p:cNvSpPr>
          <p:nvPr>
            <p:ph type="pic" sz="quarter" idx="10" hasCustomPrompt="1"/>
          </p:nvPr>
        </p:nvSpPr>
        <p:spPr>
          <a:xfrm>
            <a:off x="1095520" y="6851023"/>
            <a:ext cx="4370491" cy="4369922"/>
          </a:xfrm>
        </p:spPr>
        <p:txBody>
          <a:bodyPr>
            <a:normAutofit/>
          </a:bodyPr>
          <a:lstStyle>
            <a:lvl1pPr marL="0" indent="0">
              <a:buNone/>
              <a:defRPr sz="4800">
                <a:solidFill>
                  <a:schemeClr val="bg1"/>
                </a:solidFill>
              </a:defRPr>
            </a:lvl1pPr>
          </a:lstStyle>
          <a:p>
            <a:r>
              <a:rPr lang="en-US" dirty="0"/>
              <a:t>Speaker Photo</a:t>
            </a:r>
          </a:p>
        </p:txBody>
      </p:sp>
      <p:cxnSp>
        <p:nvCxnSpPr>
          <p:cNvPr id="15" name="Straight Connector 14">
            <a:extLst>
              <a:ext uri="{FF2B5EF4-FFF2-40B4-BE49-F238E27FC236}">
                <a16:creationId xmlns:a16="http://schemas.microsoft.com/office/drawing/2014/main" id="{68BD2B25-E34B-6E4B-BB07-E7FE7F04348F}"/>
              </a:ext>
            </a:extLst>
          </p:cNvPr>
          <p:cNvCxnSpPr>
            <a:cxnSpLocks/>
          </p:cNvCxnSpPr>
          <p:nvPr userDrawn="1"/>
        </p:nvCxnSpPr>
        <p:spPr>
          <a:xfrm>
            <a:off x="1095520" y="4247234"/>
            <a:ext cx="13091535" cy="0"/>
          </a:xfrm>
          <a:prstGeom prst="line">
            <a:avLst/>
          </a:prstGeom>
          <a:ln w="28575">
            <a:solidFill>
              <a:srgbClr val="50E6FF"/>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FC1D23ED-9096-D24C-8E93-2BBA91E59135}"/>
              </a:ext>
            </a:extLst>
          </p:cNvPr>
          <p:cNvCxnSpPr/>
          <p:nvPr userDrawn="1"/>
        </p:nvCxnSpPr>
        <p:spPr>
          <a:xfrm>
            <a:off x="8198393" y="818934"/>
            <a:ext cx="0" cy="2809484"/>
          </a:xfrm>
          <a:prstGeom prst="line">
            <a:avLst/>
          </a:prstGeom>
          <a:ln w="19050">
            <a:solidFill>
              <a:srgbClr val="50E6FF"/>
            </a:solidFill>
          </a:ln>
        </p:spPr>
        <p:style>
          <a:lnRef idx="1">
            <a:schemeClr val="accent1"/>
          </a:lnRef>
          <a:fillRef idx="0">
            <a:schemeClr val="accent1"/>
          </a:fillRef>
          <a:effectRef idx="0">
            <a:schemeClr val="accent1"/>
          </a:effectRef>
          <a:fontRef idx="minor">
            <a:schemeClr val="tx1"/>
          </a:fontRef>
        </p:style>
      </p:cxnSp>
      <p:sp>
        <p:nvSpPr>
          <p:cNvPr id="11" name="Text Placeholder 19">
            <a:extLst>
              <a:ext uri="{FF2B5EF4-FFF2-40B4-BE49-F238E27FC236}">
                <a16:creationId xmlns:a16="http://schemas.microsoft.com/office/drawing/2014/main" id="{FE1CDDE0-D6C0-BA4E-B6FB-2CEF10067A3A}"/>
              </a:ext>
            </a:extLst>
          </p:cNvPr>
          <p:cNvSpPr>
            <a:spLocks noGrp="1"/>
          </p:cNvSpPr>
          <p:nvPr>
            <p:ph type="body" sz="quarter" idx="11" hasCustomPrompt="1"/>
          </p:nvPr>
        </p:nvSpPr>
        <p:spPr>
          <a:xfrm>
            <a:off x="1095517" y="4933184"/>
            <a:ext cx="13967150" cy="1917836"/>
          </a:xfrm>
        </p:spPr>
        <p:txBody>
          <a:bodyPr/>
          <a:lstStyle>
            <a:lvl1pPr marL="0" indent="0">
              <a:buNone/>
              <a:defRPr sz="4800">
                <a:solidFill>
                  <a:schemeClr val="bg1"/>
                </a:solidFill>
              </a:defRPr>
            </a:lvl1pPr>
          </a:lstStyle>
          <a:p>
            <a:pPr lvl="0"/>
            <a:r>
              <a:rPr lang="en-US" dirty="0"/>
              <a:t>Date | Time |</a:t>
            </a:r>
          </a:p>
        </p:txBody>
      </p:sp>
      <p:sp>
        <p:nvSpPr>
          <p:cNvPr id="12" name="Text Placeholder 19">
            <a:extLst>
              <a:ext uri="{FF2B5EF4-FFF2-40B4-BE49-F238E27FC236}">
                <a16:creationId xmlns:a16="http://schemas.microsoft.com/office/drawing/2014/main" id="{3D7769BC-0B56-9C49-B963-E6ECE44785FB}"/>
              </a:ext>
            </a:extLst>
          </p:cNvPr>
          <p:cNvSpPr>
            <a:spLocks noGrp="1"/>
          </p:cNvSpPr>
          <p:nvPr>
            <p:ph type="body" sz="quarter" idx="12" hasCustomPrompt="1"/>
          </p:nvPr>
        </p:nvSpPr>
        <p:spPr>
          <a:xfrm>
            <a:off x="5743427" y="6800500"/>
            <a:ext cx="7038322" cy="1454760"/>
          </a:xfrm>
        </p:spPr>
        <p:txBody>
          <a:bodyPr>
            <a:normAutofit/>
          </a:bodyPr>
          <a:lstStyle>
            <a:lvl1pPr marL="0" indent="0">
              <a:buNone/>
              <a:defRPr sz="4800">
                <a:solidFill>
                  <a:schemeClr val="bg1"/>
                </a:solidFill>
              </a:defRPr>
            </a:lvl1pPr>
          </a:lstStyle>
          <a:p>
            <a:pPr lvl="0"/>
            <a:r>
              <a:rPr lang="en-US" dirty="0"/>
              <a:t>Speaker name</a:t>
            </a:r>
          </a:p>
        </p:txBody>
      </p:sp>
      <p:sp>
        <p:nvSpPr>
          <p:cNvPr id="14" name="Text Placeholder 19">
            <a:extLst>
              <a:ext uri="{FF2B5EF4-FFF2-40B4-BE49-F238E27FC236}">
                <a16:creationId xmlns:a16="http://schemas.microsoft.com/office/drawing/2014/main" id="{D68187EC-AA0A-9F4F-A9B6-C9B0FB1DC365}"/>
              </a:ext>
            </a:extLst>
          </p:cNvPr>
          <p:cNvSpPr>
            <a:spLocks noGrp="1"/>
          </p:cNvSpPr>
          <p:nvPr>
            <p:ph type="body" sz="quarter" idx="13" hasCustomPrompt="1"/>
          </p:nvPr>
        </p:nvSpPr>
        <p:spPr>
          <a:xfrm>
            <a:off x="5743427" y="7725660"/>
            <a:ext cx="7038322" cy="1454760"/>
          </a:xfrm>
        </p:spPr>
        <p:txBody>
          <a:bodyPr>
            <a:normAutofit/>
          </a:bodyPr>
          <a:lstStyle>
            <a:lvl1pPr marL="0" indent="0">
              <a:buNone/>
              <a:defRPr sz="3600">
                <a:solidFill>
                  <a:schemeClr val="bg1"/>
                </a:solidFill>
              </a:defRPr>
            </a:lvl1pPr>
          </a:lstStyle>
          <a:p>
            <a:pPr lvl="0"/>
            <a:r>
              <a:rPr lang="en-US" dirty="0"/>
              <a:t>Speaker title</a:t>
            </a:r>
          </a:p>
        </p:txBody>
      </p:sp>
    </p:spTree>
    <p:extLst>
      <p:ext uri="{BB962C8B-B14F-4D97-AF65-F5344CB8AC3E}">
        <p14:creationId xmlns:p14="http://schemas.microsoft.com/office/powerpoint/2010/main" val="15599792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wo Speakers | Background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EE9D74-8A74-714A-ACFB-2172CBD0AEA2}"/>
              </a:ext>
            </a:extLst>
          </p:cNvPr>
          <p:cNvSpPr>
            <a:spLocks noGrp="1"/>
          </p:cNvSpPr>
          <p:nvPr>
            <p:ph type="title" hasCustomPrompt="1"/>
          </p:nvPr>
        </p:nvSpPr>
        <p:spPr>
          <a:xfrm>
            <a:off x="8803361" y="868363"/>
            <a:ext cx="13522931" cy="2651126"/>
          </a:xfrm>
        </p:spPr>
        <p:txBody>
          <a:bodyPr/>
          <a:lstStyle>
            <a:lvl1pPr>
              <a:defRPr>
                <a:solidFill>
                  <a:schemeClr val="bg1"/>
                </a:solidFill>
              </a:defRPr>
            </a:lvl1pPr>
          </a:lstStyle>
          <a:p>
            <a:r>
              <a:rPr lang="en-US" dirty="0"/>
              <a:t>Title of </a:t>
            </a:r>
            <a:br>
              <a:rPr lang="en-US" dirty="0"/>
            </a:br>
            <a:r>
              <a:rPr lang="en-US" dirty="0"/>
              <a:t>Event</a:t>
            </a:r>
          </a:p>
        </p:txBody>
      </p:sp>
      <p:pic>
        <p:nvPicPr>
          <p:cNvPr id="8" name="Graphic 7">
            <a:extLst>
              <a:ext uri="{FF2B5EF4-FFF2-40B4-BE49-F238E27FC236}">
                <a16:creationId xmlns:a16="http://schemas.microsoft.com/office/drawing/2014/main" id="{8AB9FC5D-CCCA-0A42-8F64-735918F6CFA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95930" y="1009949"/>
            <a:ext cx="6458191" cy="2238862"/>
          </a:xfrm>
          <a:prstGeom prst="rect">
            <a:avLst/>
          </a:prstGeom>
        </p:spPr>
      </p:pic>
      <p:sp>
        <p:nvSpPr>
          <p:cNvPr id="13" name="Picture Placeholder 12">
            <a:extLst>
              <a:ext uri="{FF2B5EF4-FFF2-40B4-BE49-F238E27FC236}">
                <a16:creationId xmlns:a16="http://schemas.microsoft.com/office/drawing/2014/main" id="{3839ECD1-453C-CD44-ABE1-912A11FBD592}"/>
              </a:ext>
            </a:extLst>
          </p:cNvPr>
          <p:cNvSpPr>
            <a:spLocks noGrp="1"/>
          </p:cNvSpPr>
          <p:nvPr>
            <p:ph type="pic" sz="quarter" idx="10" hasCustomPrompt="1"/>
          </p:nvPr>
        </p:nvSpPr>
        <p:spPr>
          <a:xfrm>
            <a:off x="1095520" y="7140925"/>
            <a:ext cx="3897261" cy="3896754"/>
          </a:xfrm>
        </p:spPr>
        <p:txBody>
          <a:bodyPr>
            <a:normAutofit/>
          </a:bodyPr>
          <a:lstStyle>
            <a:lvl1pPr marL="0" indent="0">
              <a:buNone/>
              <a:defRPr sz="4800">
                <a:solidFill>
                  <a:schemeClr val="bg1"/>
                </a:solidFill>
              </a:defRPr>
            </a:lvl1pPr>
          </a:lstStyle>
          <a:p>
            <a:r>
              <a:rPr lang="en-US" dirty="0"/>
              <a:t>Speaker Photo</a:t>
            </a:r>
          </a:p>
        </p:txBody>
      </p:sp>
      <p:cxnSp>
        <p:nvCxnSpPr>
          <p:cNvPr id="17" name="Straight Connector 16">
            <a:extLst>
              <a:ext uri="{FF2B5EF4-FFF2-40B4-BE49-F238E27FC236}">
                <a16:creationId xmlns:a16="http://schemas.microsoft.com/office/drawing/2014/main" id="{FC1D23ED-9096-D24C-8E93-2BBA91E59135}"/>
              </a:ext>
            </a:extLst>
          </p:cNvPr>
          <p:cNvCxnSpPr/>
          <p:nvPr userDrawn="1"/>
        </p:nvCxnSpPr>
        <p:spPr>
          <a:xfrm>
            <a:off x="8198393" y="818934"/>
            <a:ext cx="0" cy="2809484"/>
          </a:xfrm>
          <a:prstGeom prst="line">
            <a:avLst/>
          </a:prstGeom>
          <a:ln w="19050">
            <a:solidFill>
              <a:srgbClr val="50E6FF"/>
            </a:solidFill>
          </a:ln>
        </p:spPr>
        <p:style>
          <a:lnRef idx="1">
            <a:schemeClr val="accent1"/>
          </a:lnRef>
          <a:fillRef idx="0">
            <a:schemeClr val="accent1"/>
          </a:fillRef>
          <a:effectRef idx="0">
            <a:schemeClr val="accent1"/>
          </a:effectRef>
          <a:fontRef idx="minor">
            <a:schemeClr val="tx1"/>
          </a:fontRef>
        </p:style>
      </p:cxnSp>
      <p:sp>
        <p:nvSpPr>
          <p:cNvPr id="23" name="Text Placeholder 19">
            <a:extLst>
              <a:ext uri="{FF2B5EF4-FFF2-40B4-BE49-F238E27FC236}">
                <a16:creationId xmlns:a16="http://schemas.microsoft.com/office/drawing/2014/main" id="{950B97A6-A179-C34E-9CBC-59353079AB8D}"/>
              </a:ext>
            </a:extLst>
          </p:cNvPr>
          <p:cNvSpPr>
            <a:spLocks noGrp="1"/>
          </p:cNvSpPr>
          <p:nvPr>
            <p:ph type="body" sz="quarter" idx="13" hasCustomPrompt="1"/>
          </p:nvPr>
        </p:nvSpPr>
        <p:spPr>
          <a:xfrm>
            <a:off x="880329" y="11456888"/>
            <a:ext cx="5536933" cy="785308"/>
          </a:xfrm>
        </p:spPr>
        <p:txBody>
          <a:bodyPr>
            <a:normAutofit/>
          </a:bodyPr>
          <a:lstStyle>
            <a:lvl1pPr marL="0" indent="0">
              <a:buNone/>
              <a:defRPr sz="3600" b="1">
                <a:solidFill>
                  <a:schemeClr val="bg1"/>
                </a:solidFill>
              </a:defRPr>
            </a:lvl1pPr>
          </a:lstStyle>
          <a:p>
            <a:pPr lvl="0"/>
            <a:r>
              <a:rPr lang="en-US" dirty="0"/>
              <a:t>Speaker Name</a:t>
            </a:r>
          </a:p>
        </p:txBody>
      </p:sp>
      <p:sp>
        <p:nvSpPr>
          <p:cNvPr id="24" name="Text Placeholder 19">
            <a:extLst>
              <a:ext uri="{FF2B5EF4-FFF2-40B4-BE49-F238E27FC236}">
                <a16:creationId xmlns:a16="http://schemas.microsoft.com/office/drawing/2014/main" id="{CA94F5A5-E643-3545-A1DF-BFC736291525}"/>
              </a:ext>
            </a:extLst>
          </p:cNvPr>
          <p:cNvSpPr>
            <a:spLocks noGrp="1"/>
          </p:cNvSpPr>
          <p:nvPr>
            <p:ph type="body" sz="quarter" idx="14" hasCustomPrompt="1"/>
          </p:nvPr>
        </p:nvSpPr>
        <p:spPr>
          <a:xfrm>
            <a:off x="880329" y="12145228"/>
            <a:ext cx="5536933" cy="785308"/>
          </a:xfrm>
        </p:spPr>
        <p:txBody>
          <a:bodyPr>
            <a:normAutofit/>
          </a:bodyPr>
          <a:lstStyle>
            <a:lvl1pPr marL="0" indent="0">
              <a:buNone/>
              <a:defRPr sz="3200" b="0">
                <a:solidFill>
                  <a:schemeClr val="bg1"/>
                </a:solidFill>
              </a:defRPr>
            </a:lvl1pPr>
          </a:lstStyle>
          <a:p>
            <a:pPr lvl="0"/>
            <a:r>
              <a:rPr lang="en-US" dirty="0"/>
              <a:t>Title</a:t>
            </a:r>
          </a:p>
        </p:txBody>
      </p:sp>
      <p:sp>
        <p:nvSpPr>
          <p:cNvPr id="16" name="Picture Placeholder 12">
            <a:extLst>
              <a:ext uri="{FF2B5EF4-FFF2-40B4-BE49-F238E27FC236}">
                <a16:creationId xmlns:a16="http://schemas.microsoft.com/office/drawing/2014/main" id="{1DD4E25B-FF21-504A-ACA6-34B9ADA4BD15}"/>
              </a:ext>
            </a:extLst>
          </p:cNvPr>
          <p:cNvSpPr>
            <a:spLocks noGrp="1"/>
          </p:cNvSpPr>
          <p:nvPr>
            <p:ph type="pic" sz="quarter" idx="15" hasCustomPrompt="1"/>
          </p:nvPr>
        </p:nvSpPr>
        <p:spPr>
          <a:xfrm>
            <a:off x="6445874" y="7146587"/>
            <a:ext cx="3897261" cy="3896754"/>
          </a:xfrm>
        </p:spPr>
        <p:txBody>
          <a:bodyPr>
            <a:normAutofit/>
          </a:bodyPr>
          <a:lstStyle>
            <a:lvl1pPr marL="0" indent="0">
              <a:buNone/>
              <a:defRPr sz="4800">
                <a:solidFill>
                  <a:schemeClr val="bg1"/>
                </a:solidFill>
              </a:defRPr>
            </a:lvl1pPr>
          </a:lstStyle>
          <a:p>
            <a:r>
              <a:rPr lang="en-US" dirty="0"/>
              <a:t>Speaker Photo</a:t>
            </a:r>
          </a:p>
        </p:txBody>
      </p:sp>
      <p:sp>
        <p:nvSpPr>
          <p:cNvPr id="19" name="Text Placeholder 19">
            <a:extLst>
              <a:ext uri="{FF2B5EF4-FFF2-40B4-BE49-F238E27FC236}">
                <a16:creationId xmlns:a16="http://schemas.microsoft.com/office/drawing/2014/main" id="{48F4E7AB-A5F8-E745-8BB1-AB29EB4EC441}"/>
              </a:ext>
            </a:extLst>
          </p:cNvPr>
          <p:cNvSpPr>
            <a:spLocks noGrp="1"/>
          </p:cNvSpPr>
          <p:nvPr>
            <p:ph type="body" sz="quarter" idx="16" hasCustomPrompt="1"/>
          </p:nvPr>
        </p:nvSpPr>
        <p:spPr>
          <a:xfrm>
            <a:off x="6252204" y="11456888"/>
            <a:ext cx="5536933" cy="785308"/>
          </a:xfrm>
        </p:spPr>
        <p:txBody>
          <a:bodyPr>
            <a:normAutofit/>
          </a:bodyPr>
          <a:lstStyle>
            <a:lvl1pPr marL="0" indent="0">
              <a:buNone/>
              <a:defRPr sz="3600" b="1">
                <a:solidFill>
                  <a:schemeClr val="bg1"/>
                </a:solidFill>
              </a:defRPr>
            </a:lvl1pPr>
          </a:lstStyle>
          <a:p>
            <a:pPr lvl="0"/>
            <a:r>
              <a:rPr lang="en-US" dirty="0"/>
              <a:t>Speaker Name</a:t>
            </a:r>
          </a:p>
        </p:txBody>
      </p:sp>
      <p:sp>
        <p:nvSpPr>
          <p:cNvPr id="22" name="Text Placeholder 19">
            <a:extLst>
              <a:ext uri="{FF2B5EF4-FFF2-40B4-BE49-F238E27FC236}">
                <a16:creationId xmlns:a16="http://schemas.microsoft.com/office/drawing/2014/main" id="{1EDE85E3-C1A8-4F4E-89E0-7707101CEBAD}"/>
              </a:ext>
            </a:extLst>
          </p:cNvPr>
          <p:cNvSpPr>
            <a:spLocks noGrp="1"/>
          </p:cNvSpPr>
          <p:nvPr>
            <p:ph type="body" sz="quarter" idx="17" hasCustomPrompt="1"/>
          </p:nvPr>
        </p:nvSpPr>
        <p:spPr>
          <a:xfrm>
            <a:off x="6252204" y="12145228"/>
            <a:ext cx="5536933" cy="785308"/>
          </a:xfrm>
        </p:spPr>
        <p:txBody>
          <a:bodyPr>
            <a:normAutofit/>
          </a:bodyPr>
          <a:lstStyle>
            <a:lvl1pPr marL="0" indent="0">
              <a:buNone/>
              <a:defRPr sz="3200" b="0">
                <a:solidFill>
                  <a:schemeClr val="bg1"/>
                </a:solidFill>
              </a:defRPr>
            </a:lvl1pPr>
          </a:lstStyle>
          <a:p>
            <a:pPr lvl="0"/>
            <a:r>
              <a:rPr lang="en-US" dirty="0"/>
              <a:t>Title</a:t>
            </a:r>
          </a:p>
        </p:txBody>
      </p:sp>
      <p:sp>
        <p:nvSpPr>
          <p:cNvPr id="20" name="Text Placeholder 19">
            <a:extLst>
              <a:ext uri="{FF2B5EF4-FFF2-40B4-BE49-F238E27FC236}">
                <a16:creationId xmlns:a16="http://schemas.microsoft.com/office/drawing/2014/main" id="{7548A6A2-0E8C-DF48-9D39-FA13C70CFF34}"/>
              </a:ext>
            </a:extLst>
          </p:cNvPr>
          <p:cNvSpPr>
            <a:spLocks noGrp="1"/>
          </p:cNvSpPr>
          <p:nvPr>
            <p:ph type="body" sz="quarter" idx="11" hasCustomPrompt="1"/>
          </p:nvPr>
        </p:nvSpPr>
        <p:spPr>
          <a:xfrm>
            <a:off x="1095517" y="4933184"/>
            <a:ext cx="13967150" cy="1917836"/>
          </a:xfrm>
        </p:spPr>
        <p:txBody>
          <a:bodyPr/>
          <a:lstStyle>
            <a:lvl1pPr marL="0" indent="0">
              <a:buNone/>
              <a:defRPr sz="4800">
                <a:solidFill>
                  <a:schemeClr val="bg1"/>
                </a:solidFill>
              </a:defRPr>
            </a:lvl1pPr>
          </a:lstStyle>
          <a:p>
            <a:pPr lvl="0"/>
            <a:r>
              <a:rPr lang="en-US" dirty="0"/>
              <a:t>Date | Time |</a:t>
            </a:r>
          </a:p>
        </p:txBody>
      </p:sp>
      <p:cxnSp>
        <p:nvCxnSpPr>
          <p:cNvPr id="15" name="Straight Connector 14">
            <a:extLst>
              <a:ext uri="{FF2B5EF4-FFF2-40B4-BE49-F238E27FC236}">
                <a16:creationId xmlns:a16="http://schemas.microsoft.com/office/drawing/2014/main" id="{45B5A7BC-A977-3D38-97EC-9B5A4A580139}"/>
              </a:ext>
            </a:extLst>
          </p:cNvPr>
          <p:cNvCxnSpPr>
            <a:cxnSpLocks/>
          </p:cNvCxnSpPr>
          <p:nvPr userDrawn="1"/>
        </p:nvCxnSpPr>
        <p:spPr>
          <a:xfrm>
            <a:off x="1095520" y="4247234"/>
            <a:ext cx="13091535" cy="0"/>
          </a:xfrm>
          <a:prstGeom prst="line">
            <a:avLst/>
          </a:prstGeom>
          <a:ln w="28575">
            <a:solidFill>
              <a:srgbClr val="50E6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383846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wo Speakers | Background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EE9D74-8A74-714A-ACFB-2172CBD0AEA2}"/>
              </a:ext>
            </a:extLst>
          </p:cNvPr>
          <p:cNvSpPr>
            <a:spLocks noGrp="1"/>
          </p:cNvSpPr>
          <p:nvPr>
            <p:ph type="title" hasCustomPrompt="1"/>
          </p:nvPr>
        </p:nvSpPr>
        <p:spPr>
          <a:xfrm>
            <a:off x="8803361" y="868363"/>
            <a:ext cx="13522931" cy="2651126"/>
          </a:xfrm>
        </p:spPr>
        <p:txBody>
          <a:bodyPr/>
          <a:lstStyle>
            <a:lvl1pPr>
              <a:defRPr>
                <a:solidFill>
                  <a:schemeClr val="bg1"/>
                </a:solidFill>
              </a:defRPr>
            </a:lvl1pPr>
          </a:lstStyle>
          <a:p>
            <a:r>
              <a:rPr lang="en-US" dirty="0"/>
              <a:t>Title of </a:t>
            </a:r>
            <a:br>
              <a:rPr lang="en-US" dirty="0"/>
            </a:br>
            <a:r>
              <a:rPr lang="en-US" dirty="0"/>
              <a:t>Event</a:t>
            </a:r>
          </a:p>
        </p:txBody>
      </p:sp>
      <p:pic>
        <p:nvPicPr>
          <p:cNvPr id="8" name="Graphic 7">
            <a:extLst>
              <a:ext uri="{FF2B5EF4-FFF2-40B4-BE49-F238E27FC236}">
                <a16:creationId xmlns:a16="http://schemas.microsoft.com/office/drawing/2014/main" id="{8AB9FC5D-CCCA-0A42-8F64-735918F6CFA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95930" y="1009949"/>
            <a:ext cx="6458191" cy="2238862"/>
          </a:xfrm>
          <a:prstGeom prst="rect">
            <a:avLst/>
          </a:prstGeom>
        </p:spPr>
      </p:pic>
      <p:cxnSp>
        <p:nvCxnSpPr>
          <p:cNvPr id="17" name="Straight Connector 16">
            <a:extLst>
              <a:ext uri="{FF2B5EF4-FFF2-40B4-BE49-F238E27FC236}">
                <a16:creationId xmlns:a16="http://schemas.microsoft.com/office/drawing/2014/main" id="{FC1D23ED-9096-D24C-8E93-2BBA91E59135}"/>
              </a:ext>
            </a:extLst>
          </p:cNvPr>
          <p:cNvCxnSpPr/>
          <p:nvPr userDrawn="1"/>
        </p:nvCxnSpPr>
        <p:spPr>
          <a:xfrm>
            <a:off x="8198393" y="818934"/>
            <a:ext cx="0" cy="2809484"/>
          </a:xfrm>
          <a:prstGeom prst="line">
            <a:avLst/>
          </a:prstGeom>
          <a:ln w="19050">
            <a:solidFill>
              <a:srgbClr val="50E6FF"/>
            </a:solidFill>
          </a:ln>
        </p:spPr>
        <p:style>
          <a:lnRef idx="1">
            <a:schemeClr val="accent1"/>
          </a:lnRef>
          <a:fillRef idx="0">
            <a:schemeClr val="accent1"/>
          </a:fillRef>
          <a:effectRef idx="0">
            <a:schemeClr val="accent1"/>
          </a:effectRef>
          <a:fontRef idx="minor">
            <a:schemeClr val="tx1"/>
          </a:fontRef>
        </p:style>
      </p:cxnSp>
      <p:sp>
        <p:nvSpPr>
          <p:cNvPr id="20" name="Text Placeholder 19">
            <a:extLst>
              <a:ext uri="{FF2B5EF4-FFF2-40B4-BE49-F238E27FC236}">
                <a16:creationId xmlns:a16="http://schemas.microsoft.com/office/drawing/2014/main" id="{7548A6A2-0E8C-DF48-9D39-FA13C70CFF34}"/>
              </a:ext>
            </a:extLst>
          </p:cNvPr>
          <p:cNvSpPr>
            <a:spLocks noGrp="1"/>
          </p:cNvSpPr>
          <p:nvPr>
            <p:ph type="body" sz="quarter" idx="11" hasCustomPrompt="1"/>
          </p:nvPr>
        </p:nvSpPr>
        <p:spPr>
          <a:xfrm>
            <a:off x="1095517" y="4933184"/>
            <a:ext cx="13967150" cy="1917836"/>
          </a:xfrm>
        </p:spPr>
        <p:txBody>
          <a:bodyPr/>
          <a:lstStyle>
            <a:lvl1pPr marL="0" indent="0">
              <a:buNone/>
              <a:defRPr sz="4800">
                <a:solidFill>
                  <a:schemeClr val="bg1"/>
                </a:solidFill>
              </a:defRPr>
            </a:lvl1pPr>
          </a:lstStyle>
          <a:p>
            <a:pPr lvl="0"/>
            <a:r>
              <a:rPr lang="en-US" dirty="0"/>
              <a:t>Date | Time |</a:t>
            </a:r>
          </a:p>
        </p:txBody>
      </p:sp>
      <p:cxnSp>
        <p:nvCxnSpPr>
          <p:cNvPr id="15" name="Straight Connector 14">
            <a:extLst>
              <a:ext uri="{FF2B5EF4-FFF2-40B4-BE49-F238E27FC236}">
                <a16:creationId xmlns:a16="http://schemas.microsoft.com/office/drawing/2014/main" id="{45B5A7BC-A977-3D38-97EC-9B5A4A580139}"/>
              </a:ext>
            </a:extLst>
          </p:cNvPr>
          <p:cNvCxnSpPr>
            <a:cxnSpLocks/>
          </p:cNvCxnSpPr>
          <p:nvPr userDrawn="1"/>
        </p:nvCxnSpPr>
        <p:spPr>
          <a:xfrm>
            <a:off x="1095520" y="4247234"/>
            <a:ext cx="13091535" cy="0"/>
          </a:xfrm>
          <a:prstGeom prst="line">
            <a:avLst/>
          </a:prstGeom>
          <a:ln w="28575">
            <a:solidFill>
              <a:srgbClr val="50E6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701805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wo Speakers | Background 1">
    <p:bg>
      <p:bgPr>
        <a:solidFill>
          <a:schemeClr val="bg1">
            <a:alpha val="17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EE9D74-8A74-714A-ACFB-2172CBD0AEA2}"/>
              </a:ext>
            </a:extLst>
          </p:cNvPr>
          <p:cNvSpPr>
            <a:spLocks noGrp="1"/>
          </p:cNvSpPr>
          <p:nvPr>
            <p:ph type="title" hasCustomPrompt="1"/>
          </p:nvPr>
        </p:nvSpPr>
        <p:spPr>
          <a:xfrm>
            <a:off x="8803361" y="868363"/>
            <a:ext cx="13522931" cy="2651126"/>
          </a:xfrm>
        </p:spPr>
        <p:txBody>
          <a:bodyPr/>
          <a:lstStyle>
            <a:lvl1pPr>
              <a:defRPr>
                <a:solidFill>
                  <a:schemeClr val="bg1"/>
                </a:solidFill>
              </a:defRPr>
            </a:lvl1pPr>
          </a:lstStyle>
          <a:p>
            <a:r>
              <a:rPr lang="en-US" dirty="0"/>
              <a:t>Title of </a:t>
            </a:r>
            <a:br>
              <a:rPr lang="en-US" dirty="0"/>
            </a:br>
            <a:r>
              <a:rPr lang="en-US" dirty="0"/>
              <a:t>Event</a:t>
            </a:r>
          </a:p>
        </p:txBody>
      </p:sp>
      <p:pic>
        <p:nvPicPr>
          <p:cNvPr id="8" name="Graphic 7">
            <a:extLst>
              <a:ext uri="{FF2B5EF4-FFF2-40B4-BE49-F238E27FC236}">
                <a16:creationId xmlns:a16="http://schemas.microsoft.com/office/drawing/2014/main" id="{8AB9FC5D-CCCA-0A42-8F64-735918F6CFA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95930" y="1009949"/>
            <a:ext cx="6458191" cy="2238862"/>
          </a:xfrm>
          <a:prstGeom prst="rect">
            <a:avLst/>
          </a:prstGeom>
        </p:spPr>
      </p:pic>
      <p:cxnSp>
        <p:nvCxnSpPr>
          <p:cNvPr id="17" name="Straight Connector 16">
            <a:extLst>
              <a:ext uri="{FF2B5EF4-FFF2-40B4-BE49-F238E27FC236}">
                <a16:creationId xmlns:a16="http://schemas.microsoft.com/office/drawing/2014/main" id="{FC1D23ED-9096-D24C-8E93-2BBA91E59135}"/>
              </a:ext>
            </a:extLst>
          </p:cNvPr>
          <p:cNvCxnSpPr/>
          <p:nvPr userDrawn="1"/>
        </p:nvCxnSpPr>
        <p:spPr>
          <a:xfrm>
            <a:off x="8198393" y="818934"/>
            <a:ext cx="0" cy="2809484"/>
          </a:xfrm>
          <a:prstGeom prst="line">
            <a:avLst/>
          </a:prstGeom>
          <a:ln w="19050">
            <a:solidFill>
              <a:srgbClr val="50E6FF"/>
            </a:solidFill>
          </a:ln>
        </p:spPr>
        <p:style>
          <a:lnRef idx="1">
            <a:schemeClr val="accent1"/>
          </a:lnRef>
          <a:fillRef idx="0">
            <a:schemeClr val="accent1"/>
          </a:fillRef>
          <a:effectRef idx="0">
            <a:schemeClr val="accent1"/>
          </a:effectRef>
          <a:fontRef idx="minor">
            <a:schemeClr val="tx1"/>
          </a:fontRef>
        </p:style>
      </p:cxnSp>
      <p:sp>
        <p:nvSpPr>
          <p:cNvPr id="20" name="Text Placeholder 19">
            <a:extLst>
              <a:ext uri="{FF2B5EF4-FFF2-40B4-BE49-F238E27FC236}">
                <a16:creationId xmlns:a16="http://schemas.microsoft.com/office/drawing/2014/main" id="{7548A6A2-0E8C-DF48-9D39-FA13C70CFF34}"/>
              </a:ext>
            </a:extLst>
          </p:cNvPr>
          <p:cNvSpPr>
            <a:spLocks noGrp="1"/>
          </p:cNvSpPr>
          <p:nvPr>
            <p:ph type="body" sz="quarter" idx="11" hasCustomPrompt="1"/>
          </p:nvPr>
        </p:nvSpPr>
        <p:spPr>
          <a:xfrm>
            <a:off x="1095517" y="4933184"/>
            <a:ext cx="13967150" cy="1917836"/>
          </a:xfrm>
        </p:spPr>
        <p:txBody>
          <a:bodyPr/>
          <a:lstStyle>
            <a:lvl1pPr marL="0" indent="0">
              <a:buNone/>
              <a:defRPr sz="4800">
                <a:solidFill>
                  <a:schemeClr val="bg1"/>
                </a:solidFill>
              </a:defRPr>
            </a:lvl1pPr>
          </a:lstStyle>
          <a:p>
            <a:pPr lvl="0"/>
            <a:r>
              <a:rPr lang="en-US" dirty="0"/>
              <a:t>Date | Time |</a:t>
            </a:r>
          </a:p>
        </p:txBody>
      </p:sp>
      <p:cxnSp>
        <p:nvCxnSpPr>
          <p:cNvPr id="15" name="Straight Connector 14">
            <a:extLst>
              <a:ext uri="{FF2B5EF4-FFF2-40B4-BE49-F238E27FC236}">
                <a16:creationId xmlns:a16="http://schemas.microsoft.com/office/drawing/2014/main" id="{45B5A7BC-A977-3D38-97EC-9B5A4A580139}"/>
              </a:ext>
            </a:extLst>
          </p:cNvPr>
          <p:cNvCxnSpPr>
            <a:cxnSpLocks/>
          </p:cNvCxnSpPr>
          <p:nvPr userDrawn="1"/>
        </p:nvCxnSpPr>
        <p:spPr>
          <a:xfrm>
            <a:off x="1095520" y="4247234"/>
            <a:ext cx="13091535" cy="0"/>
          </a:xfrm>
          <a:prstGeom prst="line">
            <a:avLst/>
          </a:prstGeom>
          <a:ln w="28575">
            <a:solidFill>
              <a:srgbClr val="50E6FF"/>
            </a:solidFill>
          </a:ln>
        </p:spPr>
        <p:style>
          <a:lnRef idx="1">
            <a:schemeClr val="accent1"/>
          </a:lnRef>
          <a:fillRef idx="0">
            <a:schemeClr val="accent1"/>
          </a:fillRef>
          <a:effectRef idx="0">
            <a:schemeClr val="accent1"/>
          </a:effectRef>
          <a:fontRef idx="minor">
            <a:schemeClr val="tx1"/>
          </a:fontRef>
        </p:style>
      </p:cxnSp>
      <p:sp>
        <p:nvSpPr>
          <p:cNvPr id="14" name="Picture Placeholder 12">
            <a:extLst>
              <a:ext uri="{FF2B5EF4-FFF2-40B4-BE49-F238E27FC236}">
                <a16:creationId xmlns:a16="http://schemas.microsoft.com/office/drawing/2014/main" id="{1DFAAE4F-79D8-3CFA-557F-4C30E39FBAB9}"/>
              </a:ext>
            </a:extLst>
          </p:cNvPr>
          <p:cNvSpPr>
            <a:spLocks noGrp="1"/>
          </p:cNvSpPr>
          <p:nvPr>
            <p:ph type="pic" sz="quarter" idx="10" hasCustomPrompt="1"/>
          </p:nvPr>
        </p:nvSpPr>
        <p:spPr>
          <a:xfrm>
            <a:off x="1095520" y="7217083"/>
            <a:ext cx="3567702" cy="3567238"/>
          </a:xfrm>
        </p:spPr>
        <p:txBody>
          <a:bodyPr>
            <a:normAutofit/>
          </a:bodyPr>
          <a:lstStyle>
            <a:lvl1pPr marL="0" indent="0">
              <a:buNone/>
              <a:defRPr sz="4800">
                <a:solidFill>
                  <a:schemeClr val="bg1"/>
                </a:solidFill>
              </a:defRPr>
            </a:lvl1pPr>
          </a:lstStyle>
          <a:p>
            <a:r>
              <a:rPr lang="en-US" dirty="0"/>
              <a:t>Speaker Photo</a:t>
            </a:r>
          </a:p>
        </p:txBody>
      </p:sp>
      <p:sp>
        <p:nvSpPr>
          <p:cNvPr id="18" name="Text Placeholder 19">
            <a:extLst>
              <a:ext uri="{FF2B5EF4-FFF2-40B4-BE49-F238E27FC236}">
                <a16:creationId xmlns:a16="http://schemas.microsoft.com/office/drawing/2014/main" id="{C736DCF8-2B96-F09C-194A-CA1A90A9F60D}"/>
              </a:ext>
            </a:extLst>
          </p:cNvPr>
          <p:cNvSpPr>
            <a:spLocks noGrp="1"/>
          </p:cNvSpPr>
          <p:nvPr>
            <p:ph type="body" sz="quarter" idx="13" hasCustomPrompt="1"/>
          </p:nvPr>
        </p:nvSpPr>
        <p:spPr>
          <a:xfrm>
            <a:off x="885859" y="10963909"/>
            <a:ext cx="3691289" cy="1618994"/>
          </a:xfrm>
        </p:spPr>
        <p:txBody>
          <a:bodyPr>
            <a:normAutofit/>
          </a:bodyPr>
          <a:lstStyle>
            <a:lvl1pPr marL="0" indent="0">
              <a:lnSpc>
                <a:spcPct val="100000"/>
              </a:lnSpc>
              <a:buNone/>
              <a:defRPr sz="3200" b="1">
                <a:solidFill>
                  <a:schemeClr val="bg1"/>
                </a:solidFill>
              </a:defRPr>
            </a:lvl1pPr>
          </a:lstStyle>
          <a:p>
            <a:pPr lvl="0"/>
            <a:r>
              <a:rPr lang="en-US" dirty="0"/>
              <a:t>Speaker </a:t>
            </a:r>
            <a:br>
              <a:rPr lang="en-US" dirty="0"/>
            </a:br>
            <a:r>
              <a:rPr lang="en-US" dirty="0"/>
              <a:t>Name</a:t>
            </a:r>
          </a:p>
        </p:txBody>
      </p:sp>
      <p:sp>
        <p:nvSpPr>
          <p:cNvPr id="21" name="Text Placeholder 19">
            <a:extLst>
              <a:ext uri="{FF2B5EF4-FFF2-40B4-BE49-F238E27FC236}">
                <a16:creationId xmlns:a16="http://schemas.microsoft.com/office/drawing/2014/main" id="{CE049B53-1916-7EB2-B0C2-50AA091DBD9F}"/>
              </a:ext>
            </a:extLst>
          </p:cNvPr>
          <p:cNvSpPr>
            <a:spLocks noGrp="1"/>
          </p:cNvSpPr>
          <p:nvPr>
            <p:ph type="body" sz="quarter" idx="14" hasCustomPrompt="1"/>
          </p:nvPr>
        </p:nvSpPr>
        <p:spPr>
          <a:xfrm>
            <a:off x="885859" y="12152606"/>
            <a:ext cx="3691289" cy="745504"/>
          </a:xfrm>
        </p:spPr>
        <p:txBody>
          <a:bodyPr>
            <a:normAutofit/>
          </a:bodyPr>
          <a:lstStyle>
            <a:lvl1pPr marL="0" indent="0">
              <a:buNone/>
              <a:defRPr sz="2800" b="0">
                <a:solidFill>
                  <a:schemeClr val="bg1"/>
                </a:solidFill>
              </a:defRPr>
            </a:lvl1pPr>
          </a:lstStyle>
          <a:p>
            <a:pPr lvl="0"/>
            <a:r>
              <a:rPr lang="en-US" dirty="0"/>
              <a:t>Title</a:t>
            </a:r>
          </a:p>
        </p:txBody>
      </p:sp>
      <p:sp>
        <p:nvSpPr>
          <p:cNvPr id="25" name="Picture Placeholder 12">
            <a:extLst>
              <a:ext uri="{FF2B5EF4-FFF2-40B4-BE49-F238E27FC236}">
                <a16:creationId xmlns:a16="http://schemas.microsoft.com/office/drawing/2014/main" id="{9C412CC6-1C26-52DC-36AC-69B0D6E7F319}"/>
              </a:ext>
            </a:extLst>
          </p:cNvPr>
          <p:cNvSpPr>
            <a:spLocks noGrp="1"/>
          </p:cNvSpPr>
          <p:nvPr>
            <p:ph type="pic" sz="quarter" idx="15" hasCustomPrompt="1"/>
          </p:nvPr>
        </p:nvSpPr>
        <p:spPr>
          <a:xfrm>
            <a:off x="5004253" y="7217083"/>
            <a:ext cx="3567702" cy="3567238"/>
          </a:xfrm>
        </p:spPr>
        <p:txBody>
          <a:bodyPr>
            <a:normAutofit/>
          </a:bodyPr>
          <a:lstStyle>
            <a:lvl1pPr marL="0" indent="0">
              <a:buNone/>
              <a:defRPr sz="4800">
                <a:solidFill>
                  <a:schemeClr val="bg1"/>
                </a:solidFill>
              </a:defRPr>
            </a:lvl1pPr>
          </a:lstStyle>
          <a:p>
            <a:r>
              <a:rPr lang="en-US" dirty="0"/>
              <a:t>Speaker Photo</a:t>
            </a:r>
          </a:p>
        </p:txBody>
      </p:sp>
      <p:sp>
        <p:nvSpPr>
          <p:cNvPr id="26" name="Picture Placeholder 12">
            <a:extLst>
              <a:ext uri="{FF2B5EF4-FFF2-40B4-BE49-F238E27FC236}">
                <a16:creationId xmlns:a16="http://schemas.microsoft.com/office/drawing/2014/main" id="{BCA7808D-6834-69A0-60DD-CA60CF12A4EC}"/>
              </a:ext>
            </a:extLst>
          </p:cNvPr>
          <p:cNvSpPr>
            <a:spLocks noGrp="1"/>
          </p:cNvSpPr>
          <p:nvPr>
            <p:ph type="pic" sz="quarter" idx="18" hasCustomPrompt="1"/>
          </p:nvPr>
        </p:nvSpPr>
        <p:spPr>
          <a:xfrm>
            <a:off x="8912986" y="7217083"/>
            <a:ext cx="3567702" cy="3567238"/>
          </a:xfrm>
        </p:spPr>
        <p:txBody>
          <a:bodyPr>
            <a:normAutofit/>
          </a:bodyPr>
          <a:lstStyle>
            <a:lvl1pPr marL="0" indent="0">
              <a:buNone/>
              <a:defRPr sz="4800">
                <a:solidFill>
                  <a:schemeClr val="bg1"/>
                </a:solidFill>
              </a:defRPr>
            </a:lvl1pPr>
          </a:lstStyle>
          <a:p>
            <a:r>
              <a:rPr lang="en-US" dirty="0"/>
              <a:t>Speaker Photo</a:t>
            </a:r>
          </a:p>
        </p:txBody>
      </p:sp>
      <p:sp>
        <p:nvSpPr>
          <p:cNvPr id="27" name="Text Placeholder 19">
            <a:extLst>
              <a:ext uri="{FF2B5EF4-FFF2-40B4-BE49-F238E27FC236}">
                <a16:creationId xmlns:a16="http://schemas.microsoft.com/office/drawing/2014/main" id="{D081A751-9EB2-DE69-A187-4F13DC373BEB}"/>
              </a:ext>
            </a:extLst>
          </p:cNvPr>
          <p:cNvSpPr>
            <a:spLocks noGrp="1"/>
          </p:cNvSpPr>
          <p:nvPr>
            <p:ph type="body" sz="quarter" idx="19" hasCustomPrompt="1"/>
          </p:nvPr>
        </p:nvSpPr>
        <p:spPr>
          <a:xfrm>
            <a:off x="4802159" y="10963909"/>
            <a:ext cx="3691289" cy="1618994"/>
          </a:xfrm>
        </p:spPr>
        <p:txBody>
          <a:bodyPr>
            <a:normAutofit/>
          </a:bodyPr>
          <a:lstStyle>
            <a:lvl1pPr marL="0" indent="0">
              <a:lnSpc>
                <a:spcPct val="100000"/>
              </a:lnSpc>
              <a:buNone/>
              <a:defRPr sz="3200" b="1">
                <a:solidFill>
                  <a:schemeClr val="bg1"/>
                </a:solidFill>
              </a:defRPr>
            </a:lvl1pPr>
          </a:lstStyle>
          <a:p>
            <a:pPr lvl="0"/>
            <a:r>
              <a:rPr lang="en-US" dirty="0"/>
              <a:t>Speaker </a:t>
            </a:r>
            <a:br>
              <a:rPr lang="en-US" dirty="0"/>
            </a:br>
            <a:r>
              <a:rPr lang="en-US" dirty="0"/>
              <a:t>Name</a:t>
            </a:r>
          </a:p>
        </p:txBody>
      </p:sp>
      <p:sp>
        <p:nvSpPr>
          <p:cNvPr id="28" name="Text Placeholder 19">
            <a:extLst>
              <a:ext uri="{FF2B5EF4-FFF2-40B4-BE49-F238E27FC236}">
                <a16:creationId xmlns:a16="http://schemas.microsoft.com/office/drawing/2014/main" id="{33515760-2CC8-D144-B3A7-927F8F06907C}"/>
              </a:ext>
            </a:extLst>
          </p:cNvPr>
          <p:cNvSpPr>
            <a:spLocks noGrp="1"/>
          </p:cNvSpPr>
          <p:nvPr>
            <p:ph type="body" sz="quarter" idx="20" hasCustomPrompt="1"/>
          </p:nvPr>
        </p:nvSpPr>
        <p:spPr>
          <a:xfrm>
            <a:off x="4802159" y="12152606"/>
            <a:ext cx="3691289" cy="745504"/>
          </a:xfrm>
        </p:spPr>
        <p:txBody>
          <a:bodyPr>
            <a:normAutofit/>
          </a:bodyPr>
          <a:lstStyle>
            <a:lvl1pPr marL="0" indent="0">
              <a:buNone/>
              <a:defRPr sz="2800" b="0">
                <a:solidFill>
                  <a:schemeClr val="bg1"/>
                </a:solidFill>
              </a:defRPr>
            </a:lvl1pPr>
          </a:lstStyle>
          <a:p>
            <a:pPr lvl="0"/>
            <a:r>
              <a:rPr lang="en-US" dirty="0"/>
              <a:t>Title</a:t>
            </a:r>
          </a:p>
        </p:txBody>
      </p:sp>
      <p:sp>
        <p:nvSpPr>
          <p:cNvPr id="29" name="Text Placeholder 19">
            <a:extLst>
              <a:ext uri="{FF2B5EF4-FFF2-40B4-BE49-F238E27FC236}">
                <a16:creationId xmlns:a16="http://schemas.microsoft.com/office/drawing/2014/main" id="{593384AE-AD63-A323-7473-F8763B99A5EF}"/>
              </a:ext>
            </a:extLst>
          </p:cNvPr>
          <p:cNvSpPr>
            <a:spLocks noGrp="1"/>
          </p:cNvSpPr>
          <p:nvPr>
            <p:ph type="body" sz="quarter" idx="21" hasCustomPrompt="1"/>
          </p:nvPr>
        </p:nvSpPr>
        <p:spPr>
          <a:xfrm>
            <a:off x="8718453" y="10963909"/>
            <a:ext cx="3691289" cy="1618994"/>
          </a:xfrm>
        </p:spPr>
        <p:txBody>
          <a:bodyPr>
            <a:normAutofit/>
          </a:bodyPr>
          <a:lstStyle>
            <a:lvl1pPr marL="0" indent="0">
              <a:lnSpc>
                <a:spcPct val="100000"/>
              </a:lnSpc>
              <a:buNone/>
              <a:defRPr sz="3200" b="1">
                <a:solidFill>
                  <a:schemeClr val="bg1"/>
                </a:solidFill>
              </a:defRPr>
            </a:lvl1pPr>
          </a:lstStyle>
          <a:p>
            <a:pPr lvl="0"/>
            <a:r>
              <a:rPr lang="en-US" dirty="0"/>
              <a:t>Speaker </a:t>
            </a:r>
            <a:br>
              <a:rPr lang="en-US" dirty="0"/>
            </a:br>
            <a:r>
              <a:rPr lang="en-US" dirty="0"/>
              <a:t>Name</a:t>
            </a:r>
          </a:p>
        </p:txBody>
      </p:sp>
      <p:sp>
        <p:nvSpPr>
          <p:cNvPr id="30" name="Text Placeholder 19">
            <a:extLst>
              <a:ext uri="{FF2B5EF4-FFF2-40B4-BE49-F238E27FC236}">
                <a16:creationId xmlns:a16="http://schemas.microsoft.com/office/drawing/2014/main" id="{03C03167-2434-C9F2-D481-F4EACF482B56}"/>
              </a:ext>
            </a:extLst>
          </p:cNvPr>
          <p:cNvSpPr>
            <a:spLocks noGrp="1"/>
          </p:cNvSpPr>
          <p:nvPr>
            <p:ph type="body" sz="quarter" idx="22" hasCustomPrompt="1"/>
          </p:nvPr>
        </p:nvSpPr>
        <p:spPr>
          <a:xfrm>
            <a:off x="8718453" y="12152606"/>
            <a:ext cx="3691289" cy="745504"/>
          </a:xfrm>
        </p:spPr>
        <p:txBody>
          <a:bodyPr>
            <a:normAutofit/>
          </a:bodyPr>
          <a:lstStyle>
            <a:lvl1pPr marL="0" indent="0">
              <a:buNone/>
              <a:defRPr sz="2800" b="0">
                <a:solidFill>
                  <a:schemeClr val="bg1"/>
                </a:solidFill>
              </a:defRPr>
            </a:lvl1pPr>
          </a:lstStyle>
          <a:p>
            <a:pPr lvl="0"/>
            <a:r>
              <a:rPr lang="en-US" dirty="0"/>
              <a:t>Title</a:t>
            </a:r>
          </a:p>
        </p:txBody>
      </p:sp>
    </p:spTree>
    <p:extLst>
      <p:ext uri="{BB962C8B-B14F-4D97-AF65-F5344CB8AC3E}">
        <p14:creationId xmlns:p14="http://schemas.microsoft.com/office/powerpoint/2010/main" val="9553767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0 Speaker | Background 1">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8AB9FC5D-CCCA-0A42-8F64-735918F6CFA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95930" y="1009949"/>
            <a:ext cx="6458191" cy="2238862"/>
          </a:xfrm>
          <a:prstGeom prst="rect">
            <a:avLst/>
          </a:prstGeom>
        </p:spPr>
      </p:pic>
      <p:cxnSp>
        <p:nvCxnSpPr>
          <p:cNvPr id="10" name="Straight Connector 9">
            <a:extLst>
              <a:ext uri="{FF2B5EF4-FFF2-40B4-BE49-F238E27FC236}">
                <a16:creationId xmlns:a16="http://schemas.microsoft.com/office/drawing/2014/main" id="{D855F6B6-CA99-F34C-BFBD-F01C3E063E17}"/>
              </a:ext>
            </a:extLst>
          </p:cNvPr>
          <p:cNvCxnSpPr>
            <a:cxnSpLocks/>
          </p:cNvCxnSpPr>
          <p:nvPr userDrawn="1"/>
        </p:nvCxnSpPr>
        <p:spPr>
          <a:xfrm>
            <a:off x="1095519" y="7926350"/>
            <a:ext cx="10526986" cy="0"/>
          </a:xfrm>
          <a:prstGeom prst="line">
            <a:avLst/>
          </a:prstGeom>
          <a:ln w="28575">
            <a:solidFill>
              <a:srgbClr val="50E6FF"/>
            </a:solidFill>
          </a:ln>
        </p:spPr>
        <p:style>
          <a:lnRef idx="1">
            <a:schemeClr val="accent1"/>
          </a:lnRef>
          <a:fillRef idx="0">
            <a:schemeClr val="accent1"/>
          </a:fillRef>
          <a:effectRef idx="0">
            <a:schemeClr val="accent1"/>
          </a:effectRef>
          <a:fontRef idx="minor">
            <a:schemeClr val="tx1"/>
          </a:fontRef>
        </p:style>
      </p:cxnSp>
      <p:sp>
        <p:nvSpPr>
          <p:cNvPr id="11" name="Text Placeholder 19">
            <a:extLst>
              <a:ext uri="{FF2B5EF4-FFF2-40B4-BE49-F238E27FC236}">
                <a16:creationId xmlns:a16="http://schemas.microsoft.com/office/drawing/2014/main" id="{77A389FF-A330-9748-A2B2-AA38AA92BD3F}"/>
              </a:ext>
            </a:extLst>
          </p:cNvPr>
          <p:cNvSpPr>
            <a:spLocks noGrp="1"/>
          </p:cNvSpPr>
          <p:nvPr>
            <p:ph type="body" sz="quarter" idx="11" hasCustomPrompt="1"/>
          </p:nvPr>
        </p:nvSpPr>
        <p:spPr>
          <a:xfrm>
            <a:off x="1095517" y="8434065"/>
            <a:ext cx="10911579" cy="1057158"/>
          </a:xfrm>
        </p:spPr>
        <p:txBody>
          <a:bodyPr/>
          <a:lstStyle>
            <a:lvl1pPr marL="0" indent="0">
              <a:buNone/>
              <a:defRPr>
                <a:solidFill>
                  <a:schemeClr val="bg1"/>
                </a:solidFill>
              </a:defRPr>
            </a:lvl1pPr>
          </a:lstStyle>
          <a:p>
            <a:pPr lvl="0"/>
            <a:r>
              <a:rPr lang="en-US" dirty="0"/>
              <a:t>Date | Time |</a:t>
            </a:r>
          </a:p>
        </p:txBody>
      </p:sp>
      <p:sp>
        <p:nvSpPr>
          <p:cNvPr id="12" name="Text Placeholder 19">
            <a:extLst>
              <a:ext uri="{FF2B5EF4-FFF2-40B4-BE49-F238E27FC236}">
                <a16:creationId xmlns:a16="http://schemas.microsoft.com/office/drawing/2014/main" id="{9F0FD163-5A7A-2B44-81F0-FF7032DD901A}"/>
              </a:ext>
            </a:extLst>
          </p:cNvPr>
          <p:cNvSpPr>
            <a:spLocks noGrp="1"/>
          </p:cNvSpPr>
          <p:nvPr>
            <p:ph type="body" sz="quarter" idx="12" hasCustomPrompt="1"/>
          </p:nvPr>
        </p:nvSpPr>
        <p:spPr>
          <a:xfrm>
            <a:off x="1095517" y="9545175"/>
            <a:ext cx="8222689" cy="1057158"/>
          </a:xfrm>
        </p:spPr>
        <p:txBody>
          <a:bodyPr/>
          <a:lstStyle>
            <a:lvl1pPr marL="0" indent="0">
              <a:buNone/>
              <a:defRPr>
                <a:solidFill>
                  <a:srgbClr val="D59DFF"/>
                </a:solidFill>
              </a:defRPr>
            </a:lvl1pPr>
          </a:lstStyle>
          <a:p>
            <a:pPr lvl="0"/>
            <a:r>
              <a:rPr lang="en-US" dirty="0"/>
              <a:t>Livestream event</a:t>
            </a:r>
          </a:p>
        </p:txBody>
      </p:sp>
      <p:sp>
        <p:nvSpPr>
          <p:cNvPr id="16" name="Title 1">
            <a:extLst>
              <a:ext uri="{FF2B5EF4-FFF2-40B4-BE49-F238E27FC236}">
                <a16:creationId xmlns:a16="http://schemas.microsoft.com/office/drawing/2014/main" id="{01DB3207-BBB5-1347-90FD-9B641CA6FC4C}"/>
              </a:ext>
            </a:extLst>
          </p:cNvPr>
          <p:cNvSpPr>
            <a:spLocks noGrp="1"/>
          </p:cNvSpPr>
          <p:nvPr>
            <p:ph type="title" hasCustomPrompt="1"/>
          </p:nvPr>
        </p:nvSpPr>
        <p:spPr>
          <a:xfrm>
            <a:off x="1095519" y="4801681"/>
            <a:ext cx="11772303" cy="2651126"/>
          </a:xfrm>
        </p:spPr>
        <p:txBody>
          <a:bodyPr anchor="b"/>
          <a:lstStyle>
            <a:lvl1pPr>
              <a:defRPr>
                <a:solidFill>
                  <a:schemeClr val="bg1"/>
                </a:solidFill>
              </a:defRPr>
            </a:lvl1pPr>
          </a:lstStyle>
          <a:p>
            <a:r>
              <a:rPr lang="en-US" dirty="0"/>
              <a:t>Title of </a:t>
            </a:r>
            <a:br>
              <a:rPr lang="en-US" dirty="0"/>
            </a:br>
            <a:r>
              <a:rPr lang="en-US" dirty="0"/>
              <a:t>Event</a:t>
            </a:r>
          </a:p>
        </p:txBody>
      </p:sp>
    </p:spTree>
    <p:extLst>
      <p:ext uri="{BB962C8B-B14F-4D97-AF65-F5344CB8AC3E}">
        <p14:creationId xmlns:p14="http://schemas.microsoft.com/office/powerpoint/2010/main" val="18407142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One Speaker | Background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EE9D74-8A74-714A-ACFB-2172CBD0AEA2}"/>
              </a:ext>
            </a:extLst>
          </p:cNvPr>
          <p:cNvSpPr>
            <a:spLocks noGrp="1"/>
          </p:cNvSpPr>
          <p:nvPr>
            <p:ph type="title" hasCustomPrompt="1"/>
          </p:nvPr>
        </p:nvSpPr>
        <p:spPr>
          <a:xfrm>
            <a:off x="8803361" y="868363"/>
            <a:ext cx="13522931" cy="2651126"/>
          </a:xfrm>
        </p:spPr>
        <p:txBody>
          <a:bodyPr/>
          <a:lstStyle>
            <a:lvl1pPr>
              <a:defRPr>
                <a:solidFill>
                  <a:schemeClr val="bg1"/>
                </a:solidFill>
              </a:defRPr>
            </a:lvl1pPr>
          </a:lstStyle>
          <a:p>
            <a:r>
              <a:rPr lang="en-US" dirty="0"/>
              <a:t>Title of </a:t>
            </a:r>
            <a:br>
              <a:rPr lang="en-US" dirty="0"/>
            </a:br>
            <a:r>
              <a:rPr lang="en-US" dirty="0"/>
              <a:t>Event</a:t>
            </a:r>
          </a:p>
        </p:txBody>
      </p:sp>
      <p:pic>
        <p:nvPicPr>
          <p:cNvPr id="8" name="Graphic 7">
            <a:extLst>
              <a:ext uri="{FF2B5EF4-FFF2-40B4-BE49-F238E27FC236}">
                <a16:creationId xmlns:a16="http://schemas.microsoft.com/office/drawing/2014/main" id="{8AB9FC5D-CCCA-0A42-8F64-735918F6CFA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95930" y="1009949"/>
            <a:ext cx="6458191" cy="2238862"/>
          </a:xfrm>
          <a:prstGeom prst="rect">
            <a:avLst/>
          </a:prstGeom>
        </p:spPr>
      </p:pic>
      <p:sp>
        <p:nvSpPr>
          <p:cNvPr id="13" name="Picture Placeholder 12">
            <a:extLst>
              <a:ext uri="{FF2B5EF4-FFF2-40B4-BE49-F238E27FC236}">
                <a16:creationId xmlns:a16="http://schemas.microsoft.com/office/drawing/2014/main" id="{3839ECD1-453C-CD44-ABE1-912A11FBD592}"/>
              </a:ext>
            </a:extLst>
          </p:cNvPr>
          <p:cNvSpPr>
            <a:spLocks noGrp="1"/>
          </p:cNvSpPr>
          <p:nvPr>
            <p:ph type="pic" sz="quarter" idx="10" hasCustomPrompt="1"/>
          </p:nvPr>
        </p:nvSpPr>
        <p:spPr>
          <a:xfrm>
            <a:off x="1095520" y="6851023"/>
            <a:ext cx="4370491" cy="4369922"/>
          </a:xfrm>
        </p:spPr>
        <p:txBody>
          <a:bodyPr>
            <a:normAutofit/>
          </a:bodyPr>
          <a:lstStyle>
            <a:lvl1pPr marL="0" indent="0">
              <a:buNone/>
              <a:defRPr sz="4800">
                <a:solidFill>
                  <a:schemeClr val="bg1"/>
                </a:solidFill>
              </a:defRPr>
            </a:lvl1pPr>
          </a:lstStyle>
          <a:p>
            <a:r>
              <a:rPr lang="en-US" dirty="0"/>
              <a:t>Speaker Photo</a:t>
            </a:r>
          </a:p>
        </p:txBody>
      </p:sp>
      <p:cxnSp>
        <p:nvCxnSpPr>
          <p:cNvPr id="15" name="Straight Connector 14">
            <a:extLst>
              <a:ext uri="{FF2B5EF4-FFF2-40B4-BE49-F238E27FC236}">
                <a16:creationId xmlns:a16="http://schemas.microsoft.com/office/drawing/2014/main" id="{68BD2B25-E34B-6E4B-BB07-E7FE7F04348F}"/>
              </a:ext>
            </a:extLst>
          </p:cNvPr>
          <p:cNvCxnSpPr>
            <a:cxnSpLocks/>
          </p:cNvCxnSpPr>
          <p:nvPr userDrawn="1"/>
        </p:nvCxnSpPr>
        <p:spPr>
          <a:xfrm>
            <a:off x="1095520" y="4247234"/>
            <a:ext cx="13091535" cy="0"/>
          </a:xfrm>
          <a:prstGeom prst="line">
            <a:avLst/>
          </a:prstGeom>
          <a:ln w="28575">
            <a:solidFill>
              <a:srgbClr val="50E6FF"/>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FC1D23ED-9096-D24C-8E93-2BBA91E59135}"/>
              </a:ext>
            </a:extLst>
          </p:cNvPr>
          <p:cNvCxnSpPr/>
          <p:nvPr userDrawn="1"/>
        </p:nvCxnSpPr>
        <p:spPr>
          <a:xfrm>
            <a:off x="8198393" y="818934"/>
            <a:ext cx="0" cy="2809484"/>
          </a:xfrm>
          <a:prstGeom prst="line">
            <a:avLst/>
          </a:prstGeom>
          <a:ln w="19050">
            <a:solidFill>
              <a:srgbClr val="50E6FF"/>
            </a:solidFill>
          </a:ln>
        </p:spPr>
        <p:style>
          <a:lnRef idx="1">
            <a:schemeClr val="accent1"/>
          </a:lnRef>
          <a:fillRef idx="0">
            <a:schemeClr val="accent1"/>
          </a:fillRef>
          <a:effectRef idx="0">
            <a:schemeClr val="accent1"/>
          </a:effectRef>
          <a:fontRef idx="minor">
            <a:schemeClr val="tx1"/>
          </a:fontRef>
        </p:style>
      </p:cxnSp>
      <p:sp>
        <p:nvSpPr>
          <p:cNvPr id="11" name="Text Placeholder 19">
            <a:extLst>
              <a:ext uri="{FF2B5EF4-FFF2-40B4-BE49-F238E27FC236}">
                <a16:creationId xmlns:a16="http://schemas.microsoft.com/office/drawing/2014/main" id="{FE1CDDE0-D6C0-BA4E-B6FB-2CEF10067A3A}"/>
              </a:ext>
            </a:extLst>
          </p:cNvPr>
          <p:cNvSpPr>
            <a:spLocks noGrp="1"/>
          </p:cNvSpPr>
          <p:nvPr>
            <p:ph type="body" sz="quarter" idx="11" hasCustomPrompt="1"/>
          </p:nvPr>
        </p:nvSpPr>
        <p:spPr>
          <a:xfrm>
            <a:off x="1095517" y="4933184"/>
            <a:ext cx="13967150" cy="1917836"/>
          </a:xfrm>
        </p:spPr>
        <p:txBody>
          <a:bodyPr/>
          <a:lstStyle>
            <a:lvl1pPr marL="0" indent="0">
              <a:buNone/>
              <a:defRPr sz="4800">
                <a:solidFill>
                  <a:schemeClr val="bg1"/>
                </a:solidFill>
              </a:defRPr>
            </a:lvl1pPr>
          </a:lstStyle>
          <a:p>
            <a:pPr lvl="0"/>
            <a:r>
              <a:rPr lang="en-US" dirty="0"/>
              <a:t>Date | Time |</a:t>
            </a:r>
          </a:p>
        </p:txBody>
      </p:sp>
      <p:sp>
        <p:nvSpPr>
          <p:cNvPr id="12" name="Text Placeholder 19">
            <a:extLst>
              <a:ext uri="{FF2B5EF4-FFF2-40B4-BE49-F238E27FC236}">
                <a16:creationId xmlns:a16="http://schemas.microsoft.com/office/drawing/2014/main" id="{3D7769BC-0B56-9C49-B963-E6ECE44785FB}"/>
              </a:ext>
            </a:extLst>
          </p:cNvPr>
          <p:cNvSpPr>
            <a:spLocks noGrp="1"/>
          </p:cNvSpPr>
          <p:nvPr>
            <p:ph type="body" sz="quarter" idx="12" hasCustomPrompt="1"/>
          </p:nvPr>
        </p:nvSpPr>
        <p:spPr>
          <a:xfrm>
            <a:off x="5743427" y="6800500"/>
            <a:ext cx="7038322" cy="1454760"/>
          </a:xfrm>
        </p:spPr>
        <p:txBody>
          <a:bodyPr>
            <a:normAutofit/>
          </a:bodyPr>
          <a:lstStyle>
            <a:lvl1pPr marL="0" indent="0">
              <a:buNone/>
              <a:defRPr sz="4800">
                <a:solidFill>
                  <a:schemeClr val="bg1"/>
                </a:solidFill>
              </a:defRPr>
            </a:lvl1pPr>
          </a:lstStyle>
          <a:p>
            <a:pPr lvl="0"/>
            <a:r>
              <a:rPr lang="en-US" dirty="0"/>
              <a:t>Speaker name</a:t>
            </a:r>
          </a:p>
        </p:txBody>
      </p:sp>
      <p:sp>
        <p:nvSpPr>
          <p:cNvPr id="14" name="Text Placeholder 19">
            <a:extLst>
              <a:ext uri="{FF2B5EF4-FFF2-40B4-BE49-F238E27FC236}">
                <a16:creationId xmlns:a16="http://schemas.microsoft.com/office/drawing/2014/main" id="{D68187EC-AA0A-9F4F-A9B6-C9B0FB1DC365}"/>
              </a:ext>
            </a:extLst>
          </p:cNvPr>
          <p:cNvSpPr>
            <a:spLocks noGrp="1"/>
          </p:cNvSpPr>
          <p:nvPr>
            <p:ph type="body" sz="quarter" idx="13" hasCustomPrompt="1"/>
          </p:nvPr>
        </p:nvSpPr>
        <p:spPr>
          <a:xfrm>
            <a:off x="5743427" y="7725660"/>
            <a:ext cx="7038322" cy="1454760"/>
          </a:xfrm>
        </p:spPr>
        <p:txBody>
          <a:bodyPr>
            <a:normAutofit/>
          </a:bodyPr>
          <a:lstStyle>
            <a:lvl1pPr marL="0" indent="0">
              <a:buNone/>
              <a:defRPr sz="3600">
                <a:solidFill>
                  <a:schemeClr val="bg1"/>
                </a:solidFill>
              </a:defRPr>
            </a:lvl1pPr>
          </a:lstStyle>
          <a:p>
            <a:pPr lvl="0"/>
            <a:r>
              <a:rPr lang="en-US" dirty="0"/>
              <a:t>Speaker title</a:t>
            </a:r>
          </a:p>
        </p:txBody>
      </p:sp>
    </p:spTree>
    <p:extLst>
      <p:ext uri="{BB962C8B-B14F-4D97-AF65-F5344CB8AC3E}">
        <p14:creationId xmlns:p14="http://schemas.microsoft.com/office/powerpoint/2010/main" val="41686409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Speakers | Background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EE9D74-8A74-714A-ACFB-2172CBD0AEA2}"/>
              </a:ext>
            </a:extLst>
          </p:cNvPr>
          <p:cNvSpPr>
            <a:spLocks noGrp="1"/>
          </p:cNvSpPr>
          <p:nvPr>
            <p:ph type="title" hasCustomPrompt="1"/>
          </p:nvPr>
        </p:nvSpPr>
        <p:spPr>
          <a:xfrm>
            <a:off x="8803361" y="868363"/>
            <a:ext cx="13522931" cy="2651126"/>
          </a:xfrm>
        </p:spPr>
        <p:txBody>
          <a:bodyPr/>
          <a:lstStyle>
            <a:lvl1pPr>
              <a:defRPr>
                <a:solidFill>
                  <a:schemeClr val="bg1"/>
                </a:solidFill>
              </a:defRPr>
            </a:lvl1pPr>
          </a:lstStyle>
          <a:p>
            <a:r>
              <a:rPr lang="en-US" dirty="0"/>
              <a:t>Title of </a:t>
            </a:r>
            <a:br>
              <a:rPr lang="en-US" dirty="0"/>
            </a:br>
            <a:r>
              <a:rPr lang="en-US" dirty="0"/>
              <a:t>Event</a:t>
            </a:r>
          </a:p>
        </p:txBody>
      </p:sp>
      <p:pic>
        <p:nvPicPr>
          <p:cNvPr id="8" name="Graphic 7">
            <a:extLst>
              <a:ext uri="{FF2B5EF4-FFF2-40B4-BE49-F238E27FC236}">
                <a16:creationId xmlns:a16="http://schemas.microsoft.com/office/drawing/2014/main" id="{8AB9FC5D-CCCA-0A42-8F64-735918F6CFA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95930" y="1009949"/>
            <a:ext cx="6458191" cy="2238862"/>
          </a:xfrm>
          <a:prstGeom prst="rect">
            <a:avLst/>
          </a:prstGeom>
        </p:spPr>
      </p:pic>
      <p:sp>
        <p:nvSpPr>
          <p:cNvPr id="13" name="Picture Placeholder 12">
            <a:extLst>
              <a:ext uri="{FF2B5EF4-FFF2-40B4-BE49-F238E27FC236}">
                <a16:creationId xmlns:a16="http://schemas.microsoft.com/office/drawing/2014/main" id="{3839ECD1-453C-CD44-ABE1-912A11FBD592}"/>
              </a:ext>
            </a:extLst>
          </p:cNvPr>
          <p:cNvSpPr>
            <a:spLocks noGrp="1"/>
          </p:cNvSpPr>
          <p:nvPr>
            <p:ph type="pic" sz="quarter" idx="10" hasCustomPrompt="1"/>
          </p:nvPr>
        </p:nvSpPr>
        <p:spPr>
          <a:xfrm>
            <a:off x="1095520" y="7140925"/>
            <a:ext cx="3897261" cy="3896754"/>
          </a:xfrm>
        </p:spPr>
        <p:txBody>
          <a:bodyPr>
            <a:normAutofit/>
          </a:bodyPr>
          <a:lstStyle>
            <a:lvl1pPr marL="0" indent="0">
              <a:buNone/>
              <a:defRPr sz="4800">
                <a:solidFill>
                  <a:schemeClr val="bg1"/>
                </a:solidFill>
              </a:defRPr>
            </a:lvl1pPr>
          </a:lstStyle>
          <a:p>
            <a:r>
              <a:rPr lang="en-US" dirty="0"/>
              <a:t>Speaker Photo</a:t>
            </a:r>
          </a:p>
        </p:txBody>
      </p:sp>
      <p:cxnSp>
        <p:nvCxnSpPr>
          <p:cNvPr id="17" name="Straight Connector 16">
            <a:extLst>
              <a:ext uri="{FF2B5EF4-FFF2-40B4-BE49-F238E27FC236}">
                <a16:creationId xmlns:a16="http://schemas.microsoft.com/office/drawing/2014/main" id="{FC1D23ED-9096-D24C-8E93-2BBA91E59135}"/>
              </a:ext>
            </a:extLst>
          </p:cNvPr>
          <p:cNvCxnSpPr/>
          <p:nvPr userDrawn="1"/>
        </p:nvCxnSpPr>
        <p:spPr>
          <a:xfrm>
            <a:off x="8198393" y="818934"/>
            <a:ext cx="0" cy="2809484"/>
          </a:xfrm>
          <a:prstGeom prst="line">
            <a:avLst/>
          </a:prstGeom>
          <a:ln w="19050">
            <a:solidFill>
              <a:srgbClr val="50E6FF"/>
            </a:solidFill>
          </a:ln>
        </p:spPr>
        <p:style>
          <a:lnRef idx="1">
            <a:schemeClr val="accent1"/>
          </a:lnRef>
          <a:fillRef idx="0">
            <a:schemeClr val="accent1"/>
          </a:fillRef>
          <a:effectRef idx="0">
            <a:schemeClr val="accent1"/>
          </a:effectRef>
          <a:fontRef idx="minor">
            <a:schemeClr val="tx1"/>
          </a:fontRef>
        </p:style>
      </p:cxnSp>
      <p:sp>
        <p:nvSpPr>
          <p:cNvPr id="23" name="Text Placeholder 19">
            <a:extLst>
              <a:ext uri="{FF2B5EF4-FFF2-40B4-BE49-F238E27FC236}">
                <a16:creationId xmlns:a16="http://schemas.microsoft.com/office/drawing/2014/main" id="{950B97A6-A179-C34E-9CBC-59353079AB8D}"/>
              </a:ext>
            </a:extLst>
          </p:cNvPr>
          <p:cNvSpPr>
            <a:spLocks noGrp="1"/>
          </p:cNvSpPr>
          <p:nvPr>
            <p:ph type="body" sz="quarter" idx="13" hasCustomPrompt="1"/>
          </p:nvPr>
        </p:nvSpPr>
        <p:spPr>
          <a:xfrm>
            <a:off x="880329" y="11456888"/>
            <a:ext cx="5536933" cy="785308"/>
          </a:xfrm>
        </p:spPr>
        <p:txBody>
          <a:bodyPr>
            <a:normAutofit/>
          </a:bodyPr>
          <a:lstStyle>
            <a:lvl1pPr marL="0" indent="0">
              <a:buNone/>
              <a:defRPr sz="3600" b="1">
                <a:solidFill>
                  <a:schemeClr val="bg1"/>
                </a:solidFill>
              </a:defRPr>
            </a:lvl1pPr>
          </a:lstStyle>
          <a:p>
            <a:pPr lvl="0"/>
            <a:r>
              <a:rPr lang="en-US" dirty="0"/>
              <a:t>Speaker Name</a:t>
            </a:r>
          </a:p>
        </p:txBody>
      </p:sp>
      <p:sp>
        <p:nvSpPr>
          <p:cNvPr id="24" name="Text Placeholder 19">
            <a:extLst>
              <a:ext uri="{FF2B5EF4-FFF2-40B4-BE49-F238E27FC236}">
                <a16:creationId xmlns:a16="http://schemas.microsoft.com/office/drawing/2014/main" id="{CA94F5A5-E643-3545-A1DF-BFC736291525}"/>
              </a:ext>
            </a:extLst>
          </p:cNvPr>
          <p:cNvSpPr>
            <a:spLocks noGrp="1"/>
          </p:cNvSpPr>
          <p:nvPr>
            <p:ph type="body" sz="quarter" idx="14" hasCustomPrompt="1"/>
          </p:nvPr>
        </p:nvSpPr>
        <p:spPr>
          <a:xfrm>
            <a:off x="880329" y="12145228"/>
            <a:ext cx="5536933" cy="785308"/>
          </a:xfrm>
        </p:spPr>
        <p:txBody>
          <a:bodyPr>
            <a:normAutofit/>
          </a:bodyPr>
          <a:lstStyle>
            <a:lvl1pPr marL="0" indent="0">
              <a:buNone/>
              <a:defRPr sz="3200" b="0">
                <a:solidFill>
                  <a:schemeClr val="bg1"/>
                </a:solidFill>
              </a:defRPr>
            </a:lvl1pPr>
          </a:lstStyle>
          <a:p>
            <a:pPr lvl="0"/>
            <a:r>
              <a:rPr lang="en-US" dirty="0"/>
              <a:t>Title</a:t>
            </a:r>
          </a:p>
        </p:txBody>
      </p:sp>
      <p:sp>
        <p:nvSpPr>
          <p:cNvPr id="16" name="Picture Placeholder 12">
            <a:extLst>
              <a:ext uri="{FF2B5EF4-FFF2-40B4-BE49-F238E27FC236}">
                <a16:creationId xmlns:a16="http://schemas.microsoft.com/office/drawing/2014/main" id="{1DD4E25B-FF21-504A-ACA6-34B9ADA4BD15}"/>
              </a:ext>
            </a:extLst>
          </p:cNvPr>
          <p:cNvSpPr>
            <a:spLocks noGrp="1"/>
          </p:cNvSpPr>
          <p:nvPr>
            <p:ph type="pic" sz="quarter" idx="15" hasCustomPrompt="1"/>
          </p:nvPr>
        </p:nvSpPr>
        <p:spPr>
          <a:xfrm>
            <a:off x="6445874" y="7146587"/>
            <a:ext cx="3897261" cy="3896754"/>
          </a:xfrm>
        </p:spPr>
        <p:txBody>
          <a:bodyPr>
            <a:normAutofit/>
          </a:bodyPr>
          <a:lstStyle>
            <a:lvl1pPr marL="0" indent="0">
              <a:buNone/>
              <a:defRPr sz="4800">
                <a:solidFill>
                  <a:schemeClr val="bg1"/>
                </a:solidFill>
              </a:defRPr>
            </a:lvl1pPr>
          </a:lstStyle>
          <a:p>
            <a:r>
              <a:rPr lang="en-US" dirty="0"/>
              <a:t>Speaker Photo</a:t>
            </a:r>
          </a:p>
        </p:txBody>
      </p:sp>
      <p:sp>
        <p:nvSpPr>
          <p:cNvPr id="19" name="Text Placeholder 19">
            <a:extLst>
              <a:ext uri="{FF2B5EF4-FFF2-40B4-BE49-F238E27FC236}">
                <a16:creationId xmlns:a16="http://schemas.microsoft.com/office/drawing/2014/main" id="{48F4E7AB-A5F8-E745-8BB1-AB29EB4EC441}"/>
              </a:ext>
            </a:extLst>
          </p:cNvPr>
          <p:cNvSpPr>
            <a:spLocks noGrp="1"/>
          </p:cNvSpPr>
          <p:nvPr>
            <p:ph type="body" sz="quarter" idx="16" hasCustomPrompt="1"/>
          </p:nvPr>
        </p:nvSpPr>
        <p:spPr>
          <a:xfrm>
            <a:off x="6252204" y="11456888"/>
            <a:ext cx="5536933" cy="785308"/>
          </a:xfrm>
        </p:spPr>
        <p:txBody>
          <a:bodyPr>
            <a:normAutofit/>
          </a:bodyPr>
          <a:lstStyle>
            <a:lvl1pPr marL="0" indent="0">
              <a:buNone/>
              <a:defRPr sz="3600" b="1">
                <a:solidFill>
                  <a:schemeClr val="bg1"/>
                </a:solidFill>
              </a:defRPr>
            </a:lvl1pPr>
          </a:lstStyle>
          <a:p>
            <a:pPr lvl="0"/>
            <a:r>
              <a:rPr lang="en-US" dirty="0"/>
              <a:t>Speaker Name</a:t>
            </a:r>
          </a:p>
        </p:txBody>
      </p:sp>
      <p:sp>
        <p:nvSpPr>
          <p:cNvPr id="22" name="Text Placeholder 19">
            <a:extLst>
              <a:ext uri="{FF2B5EF4-FFF2-40B4-BE49-F238E27FC236}">
                <a16:creationId xmlns:a16="http://schemas.microsoft.com/office/drawing/2014/main" id="{1EDE85E3-C1A8-4F4E-89E0-7707101CEBAD}"/>
              </a:ext>
            </a:extLst>
          </p:cNvPr>
          <p:cNvSpPr>
            <a:spLocks noGrp="1"/>
          </p:cNvSpPr>
          <p:nvPr>
            <p:ph type="body" sz="quarter" idx="17" hasCustomPrompt="1"/>
          </p:nvPr>
        </p:nvSpPr>
        <p:spPr>
          <a:xfrm>
            <a:off x="6252204" y="12145228"/>
            <a:ext cx="5536933" cy="785308"/>
          </a:xfrm>
        </p:spPr>
        <p:txBody>
          <a:bodyPr>
            <a:normAutofit/>
          </a:bodyPr>
          <a:lstStyle>
            <a:lvl1pPr marL="0" indent="0">
              <a:buNone/>
              <a:defRPr sz="3200" b="0">
                <a:solidFill>
                  <a:schemeClr val="bg1"/>
                </a:solidFill>
              </a:defRPr>
            </a:lvl1pPr>
          </a:lstStyle>
          <a:p>
            <a:pPr lvl="0"/>
            <a:r>
              <a:rPr lang="en-US" dirty="0"/>
              <a:t>Title</a:t>
            </a:r>
          </a:p>
        </p:txBody>
      </p:sp>
      <p:sp>
        <p:nvSpPr>
          <p:cNvPr id="20" name="Text Placeholder 19">
            <a:extLst>
              <a:ext uri="{FF2B5EF4-FFF2-40B4-BE49-F238E27FC236}">
                <a16:creationId xmlns:a16="http://schemas.microsoft.com/office/drawing/2014/main" id="{7548A6A2-0E8C-DF48-9D39-FA13C70CFF34}"/>
              </a:ext>
            </a:extLst>
          </p:cNvPr>
          <p:cNvSpPr>
            <a:spLocks noGrp="1"/>
          </p:cNvSpPr>
          <p:nvPr>
            <p:ph type="body" sz="quarter" idx="11" hasCustomPrompt="1"/>
          </p:nvPr>
        </p:nvSpPr>
        <p:spPr>
          <a:xfrm>
            <a:off x="1095517" y="4933184"/>
            <a:ext cx="13967150" cy="1917836"/>
          </a:xfrm>
        </p:spPr>
        <p:txBody>
          <a:bodyPr/>
          <a:lstStyle>
            <a:lvl1pPr marL="0" indent="0">
              <a:buNone/>
              <a:defRPr sz="4800">
                <a:solidFill>
                  <a:schemeClr val="bg1"/>
                </a:solidFill>
              </a:defRPr>
            </a:lvl1pPr>
          </a:lstStyle>
          <a:p>
            <a:pPr lvl="0"/>
            <a:r>
              <a:rPr lang="en-US" dirty="0"/>
              <a:t>Date | Time |</a:t>
            </a:r>
          </a:p>
        </p:txBody>
      </p:sp>
      <p:cxnSp>
        <p:nvCxnSpPr>
          <p:cNvPr id="15" name="Straight Connector 14">
            <a:extLst>
              <a:ext uri="{FF2B5EF4-FFF2-40B4-BE49-F238E27FC236}">
                <a16:creationId xmlns:a16="http://schemas.microsoft.com/office/drawing/2014/main" id="{45B5A7BC-A977-3D38-97EC-9B5A4A580139}"/>
              </a:ext>
            </a:extLst>
          </p:cNvPr>
          <p:cNvCxnSpPr>
            <a:cxnSpLocks/>
          </p:cNvCxnSpPr>
          <p:nvPr userDrawn="1"/>
        </p:nvCxnSpPr>
        <p:spPr>
          <a:xfrm>
            <a:off x="1095520" y="4247234"/>
            <a:ext cx="13091535" cy="0"/>
          </a:xfrm>
          <a:prstGeom prst="line">
            <a:avLst/>
          </a:prstGeom>
          <a:ln w="28575">
            <a:solidFill>
              <a:srgbClr val="50E6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068581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wo Speakers | Background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EE9D74-8A74-714A-ACFB-2172CBD0AEA2}"/>
              </a:ext>
            </a:extLst>
          </p:cNvPr>
          <p:cNvSpPr>
            <a:spLocks noGrp="1"/>
          </p:cNvSpPr>
          <p:nvPr>
            <p:ph type="title" hasCustomPrompt="1"/>
          </p:nvPr>
        </p:nvSpPr>
        <p:spPr>
          <a:xfrm>
            <a:off x="8803361" y="868363"/>
            <a:ext cx="13522931" cy="2651126"/>
          </a:xfrm>
        </p:spPr>
        <p:txBody>
          <a:bodyPr/>
          <a:lstStyle>
            <a:lvl1pPr>
              <a:defRPr>
                <a:solidFill>
                  <a:schemeClr val="bg1"/>
                </a:solidFill>
              </a:defRPr>
            </a:lvl1pPr>
          </a:lstStyle>
          <a:p>
            <a:r>
              <a:rPr lang="en-US" dirty="0"/>
              <a:t>Title of </a:t>
            </a:r>
            <a:br>
              <a:rPr lang="en-US" dirty="0"/>
            </a:br>
            <a:r>
              <a:rPr lang="en-US" dirty="0"/>
              <a:t>Event</a:t>
            </a:r>
          </a:p>
        </p:txBody>
      </p:sp>
      <p:pic>
        <p:nvPicPr>
          <p:cNvPr id="8" name="Graphic 7">
            <a:extLst>
              <a:ext uri="{FF2B5EF4-FFF2-40B4-BE49-F238E27FC236}">
                <a16:creationId xmlns:a16="http://schemas.microsoft.com/office/drawing/2014/main" id="{8AB9FC5D-CCCA-0A42-8F64-735918F6CFA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95930" y="1009949"/>
            <a:ext cx="6458191" cy="2238862"/>
          </a:xfrm>
          <a:prstGeom prst="rect">
            <a:avLst/>
          </a:prstGeom>
        </p:spPr>
      </p:pic>
      <p:cxnSp>
        <p:nvCxnSpPr>
          <p:cNvPr id="17" name="Straight Connector 16">
            <a:extLst>
              <a:ext uri="{FF2B5EF4-FFF2-40B4-BE49-F238E27FC236}">
                <a16:creationId xmlns:a16="http://schemas.microsoft.com/office/drawing/2014/main" id="{FC1D23ED-9096-D24C-8E93-2BBA91E59135}"/>
              </a:ext>
            </a:extLst>
          </p:cNvPr>
          <p:cNvCxnSpPr/>
          <p:nvPr userDrawn="1"/>
        </p:nvCxnSpPr>
        <p:spPr>
          <a:xfrm>
            <a:off x="8198393" y="818934"/>
            <a:ext cx="0" cy="2809484"/>
          </a:xfrm>
          <a:prstGeom prst="line">
            <a:avLst/>
          </a:prstGeom>
          <a:ln w="19050">
            <a:solidFill>
              <a:srgbClr val="50E6FF"/>
            </a:solidFill>
          </a:ln>
        </p:spPr>
        <p:style>
          <a:lnRef idx="1">
            <a:schemeClr val="accent1"/>
          </a:lnRef>
          <a:fillRef idx="0">
            <a:schemeClr val="accent1"/>
          </a:fillRef>
          <a:effectRef idx="0">
            <a:schemeClr val="accent1"/>
          </a:effectRef>
          <a:fontRef idx="minor">
            <a:schemeClr val="tx1"/>
          </a:fontRef>
        </p:style>
      </p:cxnSp>
      <p:sp>
        <p:nvSpPr>
          <p:cNvPr id="20" name="Text Placeholder 19">
            <a:extLst>
              <a:ext uri="{FF2B5EF4-FFF2-40B4-BE49-F238E27FC236}">
                <a16:creationId xmlns:a16="http://schemas.microsoft.com/office/drawing/2014/main" id="{7548A6A2-0E8C-DF48-9D39-FA13C70CFF34}"/>
              </a:ext>
            </a:extLst>
          </p:cNvPr>
          <p:cNvSpPr>
            <a:spLocks noGrp="1"/>
          </p:cNvSpPr>
          <p:nvPr>
            <p:ph type="body" sz="quarter" idx="11" hasCustomPrompt="1"/>
          </p:nvPr>
        </p:nvSpPr>
        <p:spPr>
          <a:xfrm>
            <a:off x="1095517" y="4933184"/>
            <a:ext cx="13967150" cy="1917836"/>
          </a:xfrm>
        </p:spPr>
        <p:txBody>
          <a:bodyPr/>
          <a:lstStyle>
            <a:lvl1pPr marL="0" indent="0">
              <a:buNone/>
              <a:defRPr sz="4800">
                <a:solidFill>
                  <a:schemeClr val="bg1"/>
                </a:solidFill>
              </a:defRPr>
            </a:lvl1pPr>
          </a:lstStyle>
          <a:p>
            <a:pPr lvl="0"/>
            <a:r>
              <a:rPr lang="en-US" dirty="0"/>
              <a:t>Date | Time |</a:t>
            </a:r>
          </a:p>
        </p:txBody>
      </p:sp>
      <p:cxnSp>
        <p:nvCxnSpPr>
          <p:cNvPr id="15" name="Straight Connector 14">
            <a:extLst>
              <a:ext uri="{FF2B5EF4-FFF2-40B4-BE49-F238E27FC236}">
                <a16:creationId xmlns:a16="http://schemas.microsoft.com/office/drawing/2014/main" id="{45B5A7BC-A977-3D38-97EC-9B5A4A580139}"/>
              </a:ext>
            </a:extLst>
          </p:cNvPr>
          <p:cNvCxnSpPr>
            <a:cxnSpLocks/>
          </p:cNvCxnSpPr>
          <p:nvPr userDrawn="1"/>
        </p:nvCxnSpPr>
        <p:spPr>
          <a:xfrm>
            <a:off x="1095520" y="4247234"/>
            <a:ext cx="13091535" cy="0"/>
          </a:xfrm>
          <a:prstGeom prst="line">
            <a:avLst/>
          </a:prstGeom>
          <a:ln w="28575">
            <a:solidFill>
              <a:srgbClr val="50E6FF"/>
            </a:solidFill>
          </a:ln>
        </p:spPr>
        <p:style>
          <a:lnRef idx="1">
            <a:schemeClr val="accent1"/>
          </a:lnRef>
          <a:fillRef idx="0">
            <a:schemeClr val="accent1"/>
          </a:fillRef>
          <a:effectRef idx="0">
            <a:schemeClr val="accent1"/>
          </a:effectRef>
          <a:fontRef idx="minor">
            <a:schemeClr val="tx1"/>
          </a:fontRef>
        </p:style>
      </p:cxnSp>
      <p:sp>
        <p:nvSpPr>
          <p:cNvPr id="14" name="Picture Placeholder 12">
            <a:extLst>
              <a:ext uri="{FF2B5EF4-FFF2-40B4-BE49-F238E27FC236}">
                <a16:creationId xmlns:a16="http://schemas.microsoft.com/office/drawing/2014/main" id="{1E5C7BEC-F3A2-C2F9-496A-C8924D906564}"/>
              </a:ext>
            </a:extLst>
          </p:cNvPr>
          <p:cNvSpPr>
            <a:spLocks noGrp="1"/>
          </p:cNvSpPr>
          <p:nvPr>
            <p:ph type="pic" sz="quarter" idx="10" hasCustomPrompt="1"/>
          </p:nvPr>
        </p:nvSpPr>
        <p:spPr>
          <a:xfrm>
            <a:off x="1095520" y="7217083"/>
            <a:ext cx="3567702" cy="3567238"/>
          </a:xfrm>
        </p:spPr>
        <p:txBody>
          <a:bodyPr>
            <a:normAutofit/>
          </a:bodyPr>
          <a:lstStyle>
            <a:lvl1pPr marL="0" indent="0">
              <a:buNone/>
              <a:defRPr sz="4800">
                <a:solidFill>
                  <a:schemeClr val="bg1"/>
                </a:solidFill>
              </a:defRPr>
            </a:lvl1pPr>
          </a:lstStyle>
          <a:p>
            <a:r>
              <a:rPr lang="en-US" dirty="0"/>
              <a:t>Speaker Photo</a:t>
            </a:r>
          </a:p>
        </p:txBody>
      </p:sp>
      <p:sp>
        <p:nvSpPr>
          <p:cNvPr id="18" name="Text Placeholder 19">
            <a:extLst>
              <a:ext uri="{FF2B5EF4-FFF2-40B4-BE49-F238E27FC236}">
                <a16:creationId xmlns:a16="http://schemas.microsoft.com/office/drawing/2014/main" id="{C555CF78-CEBE-2CB0-69B7-7CF6E6AD141E}"/>
              </a:ext>
            </a:extLst>
          </p:cNvPr>
          <p:cNvSpPr>
            <a:spLocks noGrp="1"/>
          </p:cNvSpPr>
          <p:nvPr>
            <p:ph type="body" sz="quarter" idx="13" hasCustomPrompt="1"/>
          </p:nvPr>
        </p:nvSpPr>
        <p:spPr>
          <a:xfrm>
            <a:off x="885859" y="10963909"/>
            <a:ext cx="3691289" cy="1618994"/>
          </a:xfrm>
        </p:spPr>
        <p:txBody>
          <a:bodyPr>
            <a:normAutofit/>
          </a:bodyPr>
          <a:lstStyle>
            <a:lvl1pPr marL="0" indent="0">
              <a:lnSpc>
                <a:spcPct val="100000"/>
              </a:lnSpc>
              <a:buNone/>
              <a:defRPr sz="3200" b="1">
                <a:solidFill>
                  <a:schemeClr val="bg1"/>
                </a:solidFill>
              </a:defRPr>
            </a:lvl1pPr>
          </a:lstStyle>
          <a:p>
            <a:pPr lvl="0"/>
            <a:r>
              <a:rPr lang="en-US" dirty="0"/>
              <a:t>Speaker </a:t>
            </a:r>
            <a:br>
              <a:rPr lang="en-US" dirty="0"/>
            </a:br>
            <a:r>
              <a:rPr lang="en-US" dirty="0"/>
              <a:t>Name</a:t>
            </a:r>
          </a:p>
        </p:txBody>
      </p:sp>
      <p:sp>
        <p:nvSpPr>
          <p:cNvPr id="21" name="Text Placeholder 19">
            <a:extLst>
              <a:ext uri="{FF2B5EF4-FFF2-40B4-BE49-F238E27FC236}">
                <a16:creationId xmlns:a16="http://schemas.microsoft.com/office/drawing/2014/main" id="{5B4C276F-4CDC-05A5-D31A-483A3FEDB07F}"/>
              </a:ext>
            </a:extLst>
          </p:cNvPr>
          <p:cNvSpPr>
            <a:spLocks noGrp="1"/>
          </p:cNvSpPr>
          <p:nvPr>
            <p:ph type="body" sz="quarter" idx="14" hasCustomPrompt="1"/>
          </p:nvPr>
        </p:nvSpPr>
        <p:spPr>
          <a:xfrm>
            <a:off x="885859" y="12152606"/>
            <a:ext cx="3691289" cy="745504"/>
          </a:xfrm>
        </p:spPr>
        <p:txBody>
          <a:bodyPr>
            <a:normAutofit/>
          </a:bodyPr>
          <a:lstStyle>
            <a:lvl1pPr marL="0" indent="0">
              <a:buNone/>
              <a:defRPr sz="2800" b="0">
                <a:solidFill>
                  <a:schemeClr val="bg1"/>
                </a:solidFill>
              </a:defRPr>
            </a:lvl1pPr>
          </a:lstStyle>
          <a:p>
            <a:pPr lvl="0"/>
            <a:r>
              <a:rPr lang="en-US" dirty="0"/>
              <a:t>Title</a:t>
            </a:r>
          </a:p>
        </p:txBody>
      </p:sp>
      <p:sp>
        <p:nvSpPr>
          <p:cNvPr id="25" name="Picture Placeholder 12">
            <a:extLst>
              <a:ext uri="{FF2B5EF4-FFF2-40B4-BE49-F238E27FC236}">
                <a16:creationId xmlns:a16="http://schemas.microsoft.com/office/drawing/2014/main" id="{EFF7E58C-49FD-67A1-9A6E-D004B1A6202F}"/>
              </a:ext>
            </a:extLst>
          </p:cNvPr>
          <p:cNvSpPr>
            <a:spLocks noGrp="1"/>
          </p:cNvSpPr>
          <p:nvPr>
            <p:ph type="pic" sz="quarter" idx="15" hasCustomPrompt="1"/>
          </p:nvPr>
        </p:nvSpPr>
        <p:spPr>
          <a:xfrm>
            <a:off x="5004253" y="7217083"/>
            <a:ext cx="3567702" cy="3567238"/>
          </a:xfrm>
        </p:spPr>
        <p:txBody>
          <a:bodyPr>
            <a:normAutofit/>
          </a:bodyPr>
          <a:lstStyle>
            <a:lvl1pPr marL="0" indent="0">
              <a:buNone/>
              <a:defRPr sz="4800">
                <a:solidFill>
                  <a:schemeClr val="bg1"/>
                </a:solidFill>
              </a:defRPr>
            </a:lvl1pPr>
          </a:lstStyle>
          <a:p>
            <a:r>
              <a:rPr lang="en-US" dirty="0"/>
              <a:t>Speaker Photo</a:t>
            </a:r>
          </a:p>
        </p:txBody>
      </p:sp>
      <p:sp>
        <p:nvSpPr>
          <p:cNvPr id="26" name="Picture Placeholder 12">
            <a:extLst>
              <a:ext uri="{FF2B5EF4-FFF2-40B4-BE49-F238E27FC236}">
                <a16:creationId xmlns:a16="http://schemas.microsoft.com/office/drawing/2014/main" id="{8E84D47D-6BE9-3AAC-7A33-57A778073A1E}"/>
              </a:ext>
            </a:extLst>
          </p:cNvPr>
          <p:cNvSpPr>
            <a:spLocks noGrp="1"/>
          </p:cNvSpPr>
          <p:nvPr>
            <p:ph type="pic" sz="quarter" idx="18" hasCustomPrompt="1"/>
          </p:nvPr>
        </p:nvSpPr>
        <p:spPr>
          <a:xfrm>
            <a:off x="8912986" y="7217083"/>
            <a:ext cx="3567702" cy="3567238"/>
          </a:xfrm>
        </p:spPr>
        <p:txBody>
          <a:bodyPr>
            <a:normAutofit/>
          </a:bodyPr>
          <a:lstStyle>
            <a:lvl1pPr marL="0" indent="0">
              <a:buNone/>
              <a:defRPr sz="4800">
                <a:solidFill>
                  <a:schemeClr val="bg1"/>
                </a:solidFill>
              </a:defRPr>
            </a:lvl1pPr>
          </a:lstStyle>
          <a:p>
            <a:r>
              <a:rPr lang="en-US" dirty="0"/>
              <a:t>Speaker Photo</a:t>
            </a:r>
          </a:p>
        </p:txBody>
      </p:sp>
      <p:sp>
        <p:nvSpPr>
          <p:cNvPr id="27" name="Text Placeholder 19">
            <a:extLst>
              <a:ext uri="{FF2B5EF4-FFF2-40B4-BE49-F238E27FC236}">
                <a16:creationId xmlns:a16="http://schemas.microsoft.com/office/drawing/2014/main" id="{EE3AE998-39BA-C393-CC44-9FA146B59AE4}"/>
              </a:ext>
            </a:extLst>
          </p:cNvPr>
          <p:cNvSpPr>
            <a:spLocks noGrp="1"/>
          </p:cNvSpPr>
          <p:nvPr>
            <p:ph type="body" sz="quarter" idx="19" hasCustomPrompt="1"/>
          </p:nvPr>
        </p:nvSpPr>
        <p:spPr>
          <a:xfrm>
            <a:off x="4802159" y="10963909"/>
            <a:ext cx="3691289" cy="1618994"/>
          </a:xfrm>
        </p:spPr>
        <p:txBody>
          <a:bodyPr>
            <a:normAutofit/>
          </a:bodyPr>
          <a:lstStyle>
            <a:lvl1pPr marL="0" indent="0">
              <a:lnSpc>
                <a:spcPct val="100000"/>
              </a:lnSpc>
              <a:buNone/>
              <a:defRPr sz="3200" b="1">
                <a:solidFill>
                  <a:schemeClr val="bg1"/>
                </a:solidFill>
              </a:defRPr>
            </a:lvl1pPr>
          </a:lstStyle>
          <a:p>
            <a:pPr lvl="0"/>
            <a:r>
              <a:rPr lang="en-US" dirty="0"/>
              <a:t>Speaker </a:t>
            </a:r>
            <a:br>
              <a:rPr lang="en-US" dirty="0"/>
            </a:br>
            <a:r>
              <a:rPr lang="en-US" dirty="0"/>
              <a:t>Name</a:t>
            </a:r>
          </a:p>
        </p:txBody>
      </p:sp>
      <p:sp>
        <p:nvSpPr>
          <p:cNvPr id="28" name="Text Placeholder 19">
            <a:extLst>
              <a:ext uri="{FF2B5EF4-FFF2-40B4-BE49-F238E27FC236}">
                <a16:creationId xmlns:a16="http://schemas.microsoft.com/office/drawing/2014/main" id="{3F3E9DCF-83E8-125D-6652-D91C40A1A710}"/>
              </a:ext>
            </a:extLst>
          </p:cNvPr>
          <p:cNvSpPr>
            <a:spLocks noGrp="1"/>
          </p:cNvSpPr>
          <p:nvPr>
            <p:ph type="body" sz="quarter" idx="20" hasCustomPrompt="1"/>
          </p:nvPr>
        </p:nvSpPr>
        <p:spPr>
          <a:xfrm>
            <a:off x="4802159" y="12152606"/>
            <a:ext cx="3691289" cy="745504"/>
          </a:xfrm>
        </p:spPr>
        <p:txBody>
          <a:bodyPr>
            <a:normAutofit/>
          </a:bodyPr>
          <a:lstStyle>
            <a:lvl1pPr marL="0" indent="0">
              <a:buNone/>
              <a:defRPr sz="2800" b="0">
                <a:solidFill>
                  <a:schemeClr val="bg1"/>
                </a:solidFill>
              </a:defRPr>
            </a:lvl1pPr>
          </a:lstStyle>
          <a:p>
            <a:pPr lvl="0"/>
            <a:r>
              <a:rPr lang="en-US" dirty="0"/>
              <a:t>Title</a:t>
            </a:r>
          </a:p>
        </p:txBody>
      </p:sp>
      <p:sp>
        <p:nvSpPr>
          <p:cNvPr id="29" name="Text Placeholder 19">
            <a:extLst>
              <a:ext uri="{FF2B5EF4-FFF2-40B4-BE49-F238E27FC236}">
                <a16:creationId xmlns:a16="http://schemas.microsoft.com/office/drawing/2014/main" id="{C1E5B12D-3FE4-37A3-E2FE-C16AD312EB94}"/>
              </a:ext>
            </a:extLst>
          </p:cNvPr>
          <p:cNvSpPr>
            <a:spLocks noGrp="1"/>
          </p:cNvSpPr>
          <p:nvPr>
            <p:ph type="body" sz="quarter" idx="21" hasCustomPrompt="1"/>
          </p:nvPr>
        </p:nvSpPr>
        <p:spPr>
          <a:xfrm>
            <a:off x="8718453" y="10963909"/>
            <a:ext cx="3691289" cy="1618994"/>
          </a:xfrm>
        </p:spPr>
        <p:txBody>
          <a:bodyPr>
            <a:normAutofit/>
          </a:bodyPr>
          <a:lstStyle>
            <a:lvl1pPr marL="0" indent="0">
              <a:lnSpc>
                <a:spcPct val="100000"/>
              </a:lnSpc>
              <a:buNone/>
              <a:defRPr sz="3200" b="1">
                <a:solidFill>
                  <a:schemeClr val="bg1"/>
                </a:solidFill>
              </a:defRPr>
            </a:lvl1pPr>
          </a:lstStyle>
          <a:p>
            <a:pPr lvl="0"/>
            <a:r>
              <a:rPr lang="en-US" dirty="0"/>
              <a:t>Speaker </a:t>
            </a:r>
            <a:br>
              <a:rPr lang="en-US" dirty="0"/>
            </a:br>
            <a:r>
              <a:rPr lang="en-US" dirty="0"/>
              <a:t>Name</a:t>
            </a:r>
          </a:p>
        </p:txBody>
      </p:sp>
      <p:sp>
        <p:nvSpPr>
          <p:cNvPr id="30" name="Text Placeholder 19">
            <a:extLst>
              <a:ext uri="{FF2B5EF4-FFF2-40B4-BE49-F238E27FC236}">
                <a16:creationId xmlns:a16="http://schemas.microsoft.com/office/drawing/2014/main" id="{D0782342-6C2C-D85E-A8F0-8D7DE309920C}"/>
              </a:ext>
            </a:extLst>
          </p:cNvPr>
          <p:cNvSpPr>
            <a:spLocks noGrp="1"/>
          </p:cNvSpPr>
          <p:nvPr>
            <p:ph type="body" sz="quarter" idx="22" hasCustomPrompt="1"/>
          </p:nvPr>
        </p:nvSpPr>
        <p:spPr>
          <a:xfrm>
            <a:off x="8718453" y="12152606"/>
            <a:ext cx="3691289" cy="745504"/>
          </a:xfrm>
        </p:spPr>
        <p:txBody>
          <a:bodyPr>
            <a:normAutofit/>
          </a:bodyPr>
          <a:lstStyle>
            <a:lvl1pPr marL="0" indent="0">
              <a:buNone/>
              <a:defRPr sz="2800" b="0">
                <a:solidFill>
                  <a:schemeClr val="bg1"/>
                </a:solidFill>
              </a:defRPr>
            </a:lvl1pPr>
          </a:lstStyle>
          <a:p>
            <a:pPr lvl="0"/>
            <a:r>
              <a:rPr lang="en-US" dirty="0"/>
              <a:t>Title</a:t>
            </a:r>
          </a:p>
        </p:txBody>
      </p:sp>
    </p:spTree>
    <p:extLst>
      <p:ext uri="{BB962C8B-B14F-4D97-AF65-F5344CB8AC3E}">
        <p14:creationId xmlns:p14="http://schemas.microsoft.com/office/powerpoint/2010/main" val="246479500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image" Target="../media/image4.png"/><Relationship Id="rId5" Type="http://schemas.openxmlformats.org/officeDocument/2006/relationships/theme" Target="../theme/theme2.xml"/><Relationship Id="rId4"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6" name="Picture 15" descr="A screenshot of a game&#10;&#10;Description automatically generated with low confidence">
            <a:extLst>
              <a:ext uri="{FF2B5EF4-FFF2-40B4-BE49-F238E27FC236}">
                <a16:creationId xmlns:a16="http://schemas.microsoft.com/office/drawing/2014/main" id="{811BC7FE-CCBF-36DD-1BF4-EB3196F7C0C8}"/>
              </a:ext>
            </a:extLst>
          </p:cNvPr>
          <p:cNvPicPr>
            <a:picLocks noChangeAspect="1"/>
          </p:cNvPicPr>
          <p:nvPr userDrawn="1"/>
        </p:nvPicPr>
        <p:blipFill>
          <a:blip r:embed="rId7"/>
          <a:stretch>
            <a:fillRect/>
          </a:stretch>
        </p:blipFill>
        <p:spPr>
          <a:xfrm>
            <a:off x="1587" y="0"/>
            <a:ext cx="24384000" cy="13716000"/>
          </a:xfrm>
          <a:prstGeom prst="rect">
            <a:avLst/>
          </a:prstGeom>
        </p:spPr>
      </p:pic>
      <p:sp>
        <p:nvSpPr>
          <p:cNvPr id="2" name="Title Placeholder 1"/>
          <p:cNvSpPr>
            <a:spLocks noGrp="1"/>
          </p:cNvSpPr>
          <p:nvPr>
            <p:ph type="title"/>
          </p:nvPr>
        </p:nvSpPr>
        <p:spPr>
          <a:xfrm>
            <a:off x="1676619" y="730251"/>
            <a:ext cx="21033938" cy="265112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676619" y="3651250"/>
            <a:ext cx="21033938" cy="870267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676618" y="12712701"/>
            <a:ext cx="5487114" cy="730250"/>
          </a:xfrm>
          <a:prstGeom prst="rect">
            <a:avLst/>
          </a:prstGeom>
        </p:spPr>
        <p:txBody>
          <a:bodyPr vert="horz" lIns="91440" tIns="45720" rIns="91440" bIns="45720" rtlCol="0" anchor="ctr"/>
          <a:lstStyle>
            <a:lvl1pPr algn="l">
              <a:defRPr sz="2400">
                <a:solidFill>
                  <a:schemeClr val="tx1">
                    <a:tint val="75000"/>
                  </a:schemeClr>
                </a:solidFill>
              </a:defRPr>
            </a:lvl1pPr>
          </a:lstStyle>
          <a:p>
            <a:fld id="{FEE67160-6A1D-484D-926D-F5B3EF0AC716}" type="datetimeFigureOut">
              <a:rPr lang="en-US" smtClean="0"/>
              <a:t>5/27/2022</a:t>
            </a:fld>
            <a:endParaRPr lang="en-US"/>
          </a:p>
        </p:txBody>
      </p:sp>
      <p:sp>
        <p:nvSpPr>
          <p:cNvPr id="5" name="Footer Placeholder 4"/>
          <p:cNvSpPr>
            <a:spLocks noGrp="1"/>
          </p:cNvSpPr>
          <p:nvPr>
            <p:ph type="ftr" sz="quarter" idx="3"/>
          </p:nvPr>
        </p:nvSpPr>
        <p:spPr>
          <a:xfrm>
            <a:off x="8078252" y="12712701"/>
            <a:ext cx="8230672" cy="730250"/>
          </a:xfrm>
          <a:prstGeom prst="rect">
            <a:avLst/>
          </a:prstGeom>
        </p:spPr>
        <p:txBody>
          <a:bodyPr vert="horz" lIns="91440" tIns="45720" rIns="91440" bIns="45720" rtlCol="0" anchor="ctr"/>
          <a:lstStyle>
            <a:lvl1pPr algn="ctr">
              <a:defRPr sz="24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7223443" y="12712701"/>
            <a:ext cx="5487114" cy="730250"/>
          </a:xfrm>
          <a:prstGeom prst="rect">
            <a:avLst/>
          </a:prstGeom>
        </p:spPr>
        <p:txBody>
          <a:bodyPr vert="horz" lIns="91440" tIns="45720" rIns="91440" bIns="45720" rtlCol="0" anchor="ctr"/>
          <a:lstStyle>
            <a:lvl1pPr algn="r">
              <a:defRPr sz="2400">
                <a:solidFill>
                  <a:schemeClr val="tx1">
                    <a:tint val="75000"/>
                  </a:schemeClr>
                </a:solidFill>
              </a:defRPr>
            </a:lvl1pPr>
          </a:lstStyle>
          <a:p>
            <a:fld id="{E6A516B6-55B6-EB4B-BBD3-7E1FD3D9D801}" type="slidenum">
              <a:rPr lang="en-US" smtClean="0"/>
              <a:t>‹#›</a:t>
            </a:fld>
            <a:endParaRPr lang="en-US"/>
          </a:p>
        </p:txBody>
      </p:sp>
      <p:sp>
        <p:nvSpPr>
          <p:cNvPr id="14" name="Rectangle 13">
            <a:extLst>
              <a:ext uri="{FF2B5EF4-FFF2-40B4-BE49-F238E27FC236}">
                <a16:creationId xmlns:a16="http://schemas.microsoft.com/office/drawing/2014/main" id="{406B7E05-AF54-FA4E-80F5-A2FDC62BB1CF}"/>
              </a:ext>
            </a:extLst>
          </p:cNvPr>
          <p:cNvSpPr/>
          <p:nvPr userDrawn="1"/>
        </p:nvSpPr>
        <p:spPr>
          <a:xfrm>
            <a:off x="0" y="-54216"/>
            <a:ext cx="24387175" cy="7452544"/>
          </a:xfrm>
          <a:prstGeom prst="rect">
            <a:avLst/>
          </a:prstGeom>
          <a:gradFill>
            <a:gsLst>
              <a:gs pos="29000">
                <a:schemeClr val="tx1">
                  <a:alpha val="6000"/>
                </a:schemeClr>
              </a:gs>
              <a:gs pos="76000">
                <a:schemeClr val="tx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68173062"/>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7" r:id="rId4"/>
    <p:sldLayoutId id="2147483688" r:id="rId5"/>
  </p:sldLayoutIdLst>
  <p:txStyles>
    <p:titleStyle>
      <a:lvl1pPr algn="l" defTabSz="1828800" rtl="0" eaLnBrk="1" latinLnBrk="0" hangingPunct="1">
        <a:lnSpc>
          <a:spcPct val="90000"/>
        </a:lnSpc>
        <a:spcBef>
          <a:spcPct val="0"/>
        </a:spcBef>
        <a:buNone/>
        <a:defRPr sz="8800" kern="1200">
          <a:solidFill>
            <a:schemeClr val="tx1"/>
          </a:solidFill>
          <a:latin typeface="+mj-lt"/>
          <a:ea typeface="+mj-ea"/>
          <a:cs typeface="+mj-cs"/>
        </a:defRPr>
      </a:lvl1pPr>
    </p:titleStyle>
    <p:bodyStyle>
      <a:lvl1pPr marL="457200" indent="-457200" algn="l" defTabSz="1828800" rtl="0" eaLnBrk="1" latinLnBrk="0" hangingPunct="1">
        <a:lnSpc>
          <a:spcPct val="90000"/>
        </a:lnSpc>
        <a:spcBef>
          <a:spcPts val="2000"/>
        </a:spcBef>
        <a:buFont typeface="Arial" panose="020B0604020202020204" pitchFamily="34" charset="0"/>
        <a:buChar char="•"/>
        <a:defRPr sz="5600" kern="1200">
          <a:solidFill>
            <a:schemeClr val="tx1"/>
          </a:solidFill>
          <a:latin typeface="+mn-lt"/>
          <a:ea typeface="+mn-ea"/>
          <a:cs typeface="+mn-cs"/>
        </a:defRPr>
      </a:lvl1pPr>
      <a:lvl2pPr marL="1371600" indent="-457200" algn="l" defTabSz="1828800" rtl="0" eaLnBrk="1" latinLnBrk="0" hangingPunct="1">
        <a:lnSpc>
          <a:spcPct val="90000"/>
        </a:lnSpc>
        <a:spcBef>
          <a:spcPts val="1000"/>
        </a:spcBef>
        <a:buFont typeface="Arial" panose="020B0604020202020204" pitchFamily="34" charset="0"/>
        <a:buChar char="•"/>
        <a:defRPr sz="4800" kern="1200">
          <a:solidFill>
            <a:schemeClr val="tx1"/>
          </a:solidFill>
          <a:latin typeface="+mn-lt"/>
          <a:ea typeface="+mn-ea"/>
          <a:cs typeface="+mn-cs"/>
        </a:defRPr>
      </a:lvl2pPr>
      <a:lvl3pPr marL="2286000" indent="-457200" algn="l" defTabSz="1828800" rtl="0" eaLnBrk="1" latinLnBrk="0" hangingPunct="1">
        <a:lnSpc>
          <a:spcPct val="90000"/>
        </a:lnSpc>
        <a:spcBef>
          <a:spcPts val="1000"/>
        </a:spcBef>
        <a:buFont typeface="Arial" panose="020B0604020202020204" pitchFamily="34" charset="0"/>
        <a:buChar char="•"/>
        <a:defRPr sz="4000" kern="1200">
          <a:solidFill>
            <a:schemeClr val="tx1"/>
          </a:solidFill>
          <a:latin typeface="+mn-lt"/>
          <a:ea typeface="+mn-ea"/>
          <a:cs typeface="+mn-cs"/>
        </a:defRPr>
      </a:lvl3pPr>
      <a:lvl4pPr marL="3200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4pPr>
      <a:lvl5pPr marL="41148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5pPr>
      <a:lvl6pPr marL="50292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6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80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828800" rtl="0" eaLnBrk="1" latinLnBrk="0" hangingPunct="1">
        <a:defRPr sz="3600" kern="1200">
          <a:solidFill>
            <a:schemeClr val="tx1"/>
          </a:solidFill>
          <a:latin typeface="+mn-lt"/>
          <a:ea typeface="+mn-ea"/>
          <a:cs typeface="+mn-cs"/>
        </a:defRPr>
      </a:lvl1pPr>
      <a:lvl2pPr marL="914400" algn="l" defTabSz="1828800" rtl="0" eaLnBrk="1" latinLnBrk="0" hangingPunct="1">
        <a:defRPr sz="3600" kern="1200">
          <a:solidFill>
            <a:schemeClr val="tx1"/>
          </a:solidFill>
          <a:latin typeface="+mn-lt"/>
          <a:ea typeface="+mn-ea"/>
          <a:cs typeface="+mn-cs"/>
        </a:defRPr>
      </a:lvl2pPr>
      <a:lvl3pPr marL="1828800" algn="l" defTabSz="1828800" rtl="0" eaLnBrk="1" latinLnBrk="0" hangingPunct="1">
        <a:defRPr sz="3600" kern="1200">
          <a:solidFill>
            <a:schemeClr val="tx1"/>
          </a:solidFill>
          <a:latin typeface="+mn-lt"/>
          <a:ea typeface="+mn-ea"/>
          <a:cs typeface="+mn-cs"/>
        </a:defRPr>
      </a:lvl3pPr>
      <a:lvl4pPr marL="2743200" algn="l" defTabSz="1828800" rtl="0" eaLnBrk="1" latinLnBrk="0" hangingPunct="1">
        <a:defRPr sz="3600" kern="1200">
          <a:solidFill>
            <a:schemeClr val="tx1"/>
          </a:solidFill>
          <a:latin typeface="+mn-lt"/>
          <a:ea typeface="+mn-ea"/>
          <a:cs typeface="+mn-cs"/>
        </a:defRPr>
      </a:lvl4pPr>
      <a:lvl5pPr marL="3657600" algn="l" defTabSz="1828800" rtl="0" eaLnBrk="1" latinLnBrk="0" hangingPunct="1">
        <a:defRPr sz="3600" kern="1200">
          <a:solidFill>
            <a:schemeClr val="tx1"/>
          </a:solidFill>
          <a:latin typeface="+mn-lt"/>
          <a:ea typeface="+mn-ea"/>
          <a:cs typeface="+mn-cs"/>
        </a:defRPr>
      </a:lvl5pPr>
      <a:lvl6pPr marL="4572000" algn="l" defTabSz="1828800" rtl="0" eaLnBrk="1" latinLnBrk="0" hangingPunct="1">
        <a:defRPr sz="3600" kern="1200">
          <a:solidFill>
            <a:schemeClr val="tx1"/>
          </a:solidFill>
          <a:latin typeface="+mn-lt"/>
          <a:ea typeface="+mn-ea"/>
          <a:cs typeface="+mn-cs"/>
        </a:defRPr>
      </a:lvl6pPr>
      <a:lvl7pPr marL="5486400" algn="l" defTabSz="1828800" rtl="0" eaLnBrk="1" latinLnBrk="0" hangingPunct="1">
        <a:defRPr sz="3600" kern="1200">
          <a:solidFill>
            <a:schemeClr val="tx1"/>
          </a:solidFill>
          <a:latin typeface="+mn-lt"/>
          <a:ea typeface="+mn-ea"/>
          <a:cs typeface="+mn-cs"/>
        </a:defRPr>
      </a:lvl7pPr>
      <a:lvl8pPr marL="6400800" algn="l" defTabSz="1828800" rtl="0" eaLnBrk="1" latinLnBrk="0" hangingPunct="1">
        <a:defRPr sz="3600" kern="1200">
          <a:solidFill>
            <a:schemeClr val="tx1"/>
          </a:solidFill>
          <a:latin typeface="+mn-lt"/>
          <a:ea typeface="+mn-ea"/>
          <a:cs typeface="+mn-cs"/>
        </a:defRPr>
      </a:lvl8pPr>
      <a:lvl9pPr marL="7315200" algn="l" defTabSz="1828800" rtl="0" eaLnBrk="1" latinLnBrk="0" hangingPunct="1">
        <a:defRPr sz="36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8" name="Picture 7" descr="A screenshot of a game&#10;&#10;Description automatically generated with medium confidence">
            <a:extLst>
              <a:ext uri="{FF2B5EF4-FFF2-40B4-BE49-F238E27FC236}">
                <a16:creationId xmlns:a16="http://schemas.microsoft.com/office/drawing/2014/main" id="{A684FB72-B886-A911-73C1-4FC0CAE9F9A1}"/>
              </a:ext>
            </a:extLst>
          </p:cNvPr>
          <p:cNvPicPr>
            <a:picLocks noChangeAspect="1"/>
          </p:cNvPicPr>
          <p:nvPr userDrawn="1"/>
        </p:nvPicPr>
        <p:blipFill>
          <a:blip r:embed="rId6"/>
          <a:stretch>
            <a:fillRect/>
          </a:stretch>
        </p:blipFill>
        <p:spPr>
          <a:xfrm>
            <a:off x="1587" y="0"/>
            <a:ext cx="24384000" cy="13716000"/>
          </a:xfrm>
          <a:prstGeom prst="rect">
            <a:avLst/>
          </a:prstGeom>
        </p:spPr>
      </p:pic>
      <p:sp>
        <p:nvSpPr>
          <p:cNvPr id="2" name="Title Placeholder 1"/>
          <p:cNvSpPr>
            <a:spLocks noGrp="1"/>
          </p:cNvSpPr>
          <p:nvPr>
            <p:ph type="title"/>
          </p:nvPr>
        </p:nvSpPr>
        <p:spPr>
          <a:xfrm>
            <a:off x="1676619" y="730251"/>
            <a:ext cx="21033938" cy="265112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676619" y="3651250"/>
            <a:ext cx="21033938" cy="870267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676618" y="12712701"/>
            <a:ext cx="5487114" cy="730250"/>
          </a:xfrm>
          <a:prstGeom prst="rect">
            <a:avLst/>
          </a:prstGeom>
        </p:spPr>
        <p:txBody>
          <a:bodyPr vert="horz" lIns="91440" tIns="45720" rIns="91440" bIns="45720" rtlCol="0" anchor="ctr"/>
          <a:lstStyle>
            <a:lvl1pPr algn="l">
              <a:defRPr sz="2400">
                <a:solidFill>
                  <a:schemeClr val="tx1">
                    <a:tint val="75000"/>
                  </a:schemeClr>
                </a:solidFill>
              </a:defRPr>
            </a:lvl1pPr>
          </a:lstStyle>
          <a:p>
            <a:fld id="{FEE67160-6A1D-484D-926D-F5B3EF0AC716}" type="datetimeFigureOut">
              <a:rPr lang="en-US" smtClean="0"/>
              <a:t>5/27/2022</a:t>
            </a:fld>
            <a:endParaRPr lang="en-US"/>
          </a:p>
        </p:txBody>
      </p:sp>
      <p:sp>
        <p:nvSpPr>
          <p:cNvPr id="5" name="Footer Placeholder 4"/>
          <p:cNvSpPr>
            <a:spLocks noGrp="1"/>
          </p:cNvSpPr>
          <p:nvPr>
            <p:ph type="ftr" sz="quarter" idx="3"/>
          </p:nvPr>
        </p:nvSpPr>
        <p:spPr>
          <a:xfrm>
            <a:off x="8078252" y="12712701"/>
            <a:ext cx="8230672" cy="730250"/>
          </a:xfrm>
          <a:prstGeom prst="rect">
            <a:avLst/>
          </a:prstGeom>
        </p:spPr>
        <p:txBody>
          <a:bodyPr vert="horz" lIns="91440" tIns="45720" rIns="91440" bIns="45720" rtlCol="0" anchor="ctr"/>
          <a:lstStyle>
            <a:lvl1pPr algn="ctr">
              <a:defRPr sz="24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7223443" y="12712701"/>
            <a:ext cx="5487114" cy="730250"/>
          </a:xfrm>
          <a:prstGeom prst="rect">
            <a:avLst/>
          </a:prstGeom>
        </p:spPr>
        <p:txBody>
          <a:bodyPr vert="horz" lIns="91440" tIns="45720" rIns="91440" bIns="45720" rtlCol="0" anchor="ctr"/>
          <a:lstStyle>
            <a:lvl1pPr algn="r">
              <a:defRPr sz="2400">
                <a:solidFill>
                  <a:schemeClr val="tx1">
                    <a:tint val="75000"/>
                  </a:schemeClr>
                </a:solidFill>
              </a:defRPr>
            </a:lvl1pPr>
          </a:lstStyle>
          <a:p>
            <a:fld id="{E6A516B6-55B6-EB4B-BBD3-7E1FD3D9D801}" type="slidenum">
              <a:rPr lang="en-US" smtClean="0"/>
              <a:t>‹#›</a:t>
            </a:fld>
            <a:endParaRPr lang="en-US"/>
          </a:p>
        </p:txBody>
      </p:sp>
      <p:sp>
        <p:nvSpPr>
          <p:cNvPr id="14" name="Rectangle 13">
            <a:extLst>
              <a:ext uri="{FF2B5EF4-FFF2-40B4-BE49-F238E27FC236}">
                <a16:creationId xmlns:a16="http://schemas.microsoft.com/office/drawing/2014/main" id="{406B7E05-AF54-FA4E-80F5-A2FDC62BB1CF}"/>
              </a:ext>
            </a:extLst>
          </p:cNvPr>
          <p:cNvSpPr/>
          <p:nvPr userDrawn="1"/>
        </p:nvSpPr>
        <p:spPr>
          <a:xfrm>
            <a:off x="0" y="-54216"/>
            <a:ext cx="24387175" cy="7452544"/>
          </a:xfrm>
          <a:prstGeom prst="rect">
            <a:avLst/>
          </a:prstGeom>
          <a:gradFill>
            <a:gsLst>
              <a:gs pos="29000">
                <a:schemeClr val="tx1">
                  <a:alpha val="6000"/>
                </a:schemeClr>
              </a:gs>
              <a:gs pos="76000">
                <a:schemeClr val="tx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019390543"/>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9" r:id="rId4"/>
  </p:sldLayoutIdLst>
  <p:txStyles>
    <p:titleStyle>
      <a:lvl1pPr algn="l" defTabSz="1828800" rtl="0" eaLnBrk="1" latinLnBrk="0" hangingPunct="1">
        <a:lnSpc>
          <a:spcPct val="90000"/>
        </a:lnSpc>
        <a:spcBef>
          <a:spcPct val="0"/>
        </a:spcBef>
        <a:buNone/>
        <a:defRPr sz="8800" kern="1200">
          <a:solidFill>
            <a:schemeClr val="tx1"/>
          </a:solidFill>
          <a:latin typeface="+mj-lt"/>
          <a:ea typeface="+mj-ea"/>
          <a:cs typeface="+mj-cs"/>
        </a:defRPr>
      </a:lvl1pPr>
    </p:titleStyle>
    <p:bodyStyle>
      <a:lvl1pPr marL="457200" indent="-457200" algn="l" defTabSz="1828800" rtl="0" eaLnBrk="1" latinLnBrk="0" hangingPunct="1">
        <a:lnSpc>
          <a:spcPct val="90000"/>
        </a:lnSpc>
        <a:spcBef>
          <a:spcPts val="2000"/>
        </a:spcBef>
        <a:buFont typeface="Arial" panose="020B0604020202020204" pitchFamily="34" charset="0"/>
        <a:buChar char="•"/>
        <a:defRPr sz="5600" kern="1200">
          <a:solidFill>
            <a:schemeClr val="tx1"/>
          </a:solidFill>
          <a:latin typeface="+mn-lt"/>
          <a:ea typeface="+mn-ea"/>
          <a:cs typeface="+mn-cs"/>
        </a:defRPr>
      </a:lvl1pPr>
      <a:lvl2pPr marL="1371600" indent="-457200" algn="l" defTabSz="1828800" rtl="0" eaLnBrk="1" latinLnBrk="0" hangingPunct="1">
        <a:lnSpc>
          <a:spcPct val="90000"/>
        </a:lnSpc>
        <a:spcBef>
          <a:spcPts val="1000"/>
        </a:spcBef>
        <a:buFont typeface="Arial" panose="020B0604020202020204" pitchFamily="34" charset="0"/>
        <a:buChar char="•"/>
        <a:defRPr sz="4800" kern="1200">
          <a:solidFill>
            <a:schemeClr val="tx1"/>
          </a:solidFill>
          <a:latin typeface="+mn-lt"/>
          <a:ea typeface="+mn-ea"/>
          <a:cs typeface="+mn-cs"/>
        </a:defRPr>
      </a:lvl2pPr>
      <a:lvl3pPr marL="2286000" indent="-457200" algn="l" defTabSz="1828800" rtl="0" eaLnBrk="1" latinLnBrk="0" hangingPunct="1">
        <a:lnSpc>
          <a:spcPct val="90000"/>
        </a:lnSpc>
        <a:spcBef>
          <a:spcPts val="1000"/>
        </a:spcBef>
        <a:buFont typeface="Arial" panose="020B0604020202020204" pitchFamily="34" charset="0"/>
        <a:buChar char="•"/>
        <a:defRPr sz="4000" kern="1200">
          <a:solidFill>
            <a:schemeClr val="tx1"/>
          </a:solidFill>
          <a:latin typeface="+mn-lt"/>
          <a:ea typeface="+mn-ea"/>
          <a:cs typeface="+mn-cs"/>
        </a:defRPr>
      </a:lvl3pPr>
      <a:lvl4pPr marL="3200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4pPr>
      <a:lvl5pPr marL="41148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5pPr>
      <a:lvl6pPr marL="50292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6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80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p:bodyStyle>
    <p:otherStyle>
      <a:defPPr>
        <a:defRPr lang="en-US"/>
      </a:defPPr>
      <a:lvl1pPr marL="0" algn="l" defTabSz="1828800" rtl="0" eaLnBrk="1" latinLnBrk="0" hangingPunct="1">
        <a:defRPr sz="3600" kern="1200">
          <a:solidFill>
            <a:schemeClr val="tx1"/>
          </a:solidFill>
          <a:latin typeface="+mn-lt"/>
          <a:ea typeface="+mn-ea"/>
          <a:cs typeface="+mn-cs"/>
        </a:defRPr>
      </a:lvl1pPr>
      <a:lvl2pPr marL="914400" algn="l" defTabSz="1828800" rtl="0" eaLnBrk="1" latinLnBrk="0" hangingPunct="1">
        <a:defRPr sz="3600" kern="1200">
          <a:solidFill>
            <a:schemeClr val="tx1"/>
          </a:solidFill>
          <a:latin typeface="+mn-lt"/>
          <a:ea typeface="+mn-ea"/>
          <a:cs typeface="+mn-cs"/>
        </a:defRPr>
      </a:lvl2pPr>
      <a:lvl3pPr marL="1828800" algn="l" defTabSz="1828800" rtl="0" eaLnBrk="1" latinLnBrk="0" hangingPunct="1">
        <a:defRPr sz="3600" kern="1200">
          <a:solidFill>
            <a:schemeClr val="tx1"/>
          </a:solidFill>
          <a:latin typeface="+mn-lt"/>
          <a:ea typeface="+mn-ea"/>
          <a:cs typeface="+mn-cs"/>
        </a:defRPr>
      </a:lvl3pPr>
      <a:lvl4pPr marL="2743200" algn="l" defTabSz="1828800" rtl="0" eaLnBrk="1" latinLnBrk="0" hangingPunct="1">
        <a:defRPr sz="3600" kern="1200">
          <a:solidFill>
            <a:schemeClr val="tx1"/>
          </a:solidFill>
          <a:latin typeface="+mn-lt"/>
          <a:ea typeface="+mn-ea"/>
          <a:cs typeface="+mn-cs"/>
        </a:defRPr>
      </a:lvl4pPr>
      <a:lvl5pPr marL="3657600" algn="l" defTabSz="1828800" rtl="0" eaLnBrk="1" latinLnBrk="0" hangingPunct="1">
        <a:defRPr sz="3600" kern="1200">
          <a:solidFill>
            <a:schemeClr val="tx1"/>
          </a:solidFill>
          <a:latin typeface="+mn-lt"/>
          <a:ea typeface="+mn-ea"/>
          <a:cs typeface="+mn-cs"/>
        </a:defRPr>
      </a:lvl5pPr>
      <a:lvl6pPr marL="4572000" algn="l" defTabSz="1828800" rtl="0" eaLnBrk="1" latinLnBrk="0" hangingPunct="1">
        <a:defRPr sz="3600" kern="1200">
          <a:solidFill>
            <a:schemeClr val="tx1"/>
          </a:solidFill>
          <a:latin typeface="+mn-lt"/>
          <a:ea typeface="+mn-ea"/>
          <a:cs typeface="+mn-cs"/>
        </a:defRPr>
      </a:lvl6pPr>
      <a:lvl7pPr marL="5486400" algn="l" defTabSz="1828800" rtl="0" eaLnBrk="1" latinLnBrk="0" hangingPunct="1">
        <a:defRPr sz="3600" kern="1200">
          <a:solidFill>
            <a:schemeClr val="tx1"/>
          </a:solidFill>
          <a:latin typeface="+mn-lt"/>
          <a:ea typeface="+mn-ea"/>
          <a:cs typeface="+mn-cs"/>
        </a:defRPr>
      </a:lvl7pPr>
      <a:lvl8pPr marL="6400800" algn="l" defTabSz="1828800" rtl="0" eaLnBrk="1" latinLnBrk="0" hangingPunct="1">
        <a:defRPr sz="3600" kern="1200">
          <a:solidFill>
            <a:schemeClr val="tx1"/>
          </a:solidFill>
          <a:latin typeface="+mn-lt"/>
          <a:ea typeface="+mn-ea"/>
          <a:cs typeface="+mn-cs"/>
        </a:defRPr>
      </a:lvl8pPr>
      <a:lvl9pPr marL="7315200" algn="l" defTabSz="1828800" rtl="0" eaLnBrk="1" latinLnBrk="0" hangingPunct="1">
        <a:defRPr sz="3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docs.microsoft.com/en-us/learn/certifications/" TargetMode="External"/><Relationship Id="rId7"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jpg"/></Relationships>
</file>

<file path=ppt/slides/_rels/slide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https://aka.ms/LondonReactorStudentCertification" TargetMode="External"/><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hyperlink" Target="https://aka.ms/StudentDeveloperDayChallenge"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C4E89E07-0CEF-CB4E-8256-384F845019AC}"/>
              </a:ext>
            </a:extLst>
          </p:cNvPr>
          <p:cNvSpPr>
            <a:spLocks noGrp="1"/>
          </p:cNvSpPr>
          <p:nvPr>
            <p:ph type="title"/>
          </p:nvPr>
        </p:nvSpPr>
        <p:spPr/>
        <p:txBody>
          <a:bodyPr/>
          <a:lstStyle/>
          <a:p>
            <a:r>
              <a:rPr lang="en-US" dirty="0">
                <a:latin typeface="Segoe UI" panose="020B0502040204020203" pitchFamily="34" charset="0"/>
                <a:cs typeface="Segoe UI" panose="020B0502040204020203" pitchFamily="34" charset="0"/>
              </a:rPr>
              <a:t>Microsoft Certifications and the road to a tech job</a:t>
            </a:r>
          </a:p>
        </p:txBody>
      </p:sp>
      <p:pic>
        <p:nvPicPr>
          <p:cNvPr id="17" name="Picture Placeholder 16">
            <a:extLst>
              <a:ext uri="{FF2B5EF4-FFF2-40B4-BE49-F238E27FC236}">
                <a16:creationId xmlns:a16="http://schemas.microsoft.com/office/drawing/2014/main" id="{6DC30FE0-1AA5-B243-A6E5-B1B103E12EAB}"/>
              </a:ext>
            </a:extLst>
          </p:cNvPr>
          <p:cNvPicPr>
            <a:picLocks noGrp="1" noChangeAspect="1"/>
          </p:cNvPicPr>
          <p:nvPr>
            <p:ph type="pic" sz="quarter" idx="10"/>
          </p:nvPr>
        </p:nvPicPr>
        <p:blipFill>
          <a:blip r:embed="rId2"/>
          <a:srcRect t="7" b="7"/>
          <a:stretch/>
        </p:blipFill>
        <p:spPr>
          <a:xfrm>
            <a:off x="1095520" y="6851023"/>
            <a:ext cx="4370491" cy="4369922"/>
          </a:xfrm>
        </p:spPr>
      </p:pic>
      <p:sp>
        <p:nvSpPr>
          <p:cNvPr id="2" name="Text Placeholder 1">
            <a:extLst>
              <a:ext uri="{FF2B5EF4-FFF2-40B4-BE49-F238E27FC236}">
                <a16:creationId xmlns:a16="http://schemas.microsoft.com/office/drawing/2014/main" id="{725B3E2B-9D71-FF48-840D-413565656D51}"/>
              </a:ext>
            </a:extLst>
          </p:cNvPr>
          <p:cNvSpPr>
            <a:spLocks noGrp="1"/>
          </p:cNvSpPr>
          <p:nvPr>
            <p:ph type="body" sz="quarter" idx="11"/>
          </p:nvPr>
        </p:nvSpPr>
        <p:spPr/>
        <p:txBody>
          <a:bodyPr>
            <a:noAutofit/>
          </a:bodyPr>
          <a:lstStyle/>
          <a:p>
            <a:r>
              <a:rPr lang="en-US" dirty="0">
                <a:latin typeface="Segoe UI" panose="020B0502040204020203" pitchFamily="34" charset="0"/>
                <a:cs typeface="Segoe UI" panose="020B0502040204020203" pitchFamily="34" charset="0"/>
              </a:rPr>
              <a:t>Sat, May 28  |  2:30</a:t>
            </a:r>
            <a:r>
              <a:rPr lang="en-US" sz="4000" dirty="0">
                <a:latin typeface="Segoe UI" panose="020B0502040204020203" pitchFamily="34" charset="0"/>
                <a:cs typeface="Segoe UI" panose="020B0502040204020203" pitchFamily="34" charset="0"/>
              </a:rPr>
              <a:t>PM</a:t>
            </a:r>
            <a:r>
              <a:rPr lang="en-US" dirty="0">
                <a:latin typeface="Segoe UI" panose="020B0502040204020203" pitchFamily="34" charset="0"/>
                <a:cs typeface="Segoe UI" panose="020B0502040204020203" pitchFamily="34" charset="0"/>
              </a:rPr>
              <a:t> BST  -  2:40</a:t>
            </a:r>
            <a:r>
              <a:rPr lang="en-US" sz="4000" dirty="0">
                <a:latin typeface="Segoe UI" panose="020B0502040204020203" pitchFamily="34" charset="0"/>
                <a:cs typeface="Segoe UI" panose="020B0502040204020203" pitchFamily="34" charset="0"/>
              </a:rPr>
              <a:t>PM</a:t>
            </a:r>
            <a:r>
              <a:rPr lang="en-US" dirty="0">
                <a:latin typeface="Segoe UI" panose="020B0502040204020203" pitchFamily="34" charset="0"/>
                <a:cs typeface="Segoe UI" panose="020B0502040204020203" pitchFamily="34" charset="0"/>
              </a:rPr>
              <a:t> BST</a:t>
            </a:r>
          </a:p>
          <a:p>
            <a:r>
              <a:rPr lang="en-US" dirty="0">
                <a:solidFill>
                  <a:srgbClr val="D59DFF"/>
                </a:solidFill>
                <a:latin typeface="Segoe UI" panose="020B0502040204020203" pitchFamily="34" charset="0"/>
                <a:cs typeface="Segoe UI" panose="020B0502040204020203" pitchFamily="34" charset="0"/>
              </a:rPr>
              <a:t>In Person event</a:t>
            </a:r>
          </a:p>
        </p:txBody>
      </p:sp>
      <p:sp>
        <p:nvSpPr>
          <p:cNvPr id="3" name="Text Placeholder 2">
            <a:extLst>
              <a:ext uri="{FF2B5EF4-FFF2-40B4-BE49-F238E27FC236}">
                <a16:creationId xmlns:a16="http://schemas.microsoft.com/office/drawing/2014/main" id="{03707D8A-36BE-2C41-A21E-1945F866C867}"/>
              </a:ext>
            </a:extLst>
          </p:cNvPr>
          <p:cNvSpPr>
            <a:spLocks noGrp="1"/>
          </p:cNvSpPr>
          <p:nvPr>
            <p:ph type="body" sz="quarter" idx="12"/>
          </p:nvPr>
        </p:nvSpPr>
        <p:spPr/>
        <p:txBody>
          <a:bodyPr/>
          <a:lstStyle/>
          <a:p>
            <a:r>
              <a:rPr lang="en-US" dirty="0">
                <a:latin typeface="Segoe UI" panose="020B0502040204020203" pitchFamily="34" charset="0"/>
                <a:cs typeface="Segoe UI" panose="020B0502040204020203" pitchFamily="34" charset="0"/>
              </a:rPr>
              <a:t>Rosen Georgiev</a:t>
            </a:r>
          </a:p>
        </p:txBody>
      </p:sp>
      <p:sp>
        <p:nvSpPr>
          <p:cNvPr id="4" name="Text Placeholder 3">
            <a:extLst>
              <a:ext uri="{FF2B5EF4-FFF2-40B4-BE49-F238E27FC236}">
                <a16:creationId xmlns:a16="http://schemas.microsoft.com/office/drawing/2014/main" id="{56C42AB7-4523-7D4A-966B-FA42C7489ABC}"/>
              </a:ext>
            </a:extLst>
          </p:cNvPr>
          <p:cNvSpPr>
            <a:spLocks noGrp="1"/>
          </p:cNvSpPr>
          <p:nvPr>
            <p:ph type="body" sz="quarter" idx="13"/>
          </p:nvPr>
        </p:nvSpPr>
        <p:spPr/>
        <p:txBody>
          <a:bodyPr/>
          <a:lstStyle/>
          <a:p>
            <a:r>
              <a:rPr lang="en-US" dirty="0">
                <a:latin typeface="Segoe UI" panose="020B0502040204020203" pitchFamily="34" charset="0"/>
                <a:cs typeface="Segoe UI" panose="020B0502040204020203" pitchFamily="34" charset="0"/>
              </a:rPr>
              <a:t>Security Technical Specialist </a:t>
            </a:r>
            <a:br>
              <a:rPr lang="en-US" dirty="0">
                <a:latin typeface="Segoe UI" panose="020B0502040204020203" pitchFamily="34" charset="0"/>
                <a:cs typeface="Segoe UI" panose="020B0502040204020203" pitchFamily="34" charset="0"/>
              </a:rPr>
            </a:br>
            <a:r>
              <a:rPr lang="en-US" dirty="0">
                <a:latin typeface="Segoe UI" panose="020B0502040204020203" pitchFamily="34" charset="0"/>
                <a:cs typeface="Segoe UI" panose="020B0502040204020203" pitchFamily="34" charset="0"/>
              </a:rPr>
              <a:t>Microsoft Cybersecurity </a:t>
            </a:r>
          </a:p>
        </p:txBody>
      </p:sp>
      <p:pic>
        <p:nvPicPr>
          <p:cNvPr id="6" name="Picture 5" descr="A picture containing person, person, indoor, posing&#10;&#10;Description automatically generated">
            <a:extLst>
              <a:ext uri="{FF2B5EF4-FFF2-40B4-BE49-F238E27FC236}">
                <a16:creationId xmlns:a16="http://schemas.microsoft.com/office/drawing/2014/main" id="{26C8CE7D-95C2-2E2C-7481-574A253DB85A}"/>
              </a:ext>
            </a:extLst>
          </p:cNvPr>
          <p:cNvPicPr>
            <a:picLocks noChangeAspect="1"/>
          </p:cNvPicPr>
          <p:nvPr/>
        </p:nvPicPr>
        <p:blipFill>
          <a:blip r:embed="rId3"/>
          <a:stretch>
            <a:fillRect/>
          </a:stretch>
        </p:blipFill>
        <p:spPr>
          <a:xfrm>
            <a:off x="997618" y="6800500"/>
            <a:ext cx="4468393" cy="4468393"/>
          </a:xfrm>
          <a:prstGeom prst="rect">
            <a:avLst/>
          </a:prstGeom>
        </p:spPr>
      </p:pic>
    </p:spTree>
    <p:extLst>
      <p:ext uri="{BB962C8B-B14F-4D97-AF65-F5344CB8AC3E}">
        <p14:creationId xmlns:p14="http://schemas.microsoft.com/office/powerpoint/2010/main" val="3501994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A0D807-F9A8-881C-4013-53E77FF9F876}"/>
              </a:ext>
            </a:extLst>
          </p:cNvPr>
          <p:cNvSpPr>
            <a:spLocks noGrp="1"/>
          </p:cNvSpPr>
          <p:nvPr>
            <p:ph type="title"/>
          </p:nvPr>
        </p:nvSpPr>
        <p:spPr>
          <a:xfrm>
            <a:off x="8803362" y="868363"/>
            <a:ext cx="12116628" cy="2651126"/>
          </a:xfrm>
        </p:spPr>
        <p:txBody>
          <a:bodyPr>
            <a:normAutofit/>
          </a:bodyPr>
          <a:lstStyle/>
          <a:p>
            <a:r>
              <a:rPr lang="en-GB" sz="8000" dirty="0">
                <a:latin typeface="Segoe UI" panose="020B0502040204020203" pitchFamily="34" charset="0"/>
                <a:cs typeface="Segoe UI" panose="020B0502040204020203" pitchFamily="34" charset="0"/>
              </a:rPr>
              <a:t>Microsoft Certifications Why to get certified?</a:t>
            </a:r>
          </a:p>
        </p:txBody>
      </p:sp>
      <p:sp>
        <p:nvSpPr>
          <p:cNvPr id="4" name="Text Placeholder 3">
            <a:extLst>
              <a:ext uri="{FF2B5EF4-FFF2-40B4-BE49-F238E27FC236}">
                <a16:creationId xmlns:a16="http://schemas.microsoft.com/office/drawing/2014/main" id="{416EEF72-8376-6A6F-AEE7-0F9C32CE99AF}"/>
              </a:ext>
            </a:extLst>
          </p:cNvPr>
          <p:cNvSpPr>
            <a:spLocks noGrp="1"/>
          </p:cNvSpPr>
          <p:nvPr>
            <p:ph type="body" sz="quarter" idx="11"/>
          </p:nvPr>
        </p:nvSpPr>
        <p:spPr>
          <a:xfrm>
            <a:off x="1120231" y="4741539"/>
            <a:ext cx="11162386" cy="1917836"/>
          </a:xfrm>
        </p:spPr>
        <p:txBody>
          <a:bodyPr>
            <a:noAutofit/>
          </a:bodyPr>
          <a:lstStyle/>
          <a:p>
            <a:pPr marL="685800" indent="-685800">
              <a:buFont typeface="Arial" panose="020B0604020202020204" pitchFamily="34" charset="0"/>
              <a:buChar char="•"/>
            </a:pPr>
            <a:r>
              <a:rPr lang="en-GB" b="1" i="0" dirty="0">
                <a:effectLst/>
                <a:latin typeface="Segoe UI" panose="020B0502040204020203" pitchFamily="34" charset="0"/>
                <a:cs typeface="Segoe UI" panose="020B0502040204020203" pitchFamily="34" charset="0"/>
              </a:rPr>
              <a:t>Microsoft Certification </a:t>
            </a:r>
            <a:r>
              <a:rPr lang="en-GB" b="0" i="0" dirty="0">
                <a:effectLst/>
                <a:latin typeface="Segoe UI" panose="020B0502040204020203" pitchFamily="34" charset="0"/>
                <a:cs typeface="Segoe UI" panose="020B0502040204020203" pitchFamily="34" charset="0"/>
              </a:rPr>
              <a:t>is based on industry-defined roles and on the skills needed to perform those roles </a:t>
            </a:r>
          </a:p>
          <a:p>
            <a:pPr marL="685800" indent="-685800">
              <a:buFont typeface="Arial" panose="020B0604020202020204" pitchFamily="34" charset="0"/>
              <a:buChar char="•"/>
            </a:pPr>
            <a:r>
              <a:rPr lang="en-GB" b="0" i="0" dirty="0">
                <a:effectLst/>
                <a:latin typeface="Segoe UI" panose="020B0502040204020203" pitchFamily="34" charset="0"/>
                <a:cs typeface="Segoe UI" panose="020B0502040204020203" pitchFamily="34" charset="0"/>
              </a:rPr>
              <a:t>Get hired faster, get recognized and get promoted</a:t>
            </a:r>
          </a:p>
          <a:p>
            <a:pPr marL="685800" indent="-685800">
              <a:buFont typeface="Arial" panose="020B0604020202020204" pitchFamily="34" charset="0"/>
              <a:buChar char="•"/>
            </a:pPr>
            <a:r>
              <a:rPr lang="en-GB" i="0" dirty="0">
                <a:effectLst/>
                <a:latin typeface="Segoe UI" panose="020B0502040204020203" pitchFamily="34" charset="0"/>
                <a:cs typeface="Segoe UI" panose="020B0502040204020203" pitchFamily="34" charset="0"/>
              </a:rPr>
              <a:t>Certification isn’t just for high-tech roles</a:t>
            </a:r>
            <a:endParaRPr lang="en-GB" dirty="0">
              <a:latin typeface="Segoe UI" panose="020B0502040204020203" pitchFamily="34" charset="0"/>
              <a:cs typeface="Segoe UI" panose="020B0502040204020203" pitchFamily="34" charset="0"/>
              <a:hlinkClick r:id="rId3"/>
            </a:endParaRPr>
          </a:p>
        </p:txBody>
      </p:sp>
      <p:pic>
        <p:nvPicPr>
          <p:cNvPr id="9" name="Picture 8" descr="Graphical user interface, application&#10;&#10;Description automatically generated">
            <a:extLst>
              <a:ext uri="{FF2B5EF4-FFF2-40B4-BE49-F238E27FC236}">
                <a16:creationId xmlns:a16="http://schemas.microsoft.com/office/drawing/2014/main" id="{6715B617-4675-3BE7-FC3C-C3E30908A1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576647" y="4460790"/>
            <a:ext cx="10825858" cy="7940042"/>
          </a:xfrm>
          <a:prstGeom prst="rect">
            <a:avLst/>
          </a:prstGeom>
        </p:spPr>
      </p:pic>
      <p:pic>
        <p:nvPicPr>
          <p:cNvPr id="1028" name="Picture 4" descr="See the source image">
            <a:extLst>
              <a:ext uri="{FF2B5EF4-FFF2-40B4-BE49-F238E27FC236}">
                <a16:creationId xmlns:a16="http://schemas.microsoft.com/office/drawing/2014/main" id="{3792DB25-D102-3F72-D023-91D30AB58F9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40519" y="9708978"/>
            <a:ext cx="2934171" cy="2934171"/>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See the source image">
            <a:extLst>
              <a:ext uri="{FF2B5EF4-FFF2-40B4-BE49-F238E27FC236}">
                <a16:creationId xmlns:a16="http://schemas.microsoft.com/office/drawing/2014/main" id="{35FD67ED-B11E-8682-FE24-12C1F66FFD7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78264" y="9763961"/>
            <a:ext cx="2785889" cy="2785889"/>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See the source image">
            <a:extLst>
              <a:ext uri="{FF2B5EF4-FFF2-40B4-BE49-F238E27FC236}">
                <a16:creationId xmlns:a16="http://schemas.microsoft.com/office/drawing/2014/main" id="{71B9528E-C569-CC78-E7D2-94C770880C0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051056" y="9728155"/>
            <a:ext cx="285750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74891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68FE562-15EF-7747-BAD0-72235F3CB99A}"/>
              </a:ext>
            </a:extLst>
          </p:cNvPr>
          <p:cNvSpPr>
            <a:spLocks noGrp="1"/>
          </p:cNvSpPr>
          <p:nvPr>
            <p:ph type="title"/>
          </p:nvPr>
        </p:nvSpPr>
        <p:spPr/>
        <p:txBody>
          <a:bodyPr/>
          <a:lstStyle/>
          <a:p>
            <a:r>
              <a:rPr lang="en-US" dirty="0">
                <a:latin typeface="Segoe UI" panose="020B0502040204020203" pitchFamily="34" charset="0"/>
                <a:cs typeface="Segoe UI" panose="020B0502040204020203" pitchFamily="34" charset="0"/>
              </a:rPr>
              <a:t>How to get a job in tech?</a:t>
            </a:r>
          </a:p>
        </p:txBody>
      </p:sp>
      <p:sp>
        <p:nvSpPr>
          <p:cNvPr id="25" name="Content Placeholder 2">
            <a:extLst>
              <a:ext uri="{FF2B5EF4-FFF2-40B4-BE49-F238E27FC236}">
                <a16:creationId xmlns:a16="http://schemas.microsoft.com/office/drawing/2014/main" id="{A3E11B66-17E0-2C75-D4DC-39057259B262}"/>
              </a:ext>
            </a:extLst>
          </p:cNvPr>
          <p:cNvSpPr txBox="1">
            <a:spLocks/>
          </p:cNvSpPr>
          <p:nvPr/>
        </p:nvSpPr>
        <p:spPr>
          <a:xfrm>
            <a:off x="1245001" y="5714276"/>
            <a:ext cx="10345077" cy="3320668"/>
          </a:xfrm>
          <a:prstGeom prst="rect">
            <a:avLst/>
          </a:prstGeom>
        </p:spPr>
        <p:txBody>
          <a:bodyPr lIns="91440" tIns="45720" rIns="91440" bIns="45720" anchor="t">
            <a:noAutofit/>
          </a:bodyPr>
          <a:lstStyle>
            <a:lvl1pPr marL="457200" indent="-457200" algn="l" defTabSz="1828800" rtl="0" eaLnBrk="1" latinLnBrk="0" hangingPunct="1">
              <a:lnSpc>
                <a:spcPct val="90000"/>
              </a:lnSpc>
              <a:spcBef>
                <a:spcPts val="2000"/>
              </a:spcBef>
              <a:buFont typeface="Arial" panose="020B0604020202020204" pitchFamily="34" charset="0"/>
              <a:buChar char="•"/>
              <a:defRPr sz="5600" kern="1200">
                <a:solidFill>
                  <a:schemeClr val="tx1"/>
                </a:solidFill>
                <a:latin typeface="+mn-lt"/>
                <a:ea typeface="+mn-ea"/>
                <a:cs typeface="+mn-cs"/>
              </a:defRPr>
            </a:lvl1pPr>
            <a:lvl2pPr marL="1371600" indent="-457200" algn="l" defTabSz="1828800" rtl="0" eaLnBrk="1" latinLnBrk="0" hangingPunct="1">
              <a:lnSpc>
                <a:spcPct val="90000"/>
              </a:lnSpc>
              <a:spcBef>
                <a:spcPts val="1000"/>
              </a:spcBef>
              <a:buFont typeface="Arial" panose="020B0604020202020204" pitchFamily="34" charset="0"/>
              <a:buChar char="•"/>
              <a:defRPr sz="4800" kern="1200">
                <a:solidFill>
                  <a:schemeClr val="tx1"/>
                </a:solidFill>
                <a:latin typeface="+mn-lt"/>
                <a:ea typeface="+mn-ea"/>
                <a:cs typeface="+mn-cs"/>
              </a:defRPr>
            </a:lvl2pPr>
            <a:lvl3pPr marL="2286000" indent="-457200" algn="l" defTabSz="1828800" rtl="0" eaLnBrk="1" latinLnBrk="0" hangingPunct="1">
              <a:lnSpc>
                <a:spcPct val="90000"/>
              </a:lnSpc>
              <a:spcBef>
                <a:spcPts val="1000"/>
              </a:spcBef>
              <a:buFont typeface="Arial" panose="020B0604020202020204" pitchFamily="34" charset="0"/>
              <a:buChar char="•"/>
              <a:defRPr sz="4000" kern="1200">
                <a:solidFill>
                  <a:schemeClr val="tx1"/>
                </a:solidFill>
                <a:latin typeface="+mn-lt"/>
                <a:ea typeface="+mn-ea"/>
                <a:cs typeface="+mn-cs"/>
              </a:defRPr>
            </a:lvl3pPr>
            <a:lvl4pPr marL="3200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4pPr>
            <a:lvl5pPr marL="41148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5pPr>
            <a:lvl6pPr marL="50292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6pPr>
            <a:lvl7pPr marL="59436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7pPr>
            <a:lvl8pPr marL="68580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8pPr>
            <a:lvl9pPr marL="7772400" indent="-457200" algn="l" defTabSz="1828800" rtl="0" eaLnBrk="1" latinLnBrk="0" hangingPunct="1">
              <a:lnSpc>
                <a:spcPct val="90000"/>
              </a:lnSpc>
              <a:spcBef>
                <a:spcPts val="1000"/>
              </a:spcBef>
              <a:buFont typeface="Arial" panose="020B0604020202020204" pitchFamily="34" charset="0"/>
              <a:buChar char="•"/>
              <a:defRPr sz="3600" kern="1200">
                <a:solidFill>
                  <a:schemeClr val="tx1"/>
                </a:solidFill>
                <a:latin typeface="+mn-lt"/>
                <a:ea typeface="+mn-ea"/>
                <a:cs typeface="+mn-cs"/>
              </a:defRPr>
            </a:lvl9pPr>
          </a:lstStyle>
          <a:p>
            <a:r>
              <a:rPr lang="en-GB" sz="4800" dirty="0">
                <a:solidFill>
                  <a:schemeClr val="bg1"/>
                </a:solidFill>
                <a:latin typeface="Segoe UI" panose="020B0502040204020203" pitchFamily="34" charset="0"/>
                <a:cs typeface="Segoe UI" panose="020B0502040204020203" pitchFamily="34" charset="0"/>
              </a:rPr>
              <a:t>Know the space</a:t>
            </a:r>
          </a:p>
          <a:p>
            <a:r>
              <a:rPr lang="en-GB" sz="4800" dirty="0">
                <a:solidFill>
                  <a:schemeClr val="bg1"/>
                </a:solidFill>
                <a:latin typeface="Segoe UI" panose="020B0502040204020203" pitchFamily="34" charset="0"/>
                <a:cs typeface="Segoe UI" panose="020B0502040204020203" pitchFamily="34" charset="0"/>
              </a:rPr>
              <a:t>Polish relevant IT skills</a:t>
            </a:r>
          </a:p>
          <a:p>
            <a:r>
              <a:rPr lang="en-GB" sz="4800" dirty="0">
                <a:solidFill>
                  <a:schemeClr val="bg1"/>
                </a:solidFill>
                <a:latin typeface="Segoe UI"/>
                <a:cs typeface="Segoe UI"/>
              </a:rPr>
              <a:t>Build your experience</a:t>
            </a:r>
          </a:p>
          <a:p>
            <a:r>
              <a:rPr lang="en-GB" sz="4800" dirty="0">
                <a:solidFill>
                  <a:schemeClr val="bg1"/>
                </a:solidFill>
                <a:latin typeface="Segoe UI" panose="020B0502040204020203" pitchFamily="34" charset="0"/>
                <a:cs typeface="Segoe UI" panose="020B0502040204020203" pitchFamily="34" charset="0"/>
              </a:rPr>
              <a:t>Network</a:t>
            </a:r>
          </a:p>
          <a:p>
            <a:r>
              <a:rPr lang="en-GB" sz="4800" dirty="0">
                <a:solidFill>
                  <a:schemeClr val="bg1"/>
                </a:solidFill>
                <a:latin typeface="Segoe UI" panose="020B0502040204020203" pitchFamily="34" charset="0"/>
                <a:cs typeface="Segoe UI" panose="020B0502040204020203" pitchFamily="34" charset="0"/>
              </a:rPr>
              <a:t>Look for entry-level positions</a:t>
            </a:r>
          </a:p>
          <a:p>
            <a:r>
              <a:rPr lang="en-GB" sz="4800" dirty="0">
                <a:solidFill>
                  <a:schemeClr val="bg1"/>
                </a:solidFill>
                <a:latin typeface="Segoe UI" panose="020B0502040204020203" pitchFamily="34" charset="0"/>
                <a:cs typeface="Segoe UI" panose="020B0502040204020203" pitchFamily="34" charset="0"/>
              </a:rPr>
              <a:t>Polish your interview skills</a:t>
            </a:r>
          </a:p>
        </p:txBody>
      </p:sp>
      <p:pic>
        <p:nvPicPr>
          <p:cNvPr id="29" name="Picture 2" descr="See the source image">
            <a:extLst>
              <a:ext uri="{FF2B5EF4-FFF2-40B4-BE49-F238E27FC236}">
                <a16:creationId xmlns:a16="http://schemas.microsoft.com/office/drawing/2014/main" id="{62E7D9B3-D16A-FFA5-3B36-55E201676C4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7067" r="23250" b="3"/>
          <a:stretch/>
        </p:blipFill>
        <p:spPr bwMode="auto">
          <a:xfrm>
            <a:off x="13911118" y="4794202"/>
            <a:ext cx="9218139" cy="71057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1756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20">
            <a:extLst>
              <a:ext uri="{FF2B5EF4-FFF2-40B4-BE49-F238E27FC236}">
                <a16:creationId xmlns:a16="http://schemas.microsoft.com/office/drawing/2014/main" id="{6493DE06-A475-0AC9-D0A7-78A922F0100E}"/>
              </a:ext>
            </a:extLst>
          </p:cNvPr>
          <p:cNvSpPr>
            <a:spLocks noGrp="1"/>
          </p:cNvSpPr>
          <p:nvPr>
            <p:ph type="title"/>
          </p:nvPr>
        </p:nvSpPr>
        <p:spPr>
          <a:xfrm>
            <a:off x="8803361" y="1350276"/>
            <a:ext cx="15317028" cy="2651126"/>
          </a:xfrm>
        </p:spPr>
        <p:txBody>
          <a:bodyPr>
            <a:normAutofit fontScale="90000"/>
          </a:bodyPr>
          <a:lstStyle/>
          <a:p>
            <a:pPr algn="ctr"/>
            <a:r>
              <a:rPr lang="en-GB" b="1" dirty="0">
                <a:latin typeface="Segoe UI" panose="020B0502040204020203" pitchFamily="34" charset="0"/>
              </a:rPr>
              <a:t>K</a:t>
            </a:r>
            <a:r>
              <a:rPr lang="en-GB" b="1" i="0" dirty="0">
                <a:effectLst/>
                <a:latin typeface="Segoe UI" panose="020B0502040204020203" pitchFamily="34" charset="0"/>
              </a:rPr>
              <a:t>ick-start your tech career with Microsoft Certification!</a:t>
            </a:r>
            <a:br>
              <a:rPr lang="en-GB" b="1" i="0" dirty="0">
                <a:solidFill>
                  <a:srgbClr val="171717"/>
                </a:solidFill>
                <a:effectLst/>
                <a:latin typeface="Segoe UI" panose="020B0502040204020203" pitchFamily="34" charset="0"/>
              </a:rPr>
            </a:br>
            <a:endParaRPr lang="en-US" dirty="0">
              <a:latin typeface="Segoe UI" panose="020B0502040204020203" pitchFamily="34" charset="0"/>
              <a:cs typeface="Segoe UI" panose="020B0502040204020203" pitchFamily="34" charset="0"/>
            </a:endParaRPr>
          </a:p>
        </p:txBody>
      </p:sp>
      <p:sp>
        <p:nvSpPr>
          <p:cNvPr id="24" name="TextBox 23">
            <a:extLst>
              <a:ext uri="{FF2B5EF4-FFF2-40B4-BE49-F238E27FC236}">
                <a16:creationId xmlns:a16="http://schemas.microsoft.com/office/drawing/2014/main" id="{D390CA20-6707-D1BD-7508-990DAA05B0A8}"/>
              </a:ext>
            </a:extLst>
          </p:cNvPr>
          <p:cNvSpPr txBox="1"/>
          <p:nvPr/>
        </p:nvSpPr>
        <p:spPr>
          <a:xfrm>
            <a:off x="2421923" y="6620129"/>
            <a:ext cx="19778106" cy="1107996"/>
          </a:xfrm>
          <a:prstGeom prst="rect">
            <a:avLst/>
          </a:prstGeom>
          <a:noFill/>
        </p:spPr>
        <p:txBody>
          <a:bodyPr wrap="square" rtlCol="0">
            <a:spAutoFit/>
          </a:bodyPr>
          <a:lstStyle/>
          <a:p>
            <a:r>
              <a:rPr lang="en-GB" sz="6600" dirty="0">
                <a:solidFill>
                  <a:schemeClr val="bg1"/>
                </a:solidFill>
                <a:latin typeface="Segoe UI" panose="020B0502040204020203" pitchFamily="34" charset="0"/>
                <a:cs typeface="Segoe UI" panose="020B0502040204020203" pitchFamily="34" charset="0"/>
                <a:hlinkClick r:id="rId3">
                  <a:extLst>
                    <a:ext uri="{A12FA001-AC4F-418D-AE19-62706E023703}">
                      <ahyp:hlinkClr xmlns:ahyp="http://schemas.microsoft.com/office/drawing/2018/hyperlinkcolor" val="tx"/>
                    </a:ext>
                  </a:extLst>
                </a:hlinkClick>
              </a:rPr>
              <a:t>https://aka.ms/LondonReactorStudentCertification</a:t>
            </a:r>
            <a:r>
              <a:rPr lang="en-GB" sz="6600" dirty="0">
                <a:solidFill>
                  <a:schemeClr val="bg1"/>
                </a:solidFill>
                <a:latin typeface="Segoe UI" panose="020B0502040204020203" pitchFamily="34" charset="0"/>
                <a:cs typeface="Segoe UI" panose="020B0502040204020203" pitchFamily="34" charset="0"/>
              </a:rPr>
              <a:t> </a:t>
            </a:r>
          </a:p>
        </p:txBody>
      </p:sp>
      <p:sp>
        <p:nvSpPr>
          <p:cNvPr id="4" name="TextBox 3">
            <a:extLst>
              <a:ext uri="{FF2B5EF4-FFF2-40B4-BE49-F238E27FC236}">
                <a16:creationId xmlns:a16="http://schemas.microsoft.com/office/drawing/2014/main" id="{9596122E-878A-1E48-25AF-FE60B3B2E370}"/>
              </a:ext>
            </a:extLst>
          </p:cNvPr>
          <p:cNvSpPr txBox="1"/>
          <p:nvPr/>
        </p:nvSpPr>
        <p:spPr>
          <a:xfrm>
            <a:off x="2421923" y="5115346"/>
            <a:ext cx="19778106" cy="1200329"/>
          </a:xfrm>
          <a:prstGeom prst="rect">
            <a:avLst/>
          </a:prstGeom>
          <a:noFill/>
        </p:spPr>
        <p:txBody>
          <a:bodyPr wrap="square" rtlCol="0">
            <a:spAutoFit/>
          </a:bodyPr>
          <a:lstStyle/>
          <a:p>
            <a:r>
              <a:rPr lang="en-GB" sz="7200" dirty="0">
                <a:solidFill>
                  <a:schemeClr val="bg1"/>
                </a:solidFill>
                <a:latin typeface="Segoe UI" panose="020B0502040204020203" pitchFamily="34" charset="0"/>
                <a:cs typeface="Segoe UI" panose="020B0502040204020203" pitchFamily="34" charset="0"/>
              </a:rPr>
              <a:t>Student Certification</a:t>
            </a:r>
          </a:p>
        </p:txBody>
      </p:sp>
      <p:sp>
        <p:nvSpPr>
          <p:cNvPr id="5" name="TextBox 4">
            <a:extLst>
              <a:ext uri="{FF2B5EF4-FFF2-40B4-BE49-F238E27FC236}">
                <a16:creationId xmlns:a16="http://schemas.microsoft.com/office/drawing/2014/main" id="{8D9982AB-314D-E09C-6D47-EA9174B7F2D0}"/>
              </a:ext>
            </a:extLst>
          </p:cNvPr>
          <p:cNvSpPr txBox="1"/>
          <p:nvPr/>
        </p:nvSpPr>
        <p:spPr>
          <a:xfrm>
            <a:off x="2421923" y="7977145"/>
            <a:ext cx="19778106" cy="1200329"/>
          </a:xfrm>
          <a:prstGeom prst="rect">
            <a:avLst/>
          </a:prstGeom>
          <a:noFill/>
        </p:spPr>
        <p:txBody>
          <a:bodyPr wrap="square" rtlCol="0">
            <a:spAutoFit/>
          </a:bodyPr>
          <a:lstStyle/>
          <a:p>
            <a:r>
              <a:rPr lang="en-GB" sz="7200" dirty="0">
                <a:solidFill>
                  <a:schemeClr val="bg1"/>
                </a:solidFill>
                <a:latin typeface="Segoe UI" panose="020B0502040204020203" pitchFamily="34" charset="0"/>
                <a:cs typeface="Segoe UI" panose="020B0502040204020203" pitchFamily="34" charset="0"/>
              </a:rPr>
              <a:t>Cloud Skills Challenge</a:t>
            </a:r>
          </a:p>
        </p:txBody>
      </p:sp>
      <p:sp>
        <p:nvSpPr>
          <p:cNvPr id="6" name="TextBox 5">
            <a:extLst>
              <a:ext uri="{FF2B5EF4-FFF2-40B4-BE49-F238E27FC236}">
                <a16:creationId xmlns:a16="http://schemas.microsoft.com/office/drawing/2014/main" id="{DC5AB84F-1A88-2A69-0CE6-C3C52C492AF1}"/>
              </a:ext>
            </a:extLst>
          </p:cNvPr>
          <p:cNvSpPr txBox="1"/>
          <p:nvPr/>
        </p:nvSpPr>
        <p:spPr>
          <a:xfrm>
            <a:off x="2421923" y="9426494"/>
            <a:ext cx="19778106" cy="1200329"/>
          </a:xfrm>
          <a:prstGeom prst="rect">
            <a:avLst/>
          </a:prstGeom>
          <a:noFill/>
        </p:spPr>
        <p:txBody>
          <a:bodyPr wrap="square" rtlCol="0">
            <a:spAutoFit/>
          </a:bodyPr>
          <a:lstStyle/>
          <a:p>
            <a:r>
              <a:rPr lang="en-GB" sz="7200" dirty="0">
                <a:solidFill>
                  <a:schemeClr val="bg1"/>
                </a:solidFill>
                <a:latin typeface="Segoe UI" panose="020B0502040204020203" pitchFamily="34" charset="0"/>
                <a:cs typeface="Segoe UI" panose="020B0502040204020203" pitchFamily="34" charset="0"/>
                <a:hlinkClick r:id="rId4">
                  <a:extLst>
                    <a:ext uri="{A12FA001-AC4F-418D-AE19-62706E023703}">
                      <ahyp:hlinkClr xmlns:ahyp="http://schemas.microsoft.com/office/drawing/2018/hyperlinkcolor" val="tx"/>
                    </a:ext>
                  </a:extLst>
                </a:hlinkClick>
              </a:rPr>
              <a:t>https://aka.ms/StudentDeveloperDayChallenge</a:t>
            </a:r>
            <a:r>
              <a:rPr lang="en-GB" sz="7200" dirty="0">
                <a:solidFill>
                  <a:schemeClr val="bg1"/>
                </a:solidFill>
                <a:latin typeface="Segoe UI" panose="020B0502040204020203" pitchFamily="34" charset="0"/>
                <a:cs typeface="Segoe UI" panose="020B0502040204020203" pitchFamily="34" charset="0"/>
              </a:rPr>
              <a:t> </a:t>
            </a:r>
          </a:p>
        </p:txBody>
      </p:sp>
    </p:spTree>
    <p:extLst>
      <p:ext uri="{BB962C8B-B14F-4D97-AF65-F5344CB8AC3E}">
        <p14:creationId xmlns:p14="http://schemas.microsoft.com/office/powerpoint/2010/main" val="261835925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haredWithUsers xmlns="8b1fc5da-70ac-4e94-9a9a-64459a48f628">
      <UserInfo>
        <DisplayName>Microsoft Build: Student Developer Day Members</DisplayName>
        <AccountId>7</AccountId>
        <AccountType/>
      </UserInfo>
    </SharedWithUser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16ECA6DBED6E04B832764514ACDEB77" ma:contentTypeVersion="4" ma:contentTypeDescription="Create a new document." ma:contentTypeScope="" ma:versionID="4f2c1bd337bda89158fababf22dd568a">
  <xsd:schema xmlns:xsd="http://www.w3.org/2001/XMLSchema" xmlns:xs="http://www.w3.org/2001/XMLSchema" xmlns:p="http://schemas.microsoft.com/office/2006/metadata/properties" xmlns:ns2="79de9a30-5bab-4cdf-8ccb-90ca9b42954b" xmlns:ns3="8b1fc5da-70ac-4e94-9a9a-64459a48f628" targetNamespace="http://schemas.microsoft.com/office/2006/metadata/properties" ma:root="true" ma:fieldsID="2f8606a2852f85e0ea63eead42db76c1" ns2:_="" ns3:_="">
    <xsd:import namespace="79de9a30-5bab-4cdf-8ccb-90ca9b42954b"/>
    <xsd:import namespace="8b1fc5da-70ac-4e94-9a9a-64459a48f628"/>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9de9a30-5bab-4cdf-8ccb-90ca9b42954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8b1fc5da-70ac-4e94-9a9a-64459a48f628"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CD8797D-15EC-46F0-A331-83EFC976044B}">
  <ds:schemaRefs>
    <ds:schemaRef ds:uri="http://www.w3.org/XML/1998/namespace"/>
    <ds:schemaRef ds:uri="http://schemas.microsoft.com/office/2006/documentManagement/types"/>
    <ds:schemaRef ds:uri="8b1fc5da-70ac-4e94-9a9a-64459a48f628"/>
    <ds:schemaRef ds:uri="http://schemas.microsoft.com/office/infopath/2007/PartnerControls"/>
    <ds:schemaRef ds:uri="http://purl.org/dc/elements/1.1/"/>
    <ds:schemaRef ds:uri="http://schemas.microsoft.com/office/2006/metadata/properties"/>
    <ds:schemaRef ds:uri="http://purl.org/dc/terms/"/>
    <ds:schemaRef ds:uri="http://schemas.openxmlformats.org/package/2006/metadata/core-properties"/>
    <ds:schemaRef ds:uri="79de9a30-5bab-4cdf-8ccb-90ca9b42954b"/>
    <ds:schemaRef ds:uri="http://purl.org/dc/dcmitype/"/>
  </ds:schemaRefs>
</ds:datastoreItem>
</file>

<file path=customXml/itemProps2.xml><?xml version="1.0" encoding="utf-8"?>
<ds:datastoreItem xmlns:ds="http://schemas.openxmlformats.org/officeDocument/2006/customXml" ds:itemID="{DCD36F59-0F5A-4EC2-A304-6E38646E19E5}">
  <ds:schemaRefs>
    <ds:schemaRef ds:uri="http://schemas.microsoft.com/sharepoint/v3/contenttype/forms"/>
  </ds:schemaRefs>
</ds:datastoreItem>
</file>

<file path=customXml/itemProps3.xml><?xml version="1.0" encoding="utf-8"?>
<ds:datastoreItem xmlns:ds="http://schemas.openxmlformats.org/officeDocument/2006/customXml" ds:itemID="{BB44049E-CD76-414D-9805-BDC519DE264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9de9a30-5bab-4cdf-8ccb-90ca9b42954b"/>
    <ds:schemaRef ds:uri="8b1fc5da-70ac-4e94-9a9a-64459a48f62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emplate>Office Theme</Template>
  <TotalTime>36</TotalTime>
  <Words>1578</Words>
  <Application>Microsoft Office PowerPoint</Application>
  <PresentationFormat>Custom</PresentationFormat>
  <Paragraphs>67</Paragraphs>
  <Slides>4</Slides>
  <Notes>3</Notes>
  <HiddenSlides>0</HiddenSlides>
  <MMClips>0</MMClips>
  <ScaleCrop>false</ScaleCrop>
  <HeadingPairs>
    <vt:vector size="4" baseType="variant">
      <vt:variant>
        <vt:lpstr>Theme</vt:lpstr>
      </vt:variant>
      <vt:variant>
        <vt:i4>2</vt:i4>
      </vt:variant>
      <vt:variant>
        <vt:lpstr>Slide Titles</vt:lpstr>
      </vt:variant>
      <vt:variant>
        <vt:i4>4</vt:i4>
      </vt:variant>
    </vt:vector>
  </HeadingPairs>
  <TitlesOfParts>
    <vt:vector size="6" baseType="lpstr">
      <vt:lpstr>Office Theme</vt:lpstr>
      <vt:lpstr>1_Office Theme</vt:lpstr>
      <vt:lpstr>Microsoft Certifications and the road to a tech job</vt:lpstr>
      <vt:lpstr>Microsoft Certifications Why to get certified?</vt:lpstr>
      <vt:lpstr>How to get a job in tech?</vt:lpstr>
      <vt:lpstr>Kick-start your tech career with Microsoft Certification!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Caitlin Land</dc:creator>
  <cp:lastModifiedBy>Someleze Diko</cp:lastModifiedBy>
  <cp:revision>77</cp:revision>
  <dcterms:created xsi:type="dcterms:W3CDTF">2020-08-05T21:00:18Z</dcterms:created>
  <dcterms:modified xsi:type="dcterms:W3CDTF">2022-05-27T18:54:48Z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0x010100016ECA6DBED6E04B832764514ACDEB77</vt:lpwstr>
  </property>
</Properties>
</file>