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 id="2147483683" r:id="rId5"/>
    <p:sldMasterId id="2147483729" r:id="rId6"/>
  </p:sldMasterIdLst>
  <p:notesMasterIdLst>
    <p:notesMasterId r:id="rId10"/>
  </p:notesMasterIdLst>
  <p:sldIdLst>
    <p:sldId id="272" r:id="rId7"/>
    <p:sldId id="273" r:id="rId8"/>
    <p:sldId id="274" r:id="rId9"/>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59DFF"/>
    <a:srgbClr val="50E6FF"/>
    <a:srgbClr val="017BCE"/>
    <a:srgbClr val="0189CF"/>
    <a:srgbClr val="250657"/>
    <a:srgbClr val="163450"/>
    <a:srgbClr val="D83A01"/>
    <a:srgbClr val="8661C6"/>
    <a:srgbClr val="243A5F"/>
    <a:srgbClr val="F04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C9A856-B2CA-42CA-B684-B28AB7344D3C}" v="13" dt="2022-05-27T09:33:11.129"/>
    <p1510:client id="{862C55B4-145F-4219-8B8F-CE37E3E12707}" v="4" dt="2022-05-27T12:14:54.2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474" y="96"/>
      </p:cViewPr>
      <p:guideLst>
        <p:guide orient="horz" pos="4320"/>
        <p:guide pos="768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anluca Sanfilippo" userId="S::t-gianlucas@microsoft.com::05ec0143-a384-46e2-b404-ee994ba6e699" providerId="AD" clId="Web-{259F6B16-CAE3-42F8-9467-AF596FEB9569}"/>
    <pc:docChg chg="modSld">
      <pc:chgData name="Gianluca Sanfilippo" userId="S::t-gianlucas@microsoft.com::05ec0143-a384-46e2-b404-ee994ba6e699" providerId="AD" clId="Web-{259F6B16-CAE3-42F8-9467-AF596FEB9569}" dt="2022-05-17T14:49:17.659" v="40" actId="20577"/>
      <pc:docMkLst>
        <pc:docMk/>
      </pc:docMkLst>
      <pc:sldChg chg="modSp">
        <pc:chgData name="Gianluca Sanfilippo" userId="S::t-gianlucas@microsoft.com::05ec0143-a384-46e2-b404-ee994ba6e699" providerId="AD" clId="Web-{259F6B16-CAE3-42F8-9467-AF596FEB9569}" dt="2022-05-17T14:49:17.659" v="40" actId="20577"/>
        <pc:sldMkLst>
          <pc:docMk/>
          <pc:sldMk cId="2618359252" sldId="272"/>
        </pc:sldMkLst>
        <pc:spChg chg="mod">
          <ac:chgData name="Gianluca Sanfilippo" userId="S::t-gianlucas@microsoft.com::05ec0143-a384-46e2-b404-ee994ba6e699" providerId="AD" clId="Web-{259F6B16-CAE3-42F8-9467-AF596FEB9569}" dt="2022-05-17T14:49:05.409" v="16" actId="20577"/>
          <ac:spMkLst>
            <pc:docMk/>
            <pc:sldMk cId="2618359252" sldId="272"/>
            <ac:spMk id="37" creationId="{34FB84AC-2CDE-2754-D466-FF7660883D9A}"/>
          </ac:spMkLst>
        </pc:spChg>
        <pc:spChg chg="mod">
          <ac:chgData name="Gianluca Sanfilippo" userId="S::t-gianlucas@microsoft.com::05ec0143-a384-46e2-b404-ee994ba6e699" providerId="AD" clId="Web-{259F6B16-CAE3-42F8-9467-AF596FEB9569}" dt="2022-05-17T14:49:17.659" v="40" actId="20577"/>
          <ac:spMkLst>
            <pc:docMk/>
            <pc:sldMk cId="2618359252" sldId="272"/>
            <ac:spMk id="38" creationId="{A844539F-B9C0-C270-5348-3E27BAA01A53}"/>
          </ac:spMkLst>
        </pc:spChg>
        <pc:picChg chg="mod modCrop">
          <ac:chgData name="Gianluca Sanfilippo" userId="S::t-gianlucas@microsoft.com::05ec0143-a384-46e2-b404-ee994ba6e699" providerId="AD" clId="Web-{259F6B16-CAE3-42F8-9467-AF596FEB9569}" dt="2022-05-17T14:48:42.158" v="5" actId="14100"/>
          <ac:picMkLst>
            <pc:docMk/>
            <pc:sldMk cId="2618359252" sldId="272"/>
            <ac:picMk id="35" creationId="{D443A99D-3DB5-D4F7-6D69-3B9E4B803B0B}"/>
          </ac:picMkLst>
        </pc:picChg>
      </pc:sldChg>
    </pc:docChg>
  </pc:docChgLst>
  <pc:docChgLst>
    <pc:chgData name="Someleze Diko" userId="345de699-f35d-40ff-bb24-ede3ec5039e8" providerId="ADAL" clId="{862C55B4-145F-4219-8B8F-CE37E3E12707}"/>
    <pc:docChg chg="undo custSel addSld delSld modSld">
      <pc:chgData name="Someleze Diko" userId="345de699-f35d-40ff-bb24-ede3ec5039e8" providerId="ADAL" clId="{862C55B4-145F-4219-8B8F-CE37E3E12707}" dt="2022-05-27T12:15:12.761" v="59" actId="1076"/>
      <pc:docMkLst>
        <pc:docMk/>
      </pc:docMkLst>
      <pc:sldChg chg="modSp mod">
        <pc:chgData name="Someleze Diko" userId="345de699-f35d-40ff-bb24-ede3ec5039e8" providerId="ADAL" clId="{862C55B4-145F-4219-8B8F-CE37E3E12707}" dt="2022-05-27T12:15:12.761" v="59" actId="1076"/>
        <pc:sldMkLst>
          <pc:docMk/>
          <pc:sldMk cId="546831981" sldId="274"/>
        </pc:sldMkLst>
        <pc:spChg chg="mod">
          <ac:chgData name="Someleze Diko" userId="345de699-f35d-40ff-bb24-ede3ec5039e8" providerId="ADAL" clId="{862C55B4-145F-4219-8B8F-CE37E3E12707}" dt="2022-05-27T12:15:12.761" v="59" actId="1076"/>
          <ac:spMkLst>
            <pc:docMk/>
            <pc:sldMk cId="546831981" sldId="274"/>
            <ac:spMk id="9" creationId="{B1F944D4-EEB6-5528-FBBC-C4C2E2FF8EF5}"/>
          </ac:spMkLst>
        </pc:spChg>
      </pc:sldChg>
      <pc:sldChg chg="addSp delSp modSp add del mod setBg delDesignElem">
        <pc:chgData name="Someleze Diko" userId="345de699-f35d-40ff-bb24-ede3ec5039e8" providerId="ADAL" clId="{862C55B4-145F-4219-8B8F-CE37E3E12707}" dt="2022-05-27T12:14:44.433" v="53"/>
        <pc:sldMkLst>
          <pc:docMk/>
          <pc:sldMk cId="1912505224" sldId="276"/>
        </pc:sldMkLst>
        <pc:spChg chg="mod">
          <ac:chgData name="Someleze Diko" userId="345de699-f35d-40ff-bb24-ede3ec5039e8" providerId="ADAL" clId="{862C55B4-145F-4219-8B8F-CE37E3E12707}" dt="2022-05-27T12:14:44.433" v="53"/>
          <ac:spMkLst>
            <pc:docMk/>
            <pc:sldMk cId="1912505224" sldId="276"/>
            <ac:spMk id="3" creationId="{39578B24-00FA-7094-079D-E5A85AF5CAF6}"/>
          </ac:spMkLst>
        </pc:spChg>
        <pc:spChg chg="add del">
          <ac:chgData name="Someleze Diko" userId="345de699-f35d-40ff-bb24-ede3ec5039e8" providerId="ADAL" clId="{862C55B4-145F-4219-8B8F-CE37E3E12707}" dt="2022-05-27T12:14:44.433" v="53"/>
          <ac:spMkLst>
            <pc:docMk/>
            <pc:sldMk cId="1912505224" sldId="276"/>
            <ac:spMk id="71" creationId="{870F1165-C2FC-4313-ADED-D8514C00E1EE}"/>
          </ac:spMkLst>
        </pc:spChg>
        <pc:spChg chg="add del">
          <ac:chgData name="Someleze Diko" userId="345de699-f35d-40ff-bb24-ede3ec5039e8" providerId="ADAL" clId="{862C55B4-145F-4219-8B8F-CE37E3E12707}" dt="2022-05-27T12:14:44.433" v="53"/>
          <ac:spMkLst>
            <pc:docMk/>
            <pc:sldMk cId="1912505224" sldId="276"/>
            <ac:spMk id="73" creationId="{3FD564DD-780E-4279-99FF-A16618E11908}"/>
          </ac:spMkLst>
        </pc:spChg>
        <pc:spChg chg="add del">
          <ac:chgData name="Someleze Diko" userId="345de699-f35d-40ff-bb24-ede3ec5039e8" providerId="ADAL" clId="{862C55B4-145F-4219-8B8F-CE37E3E12707}" dt="2022-05-27T12:14:44.433" v="53"/>
          <ac:spMkLst>
            <pc:docMk/>
            <pc:sldMk cId="1912505224" sldId="276"/>
            <ac:spMk id="77" creationId="{F5BB14C7-B6E4-427D-AEAC-7A18D089F922}"/>
          </ac:spMkLst>
        </pc:spChg>
        <pc:cxnChg chg="add del">
          <ac:chgData name="Someleze Diko" userId="345de699-f35d-40ff-bb24-ede3ec5039e8" providerId="ADAL" clId="{862C55B4-145F-4219-8B8F-CE37E3E12707}" dt="2022-05-27T12:14:44.433" v="53"/>
          <ac:cxnSpMkLst>
            <pc:docMk/>
            <pc:sldMk cId="1912505224" sldId="276"/>
            <ac:cxnSpMk id="75" creationId="{ABAD74CF-CB22-463B-9031-D3BE16111B9B}"/>
          </ac:cxnSpMkLst>
        </pc:cxnChg>
        <pc:cxnChg chg="add del">
          <ac:chgData name="Someleze Diko" userId="345de699-f35d-40ff-bb24-ede3ec5039e8" providerId="ADAL" clId="{862C55B4-145F-4219-8B8F-CE37E3E12707}" dt="2022-05-27T12:14:44.433" v="53"/>
          <ac:cxnSpMkLst>
            <pc:docMk/>
            <pc:sldMk cId="1912505224" sldId="276"/>
            <ac:cxnSpMk id="79" creationId="{E95C7366-6A36-4307-81CE-FBD79DFF0980}"/>
          </ac:cxnSpMkLst>
        </pc:cxnChg>
        <pc:cxnChg chg="add del">
          <ac:chgData name="Someleze Diko" userId="345de699-f35d-40ff-bb24-ede3ec5039e8" providerId="ADAL" clId="{862C55B4-145F-4219-8B8F-CE37E3E12707}" dt="2022-05-27T12:14:44.433" v="53"/>
          <ac:cxnSpMkLst>
            <pc:docMk/>
            <pc:sldMk cId="1912505224" sldId="276"/>
            <ac:cxnSpMk id="81" creationId="{82B589D1-AB2D-469C-960E-40C719BA8281}"/>
          </ac:cxnSpMkLst>
        </pc:cxnChg>
      </pc:sldChg>
    </pc:docChg>
  </pc:docChgLst>
  <pc:docChgLst>
    <pc:chgData name="Bethany Jepchumba" userId="S::bethanycheum@microsoft.com::5b98ecc9-a07f-4709-a743-7c4bbdffe8bf" providerId="AD" clId="Web-{7EC9A856-B2CA-42CA-B684-B28AB7344D3C}"/>
    <pc:docChg chg="addSld delSld modSld addMainMaster">
      <pc:chgData name="Bethany Jepchumba" userId="S::bethanycheum@microsoft.com::5b98ecc9-a07f-4709-a743-7c4bbdffe8bf" providerId="AD" clId="Web-{7EC9A856-B2CA-42CA-B684-B28AB7344D3C}" dt="2022-05-27T09:33:11.129" v="12"/>
      <pc:docMkLst>
        <pc:docMk/>
      </pc:docMkLst>
      <pc:sldChg chg="delSp modSp">
        <pc:chgData name="Bethany Jepchumba" userId="S::bethanycheum@microsoft.com::5b98ecc9-a07f-4709-a743-7c4bbdffe8bf" providerId="AD" clId="Web-{7EC9A856-B2CA-42CA-B684-B28AB7344D3C}" dt="2022-05-27T09:32:22.300" v="5"/>
        <pc:sldMkLst>
          <pc:docMk/>
          <pc:sldMk cId="2618359252" sldId="272"/>
        </pc:sldMkLst>
        <pc:spChg chg="del mod">
          <ac:chgData name="Bethany Jepchumba" userId="S::bethanycheum@microsoft.com::5b98ecc9-a07f-4709-a743-7c4bbdffe8bf" providerId="AD" clId="Web-{7EC9A856-B2CA-42CA-B684-B28AB7344D3C}" dt="2022-05-27T09:32:19.831" v="4"/>
          <ac:spMkLst>
            <pc:docMk/>
            <pc:sldMk cId="2618359252" sldId="272"/>
            <ac:spMk id="4" creationId="{683E7DA6-7194-E0BA-FB1B-DA1ED3F11EF3}"/>
          </ac:spMkLst>
        </pc:spChg>
        <pc:spChg chg="del">
          <ac:chgData name="Bethany Jepchumba" userId="S::bethanycheum@microsoft.com::5b98ecc9-a07f-4709-a743-7c4bbdffe8bf" providerId="AD" clId="Web-{7EC9A856-B2CA-42CA-B684-B28AB7344D3C}" dt="2022-05-27T09:32:22.300" v="5"/>
          <ac:spMkLst>
            <pc:docMk/>
            <pc:sldMk cId="2618359252" sldId="272"/>
            <ac:spMk id="5" creationId="{BF92A6D0-CA1D-749D-D5B5-E93603188DDB}"/>
          </ac:spMkLst>
        </pc:spChg>
        <pc:picChg chg="del">
          <ac:chgData name="Bethany Jepchumba" userId="S::bethanycheum@microsoft.com::5b98ecc9-a07f-4709-a743-7c4bbdffe8bf" providerId="AD" clId="Web-{7EC9A856-B2CA-42CA-B684-B28AB7344D3C}" dt="2022-05-27T09:32:13.722" v="0"/>
          <ac:picMkLst>
            <pc:docMk/>
            <pc:sldMk cId="2618359252" sldId="272"/>
            <ac:picMk id="3" creationId="{31A4EBA8-1DF4-9EA1-0400-E2B0CC62A555}"/>
          </ac:picMkLst>
        </pc:picChg>
      </pc:sldChg>
      <pc:sldChg chg="addSp delSp modSp">
        <pc:chgData name="Bethany Jepchumba" userId="S::bethanycheum@microsoft.com::5b98ecc9-a07f-4709-a743-7c4bbdffe8bf" providerId="AD" clId="Web-{7EC9A856-B2CA-42CA-B684-B28AB7344D3C}" dt="2022-05-27T09:32:49.441" v="11"/>
        <pc:sldMkLst>
          <pc:docMk/>
          <pc:sldMk cId="3607489143" sldId="273"/>
        </pc:sldMkLst>
        <pc:spChg chg="add del mod">
          <ac:chgData name="Bethany Jepchumba" userId="S::bethanycheum@microsoft.com::5b98ecc9-a07f-4709-a743-7c4bbdffe8bf" providerId="AD" clId="Web-{7EC9A856-B2CA-42CA-B684-B28AB7344D3C}" dt="2022-05-27T09:32:49.441" v="11"/>
          <ac:spMkLst>
            <pc:docMk/>
            <pc:sldMk cId="3607489143" sldId="273"/>
            <ac:spMk id="3" creationId="{152D6F32-511C-D838-5E72-7693DAAD82E7}"/>
          </ac:spMkLst>
        </pc:spChg>
      </pc:sldChg>
      <pc:sldChg chg="add">
        <pc:chgData name="Bethany Jepchumba" userId="S::bethanycheum@microsoft.com::5b98ecc9-a07f-4709-a743-7c4bbdffe8bf" providerId="AD" clId="Web-{7EC9A856-B2CA-42CA-B684-B28AB7344D3C}" dt="2022-05-27T09:33:11.129" v="12"/>
        <pc:sldMkLst>
          <pc:docMk/>
          <pc:sldMk cId="546831981" sldId="274"/>
        </pc:sldMkLst>
      </pc:sldChg>
      <pc:sldChg chg="new del">
        <pc:chgData name="Bethany Jepchumba" userId="S::bethanycheum@microsoft.com::5b98ecc9-a07f-4709-a743-7c4bbdffe8bf" providerId="AD" clId="Web-{7EC9A856-B2CA-42CA-B684-B28AB7344D3C}" dt="2022-05-27T09:32:44.175" v="7"/>
        <pc:sldMkLst>
          <pc:docMk/>
          <pc:sldMk cId="1387942349" sldId="274"/>
        </pc:sldMkLst>
      </pc:sldChg>
      <pc:sldMasterChg chg="add addSldLayout">
        <pc:chgData name="Bethany Jepchumba" userId="S::bethanycheum@microsoft.com::5b98ecc9-a07f-4709-a743-7c4bbdffe8bf" providerId="AD" clId="Web-{7EC9A856-B2CA-42CA-B684-B28AB7344D3C}" dt="2022-05-27T09:33:11.129" v="12"/>
        <pc:sldMasterMkLst>
          <pc:docMk/>
          <pc:sldMasterMk cId="3094460726" sldId="2147483729"/>
        </pc:sldMasterMkLst>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1559979237" sldId="2147483681"/>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516678016" sldId="2147483728"/>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1583127975" sldId="2147483730"/>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3972571718" sldId="2147483731"/>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389224646" sldId="2147483732"/>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2069059156" sldId="2147483733"/>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622632289" sldId="2147483734"/>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819809989" sldId="2147483735"/>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2026932860" sldId="2147483736"/>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2794001559" sldId="2147483737"/>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504801754" sldId="2147483738"/>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3272679208" sldId="2147483739"/>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280260893" sldId="2147483740"/>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2295383526" sldId="2147483741"/>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1806862197" sldId="2147483743"/>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2614211979" sldId="2147483744"/>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670180579" sldId="2147483745"/>
          </pc:sldLayoutMkLst>
        </pc:sldLayoutChg>
        <pc:sldLayoutChg chg="add">
          <pc:chgData name="Bethany Jepchumba" userId="S::bethanycheum@microsoft.com::5b98ecc9-a07f-4709-a743-7c4bbdffe8bf" providerId="AD" clId="Web-{7EC9A856-B2CA-42CA-B684-B28AB7344D3C}" dt="2022-05-27T09:33:11.129" v="12"/>
          <pc:sldLayoutMkLst>
            <pc:docMk/>
            <pc:sldMasterMk cId="3094460726" sldId="2147483729"/>
            <pc:sldLayoutMk cId="955376700" sldId="2147483746"/>
          </pc:sldLayoutMkLst>
        </pc:sldLayoutChg>
      </pc:sldMasterChg>
    </pc:docChg>
  </pc:docChgLst>
  <pc:docChgLst>
    <pc:chgData name="Rosen Georgiev" userId="S::t-rgeorgiev@microsoft.com::366e9b24-1027-4424-9a82-cb50f06995ab" providerId="AD" clId="Web-{B1567F56-BCA9-C0D9-E70E-D479567F0063}"/>
    <pc:docChg chg="modSld">
      <pc:chgData name="Rosen Georgiev" userId="S::t-rgeorgiev@microsoft.com::366e9b24-1027-4424-9a82-cb50f06995ab" providerId="AD" clId="Web-{B1567F56-BCA9-C0D9-E70E-D479567F0063}" dt="2022-05-18T10:01:28.751" v="35" actId="14100"/>
      <pc:docMkLst>
        <pc:docMk/>
      </pc:docMkLst>
      <pc:sldChg chg="addSp modSp">
        <pc:chgData name="Rosen Georgiev" userId="S::t-rgeorgiev@microsoft.com::366e9b24-1027-4424-9a82-cb50f06995ab" providerId="AD" clId="Web-{B1567F56-BCA9-C0D9-E70E-D479567F0063}" dt="2022-05-18T10:01:28.751" v="35" actId="14100"/>
        <pc:sldMkLst>
          <pc:docMk/>
          <pc:sldMk cId="2618359252" sldId="272"/>
        </pc:sldMkLst>
        <pc:spChg chg="mod">
          <ac:chgData name="Rosen Georgiev" userId="S::t-rgeorgiev@microsoft.com::366e9b24-1027-4424-9a82-cb50f06995ab" providerId="AD" clId="Web-{B1567F56-BCA9-C0D9-E70E-D479567F0063}" dt="2022-05-18T10:00:12.796" v="10" actId="20577"/>
          <ac:spMkLst>
            <pc:docMk/>
            <pc:sldMk cId="2618359252" sldId="272"/>
            <ac:spMk id="39" creationId="{66168C8E-1225-66B9-1F6A-59CF154BF3B5}"/>
          </ac:spMkLst>
        </pc:spChg>
        <pc:spChg chg="mod">
          <ac:chgData name="Rosen Georgiev" userId="S::t-rgeorgiev@microsoft.com::366e9b24-1027-4424-9a82-cb50f06995ab" providerId="AD" clId="Web-{B1567F56-BCA9-C0D9-E70E-D479567F0063}" dt="2022-05-18T10:00:29.844" v="34" actId="20577"/>
          <ac:spMkLst>
            <pc:docMk/>
            <pc:sldMk cId="2618359252" sldId="272"/>
            <ac:spMk id="40" creationId="{73FB3FA6-6C70-EF89-85D1-FD61D5684905}"/>
          </ac:spMkLst>
        </pc:spChg>
        <pc:picChg chg="add mod">
          <ac:chgData name="Rosen Georgiev" userId="S::t-rgeorgiev@microsoft.com::366e9b24-1027-4424-9a82-cb50f06995ab" providerId="AD" clId="Web-{B1567F56-BCA9-C0D9-E70E-D479567F0063}" dt="2022-05-18T10:01:28.751" v="35" actId="14100"/>
          <ac:picMkLst>
            <pc:docMk/>
            <pc:sldMk cId="2618359252" sldId="272"/>
            <ac:picMk id="2" creationId="{F575F346-10A9-C8EB-4141-0205E4C74250}"/>
          </ac:picMkLst>
        </pc:picChg>
      </pc:sldChg>
    </pc:docChg>
  </pc:docChgLst>
  <pc:docChgLst>
    <pc:chgData name="Ethan Jones" userId="51281535-2b86-45a3-9d9f-cb2625814397" providerId="ADAL" clId="{E4EF18EA-6B25-42DA-BBD8-904D0F5C8A9A}"/>
    <pc:docChg chg="custSel modSld">
      <pc:chgData name="Ethan Jones" userId="51281535-2b86-45a3-9d9f-cb2625814397" providerId="ADAL" clId="{E4EF18EA-6B25-42DA-BBD8-904D0F5C8A9A}" dt="2022-05-17T13:00:28.477" v="52" actId="20577"/>
      <pc:docMkLst>
        <pc:docMk/>
      </pc:docMkLst>
      <pc:sldChg chg="modSp mod">
        <pc:chgData name="Ethan Jones" userId="51281535-2b86-45a3-9d9f-cb2625814397" providerId="ADAL" clId="{E4EF18EA-6B25-42DA-BBD8-904D0F5C8A9A}" dt="2022-05-17T13:00:28.477" v="52" actId="20577"/>
        <pc:sldMkLst>
          <pc:docMk/>
          <pc:sldMk cId="2618359252" sldId="272"/>
        </pc:sldMkLst>
        <pc:spChg chg="mod">
          <ac:chgData name="Ethan Jones" userId="51281535-2b86-45a3-9d9f-cb2625814397" providerId="ADAL" clId="{E4EF18EA-6B25-42DA-BBD8-904D0F5C8A9A}" dt="2022-05-17T13:00:18.888" v="11" actId="20577"/>
          <ac:spMkLst>
            <pc:docMk/>
            <pc:sldMk cId="2618359252" sldId="272"/>
            <ac:spMk id="33" creationId="{4E8A6DAF-4C3D-998D-DA69-CB977B3EF435}"/>
          </ac:spMkLst>
        </pc:spChg>
        <pc:spChg chg="mod">
          <ac:chgData name="Ethan Jones" userId="51281535-2b86-45a3-9d9f-cb2625814397" providerId="ADAL" clId="{E4EF18EA-6B25-42DA-BBD8-904D0F5C8A9A}" dt="2022-05-17T13:00:28.477" v="52" actId="20577"/>
          <ac:spMkLst>
            <pc:docMk/>
            <pc:sldMk cId="2618359252" sldId="272"/>
            <ac:spMk id="34" creationId="{CF98554C-6686-FED4-E3B1-D092C0895D4A}"/>
          </ac:spMkLst>
        </pc:spChg>
        <pc:picChg chg="mod">
          <ac:chgData name="Ethan Jones" userId="51281535-2b86-45a3-9d9f-cb2625814397" providerId="ADAL" clId="{E4EF18EA-6B25-42DA-BBD8-904D0F5C8A9A}" dt="2022-05-17T13:00:14.264" v="0" actId="14826"/>
          <ac:picMkLst>
            <pc:docMk/>
            <pc:sldMk cId="2618359252" sldId="272"/>
            <ac:picMk id="32" creationId="{B1693B66-9F64-FDC3-DCDB-D636E2D3100F}"/>
          </ac:picMkLst>
        </pc:picChg>
      </pc:sldChg>
    </pc:docChg>
  </pc:docChgLst>
  <pc:docChgLst>
    <pc:chgData name="Bethany Jepchumba" userId="S::bethanycheum@microsoft.com::5b98ecc9-a07f-4709-a743-7c4bbdffe8bf" providerId="AD" clId="Web-{2BA9E000-3071-5213-DC69-095578F69628}"/>
    <pc:docChg chg="modSld">
      <pc:chgData name="Bethany Jepchumba" userId="S::bethanycheum@microsoft.com::5b98ecc9-a07f-4709-a743-7c4bbdffe8bf" providerId="AD" clId="Web-{2BA9E000-3071-5213-DC69-095578F69628}" dt="2022-05-19T08:55:55.264" v="56" actId="20577"/>
      <pc:docMkLst>
        <pc:docMk/>
      </pc:docMkLst>
      <pc:sldChg chg="addSp modSp">
        <pc:chgData name="Bethany Jepchumba" userId="S::bethanycheum@microsoft.com::5b98ecc9-a07f-4709-a743-7c4bbdffe8bf" providerId="AD" clId="Web-{2BA9E000-3071-5213-DC69-095578F69628}" dt="2022-05-19T08:55:55.264" v="56" actId="20577"/>
        <pc:sldMkLst>
          <pc:docMk/>
          <pc:sldMk cId="2618359252" sldId="272"/>
        </pc:sldMkLst>
        <pc:spChg chg="add mod">
          <ac:chgData name="Bethany Jepchumba" userId="S::bethanycheum@microsoft.com::5b98ecc9-a07f-4709-a743-7c4bbdffe8bf" providerId="AD" clId="Web-{2BA9E000-3071-5213-DC69-095578F69628}" dt="2022-05-19T08:54:43.074" v="33" actId="20577"/>
          <ac:spMkLst>
            <pc:docMk/>
            <pc:sldMk cId="2618359252" sldId="272"/>
            <ac:spMk id="4" creationId="{683E7DA6-7194-E0BA-FB1B-DA1ED3F11EF3}"/>
          </ac:spMkLst>
        </pc:spChg>
        <pc:spChg chg="add mod">
          <ac:chgData name="Bethany Jepchumba" userId="S::bethanycheum@microsoft.com::5b98ecc9-a07f-4709-a743-7c4bbdffe8bf" providerId="AD" clId="Web-{2BA9E000-3071-5213-DC69-095578F69628}" dt="2022-05-19T08:55:55.264" v="56" actId="20577"/>
          <ac:spMkLst>
            <pc:docMk/>
            <pc:sldMk cId="2618359252" sldId="272"/>
            <ac:spMk id="5" creationId="{BF92A6D0-CA1D-749D-D5B5-E93603188DDB}"/>
          </ac:spMkLst>
        </pc:spChg>
        <pc:picChg chg="add mod modCrop">
          <ac:chgData name="Bethany Jepchumba" userId="S::bethanycheum@microsoft.com::5b98ecc9-a07f-4709-a743-7c4bbdffe8bf" providerId="AD" clId="Web-{2BA9E000-3071-5213-DC69-095578F69628}" dt="2022-05-19T08:53:30.260" v="12" actId="1076"/>
          <ac:picMkLst>
            <pc:docMk/>
            <pc:sldMk cId="2618359252" sldId="272"/>
            <ac:picMk id="3" creationId="{31A4EBA8-1DF4-9EA1-0400-E2B0CC62A555}"/>
          </ac:picMkLst>
        </pc:picChg>
        <pc:picChg chg="mod">
          <ac:chgData name="Bethany Jepchumba" userId="S::bethanycheum@microsoft.com::5b98ecc9-a07f-4709-a743-7c4bbdffe8bf" providerId="AD" clId="Web-{2BA9E000-3071-5213-DC69-095578F69628}" dt="2022-05-19T08:51:44.539" v="0" actId="1076"/>
          <ac:picMkLst>
            <pc:docMk/>
            <pc:sldMk cId="2618359252" sldId="272"/>
            <ac:picMk id="32" creationId="{B1693B66-9F64-FDC3-DCDB-D636E2D3100F}"/>
          </ac:picMkLst>
        </pc:picChg>
      </pc:sldChg>
    </pc:docChg>
  </pc:docChgLst>
  <pc:docChgLst>
    <pc:chgData name="Aurele Mes Boaye" userId="b39c8b19-42ec-4196-bebb-b8ad982c93d6" providerId="ADAL" clId="{EF2A5262-737F-4F6E-B526-BF4C6CB946DD}"/>
    <pc:docChg chg="modSld">
      <pc:chgData name="Aurele Mes Boaye" userId="b39c8b19-42ec-4196-bebb-b8ad982c93d6" providerId="ADAL" clId="{EF2A5262-737F-4F6E-B526-BF4C6CB946DD}" dt="2022-05-26T09:21:56.996" v="12" actId="20577"/>
      <pc:docMkLst>
        <pc:docMk/>
      </pc:docMkLst>
      <pc:sldChg chg="modSp mod">
        <pc:chgData name="Aurele Mes Boaye" userId="b39c8b19-42ec-4196-bebb-b8ad982c93d6" providerId="ADAL" clId="{EF2A5262-737F-4F6E-B526-BF4C6CB946DD}" dt="2022-05-26T09:21:56.996" v="12" actId="20577"/>
        <pc:sldMkLst>
          <pc:docMk/>
          <pc:sldMk cId="3607489143" sldId="273"/>
        </pc:sldMkLst>
        <pc:spChg chg="mod">
          <ac:chgData name="Aurele Mes Boaye" userId="b39c8b19-42ec-4196-bebb-b8ad982c93d6" providerId="ADAL" clId="{EF2A5262-737F-4F6E-B526-BF4C6CB946DD}" dt="2022-05-26T09:21:56.996" v="12" actId="20577"/>
          <ac:spMkLst>
            <pc:docMk/>
            <pc:sldMk cId="3607489143" sldId="273"/>
            <ac:spMk id="7" creationId="{30785F11-3A54-620D-9EB9-4E04F1D08C8E}"/>
          </ac:spMkLst>
        </pc:spChg>
      </pc:sldChg>
    </pc:docChg>
  </pc:docChgLst>
  <pc:docChgLst>
    <pc:chgData name="Gianluca Sanfilippo" userId="05ec0143-a384-46e2-b404-ee994ba6e699" providerId="ADAL" clId="{BF36D173-9312-445F-9D72-A57FE24F4C45}"/>
    <pc:docChg chg="custSel delSld modSld">
      <pc:chgData name="Gianluca Sanfilippo" userId="05ec0143-a384-46e2-b404-ee994ba6e699" providerId="ADAL" clId="{BF36D173-9312-445F-9D72-A57FE24F4C45}" dt="2022-05-17T12:00:04.893" v="89" actId="1076"/>
      <pc:docMkLst>
        <pc:docMk/>
      </pc:docMkLst>
      <pc:sldChg chg="del">
        <pc:chgData name="Gianluca Sanfilippo" userId="05ec0143-a384-46e2-b404-ee994ba6e699" providerId="ADAL" clId="{BF36D173-9312-445F-9D72-A57FE24F4C45}" dt="2022-05-17T11:58:53.194" v="1" actId="47"/>
        <pc:sldMkLst>
          <pc:docMk/>
          <pc:sldMk cId="350199476" sldId="256"/>
        </pc:sldMkLst>
      </pc:sldChg>
      <pc:sldChg chg="del">
        <pc:chgData name="Gianluca Sanfilippo" userId="05ec0143-a384-46e2-b404-ee994ba6e699" providerId="ADAL" clId="{BF36D173-9312-445F-9D72-A57FE24F4C45}" dt="2022-05-17T11:58:51.914" v="0" actId="47"/>
        <pc:sldMkLst>
          <pc:docMk/>
          <pc:sldMk cId="2193842510" sldId="258"/>
        </pc:sldMkLst>
      </pc:sldChg>
      <pc:sldChg chg="del">
        <pc:chgData name="Gianluca Sanfilippo" userId="05ec0143-a384-46e2-b404-ee994ba6e699" providerId="ADAL" clId="{BF36D173-9312-445F-9D72-A57FE24F4C45}" dt="2022-05-17T11:58:54.025" v="2" actId="47"/>
        <pc:sldMkLst>
          <pc:docMk/>
          <pc:sldMk cId="280175613" sldId="271"/>
        </pc:sldMkLst>
      </pc:sldChg>
      <pc:sldChg chg="modSp mod">
        <pc:chgData name="Gianluca Sanfilippo" userId="05ec0143-a384-46e2-b404-ee994ba6e699" providerId="ADAL" clId="{BF36D173-9312-445F-9D72-A57FE24F4C45}" dt="2022-05-17T12:00:04.893" v="89" actId="1076"/>
        <pc:sldMkLst>
          <pc:docMk/>
          <pc:sldMk cId="2618359252" sldId="272"/>
        </pc:sldMkLst>
        <pc:spChg chg="mod">
          <ac:chgData name="Gianluca Sanfilippo" userId="05ec0143-a384-46e2-b404-ee994ba6e699" providerId="ADAL" clId="{BF36D173-9312-445F-9D72-A57FE24F4C45}" dt="2022-05-17T11:59:41.715" v="72" actId="20577"/>
          <ac:spMkLst>
            <pc:docMk/>
            <pc:sldMk cId="2618359252" sldId="272"/>
            <ac:spMk id="21" creationId="{6493DE06-A475-0AC9-D0A7-78A922F0100E}"/>
          </ac:spMkLst>
        </pc:spChg>
        <pc:spChg chg="mod">
          <ac:chgData name="Gianluca Sanfilippo" userId="05ec0143-a384-46e2-b404-ee994ba6e699" providerId="ADAL" clId="{BF36D173-9312-445F-9D72-A57FE24F4C45}" dt="2022-05-17T12:00:04.893" v="89" actId="1076"/>
          <ac:spMkLst>
            <pc:docMk/>
            <pc:sldMk cId="2618359252" sldId="272"/>
            <ac:spMk id="23" creationId="{4496F155-8804-B4E6-0FEB-D3C5EE991CCD}"/>
          </ac:spMkLst>
        </pc:spChg>
      </pc:sldChg>
      <pc:sldMasterChg chg="delSldLayout">
        <pc:chgData name="Gianluca Sanfilippo" userId="05ec0143-a384-46e2-b404-ee994ba6e699" providerId="ADAL" clId="{BF36D173-9312-445F-9D72-A57FE24F4C45}" dt="2022-05-17T11:58:54.025" v="2" actId="47"/>
        <pc:sldMasterMkLst>
          <pc:docMk/>
          <pc:sldMasterMk cId="168173062" sldId="2147483668"/>
        </pc:sldMasterMkLst>
        <pc:sldLayoutChg chg="del">
          <pc:chgData name="Gianluca Sanfilippo" userId="05ec0143-a384-46e2-b404-ee994ba6e699" providerId="ADAL" clId="{BF36D173-9312-445F-9D72-A57FE24F4C45}" dt="2022-05-17T11:58:53.194" v="1" actId="47"/>
          <pc:sldLayoutMkLst>
            <pc:docMk/>
            <pc:sldMasterMk cId="168173062" sldId="2147483668"/>
            <pc:sldLayoutMk cId="1559979237" sldId="2147483681"/>
          </pc:sldLayoutMkLst>
        </pc:sldLayoutChg>
        <pc:sldLayoutChg chg="del">
          <pc:chgData name="Gianluca Sanfilippo" userId="05ec0143-a384-46e2-b404-ee994ba6e699" providerId="ADAL" clId="{BF36D173-9312-445F-9D72-A57FE24F4C45}" dt="2022-05-17T11:58:54.025" v="2" actId="47"/>
          <pc:sldLayoutMkLst>
            <pc:docMk/>
            <pc:sldMasterMk cId="168173062" sldId="2147483668"/>
            <pc:sldLayoutMk cId="2338384620" sldId="214748368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02587-89F2-8C4B-B366-7262BFACEA13}"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6CB85-1DA6-D943-998E-878BC0C1E179}" type="slidenum">
              <a:rPr lang="en-US" smtClean="0"/>
              <a:t>‹#›</a:t>
            </a:fld>
            <a:endParaRPr lang="en-US"/>
          </a:p>
        </p:txBody>
      </p:sp>
    </p:spTree>
    <p:extLst>
      <p:ext uri="{BB962C8B-B14F-4D97-AF65-F5344CB8AC3E}">
        <p14:creationId xmlns:p14="http://schemas.microsoft.com/office/powerpoint/2010/main" val="202496252"/>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096CB85-1DA6-D943-998E-878BC0C1E179}" type="slidenum">
              <a:rPr lang="en-US" smtClean="0"/>
              <a:t>1</a:t>
            </a:fld>
            <a:endParaRPr lang="en-US"/>
          </a:p>
        </p:txBody>
      </p:sp>
    </p:spTree>
    <p:extLst>
      <p:ext uri="{BB962C8B-B14F-4D97-AF65-F5344CB8AC3E}">
        <p14:creationId xmlns:p14="http://schemas.microsoft.com/office/powerpoint/2010/main" val="2691160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0 Speaker | Background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0" name="Straight Connector 9">
            <a:extLst>
              <a:ext uri="{FF2B5EF4-FFF2-40B4-BE49-F238E27FC236}">
                <a16:creationId xmlns:a16="http://schemas.microsoft.com/office/drawing/2014/main" id="{D855F6B6-CA99-F34C-BFBD-F01C3E063E17}"/>
              </a:ext>
            </a:extLst>
          </p:cNvPr>
          <p:cNvCxnSpPr>
            <a:cxnSpLocks/>
          </p:cNvCxnSpPr>
          <p:nvPr userDrawn="1"/>
        </p:nvCxnSpPr>
        <p:spPr>
          <a:xfrm>
            <a:off x="1095519" y="7926350"/>
            <a:ext cx="10526986"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77A389FF-A330-9748-A2B2-AA38AA92BD3F}"/>
              </a:ext>
            </a:extLst>
          </p:cNvPr>
          <p:cNvSpPr>
            <a:spLocks noGrp="1"/>
          </p:cNvSpPr>
          <p:nvPr>
            <p:ph type="body" sz="quarter" idx="11" hasCustomPrompt="1"/>
          </p:nvPr>
        </p:nvSpPr>
        <p:spPr>
          <a:xfrm>
            <a:off x="1095517" y="8434065"/>
            <a:ext cx="10911579" cy="1057158"/>
          </a:xfrm>
        </p:spPr>
        <p:txBody>
          <a:bodyPr/>
          <a:lstStyle>
            <a:lvl1pPr marL="0" indent="0">
              <a:buNone/>
              <a:defRPr>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9F0FD163-5A7A-2B44-81F0-FF7032DD901A}"/>
              </a:ext>
            </a:extLst>
          </p:cNvPr>
          <p:cNvSpPr>
            <a:spLocks noGrp="1"/>
          </p:cNvSpPr>
          <p:nvPr>
            <p:ph type="body" sz="quarter" idx="12" hasCustomPrompt="1"/>
          </p:nvPr>
        </p:nvSpPr>
        <p:spPr>
          <a:xfrm>
            <a:off x="1095517" y="9545175"/>
            <a:ext cx="8222689" cy="1057158"/>
          </a:xfrm>
        </p:spPr>
        <p:txBody>
          <a:bodyPr/>
          <a:lstStyle>
            <a:lvl1pPr marL="0" indent="0">
              <a:buNone/>
              <a:defRPr>
                <a:solidFill>
                  <a:srgbClr val="D59DFF"/>
                </a:solidFill>
              </a:defRPr>
            </a:lvl1pPr>
          </a:lstStyle>
          <a:p>
            <a:pPr lvl="0"/>
            <a:r>
              <a:rPr lang="en-US"/>
              <a:t>Livestream event</a:t>
            </a:r>
          </a:p>
        </p:txBody>
      </p:sp>
      <p:sp>
        <p:nvSpPr>
          <p:cNvPr id="16" name="Title 1">
            <a:extLst>
              <a:ext uri="{FF2B5EF4-FFF2-40B4-BE49-F238E27FC236}">
                <a16:creationId xmlns:a16="http://schemas.microsoft.com/office/drawing/2014/main" id="{01DB3207-BBB5-1347-90FD-9B641CA6FC4C}"/>
              </a:ext>
            </a:extLst>
          </p:cNvPr>
          <p:cNvSpPr>
            <a:spLocks noGrp="1"/>
          </p:cNvSpPr>
          <p:nvPr>
            <p:ph type="title" hasCustomPrompt="1"/>
          </p:nvPr>
        </p:nvSpPr>
        <p:spPr>
          <a:xfrm>
            <a:off x="1095519" y="4801681"/>
            <a:ext cx="11772303" cy="2651126"/>
          </a:xfrm>
        </p:spPr>
        <p:txBody>
          <a:bodyPr anchor="b"/>
          <a:lstStyle>
            <a:lvl1pPr>
              <a:defRPr>
                <a:solidFill>
                  <a:schemeClr val="bg1"/>
                </a:solidFill>
              </a:defRPr>
            </a:lvl1pPr>
          </a:lstStyle>
          <a:p>
            <a:r>
              <a:rPr lang="en-US"/>
              <a:t>Title of </a:t>
            </a:r>
            <a:br>
              <a:rPr lang="en-US"/>
            </a:br>
            <a:r>
              <a:rPr lang="en-US"/>
              <a:t>Event</a:t>
            </a:r>
          </a:p>
        </p:txBody>
      </p:sp>
    </p:spTree>
    <p:extLst>
      <p:ext uri="{BB962C8B-B14F-4D97-AF65-F5344CB8AC3E}">
        <p14:creationId xmlns:p14="http://schemas.microsoft.com/office/powerpoint/2010/main" val="261421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3972571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389224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E67160-6A1D-484D-926D-F5B3EF0AC716}"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2069059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E67160-6A1D-484D-926D-F5B3EF0AC716}" type="datetimeFigureOut">
              <a:rPr lang="en-US" smtClean="0"/>
              <a:t>5/27/2022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622632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E67160-6A1D-484D-926D-F5B3EF0AC716}" type="datetimeFigureOut">
              <a:rPr lang="en-US" smtClean="0"/>
              <a:t>5/27/2022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819809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E67160-6A1D-484D-926D-F5B3EF0AC716}" type="datetimeFigureOut">
              <a:rPr lang="en-US" smtClean="0"/>
              <a:t>5/27/2022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20269328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Content Placeholder 2"/>
          <p:cNvSpPr>
            <a:spLocks noGrp="1"/>
          </p:cNvSpPr>
          <p:nvPr>
            <p:ph idx="1"/>
          </p:nvPr>
        </p:nvSpPr>
        <p:spPr>
          <a:xfrm>
            <a:off x="10367726" y="1974851"/>
            <a:ext cx="12346007" cy="9747250"/>
          </a:xfrm>
        </p:spPr>
        <p:txBody>
          <a:bodyPr/>
          <a:lstStyle>
            <a:lvl1pPr>
              <a:defRPr sz="6400"/>
            </a:lvl1pPr>
            <a:lvl2pPr>
              <a:defRPr sz="5600"/>
            </a:lvl2pPr>
            <a:lvl3pPr>
              <a:defRPr sz="4800"/>
            </a:lvl3pPr>
            <a:lvl4pPr>
              <a:defRPr sz="4000"/>
            </a:lvl4pPr>
            <a:lvl5pPr>
              <a:defRPr sz="4000"/>
            </a:lvl5pPr>
            <a:lvl6pPr>
              <a:defRPr sz="4000"/>
            </a:lvl6pPr>
            <a:lvl7pPr>
              <a:defRPr sz="4000"/>
            </a:lvl7pPr>
            <a:lvl8pPr>
              <a:defRPr sz="4000"/>
            </a:lvl8pPr>
            <a:lvl9pPr>
              <a:defRPr sz="4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FEE67160-6A1D-484D-926D-F5B3EF0AC716}"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2794001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796" y="914400"/>
            <a:ext cx="7865498" cy="3200400"/>
          </a:xfrm>
        </p:spPr>
        <p:txBody>
          <a:bodyPr anchor="b"/>
          <a:lstStyle>
            <a:lvl1pPr>
              <a:defRPr sz="6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7726" y="1974851"/>
            <a:ext cx="12346007" cy="9747250"/>
          </a:xfrm>
        </p:spPr>
        <p:txBody>
          <a:bodyPr anchor="t"/>
          <a:lstStyle>
            <a:lvl1pPr marL="0" indent="0">
              <a:buNone/>
              <a:defRPr sz="6400"/>
            </a:lvl1pPr>
            <a:lvl2pPr marL="914400" indent="0">
              <a:buNone/>
              <a:defRPr sz="5600"/>
            </a:lvl2pPr>
            <a:lvl3pPr marL="1828800" indent="0">
              <a:buNone/>
              <a:defRPr sz="48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679796" y="4114800"/>
            <a:ext cx="7865498" cy="7623176"/>
          </a:xfrm>
        </p:spPr>
        <p:txBody>
          <a:bodyPr/>
          <a:lstStyle>
            <a:lvl1pPr marL="0" indent="0">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FEE67160-6A1D-484D-926D-F5B3EF0AC716}" type="datetimeFigureOut">
              <a:rPr lang="en-US" smtClean="0"/>
              <a:t>5/27/2022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504801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3272679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52072" y="730250"/>
            <a:ext cx="5258485"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6618" y="730250"/>
            <a:ext cx="15470614"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28026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80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One Speaker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3" y="868365"/>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2" y="1009951"/>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2" y="6851025"/>
            <a:ext cx="4370491" cy="4369922"/>
          </a:xfrm>
        </p:spPr>
        <p:txBody>
          <a:bodyPr>
            <a:normAutofit/>
          </a:bodyPr>
          <a:lstStyle>
            <a:lvl1pPr marL="0" indent="0">
              <a:buNone/>
              <a:defRPr sz="4800">
                <a:solidFill>
                  <a:schemeClr val="bg1"/>
                </a:solidFill>
              </a:defRPr>
            </a:lvl1pPr>
          </a:lstStyle>
          <a:p>
            <a:r>
              <a:rPr lang="en-US"/>
              <a:t>Speaker Photo</a:t>
            </a:r>
          </a:p>
        </p:txBody>
      </p:sp>
      <p:cxnSp>
        <p:nvCxnSpPr>
          <p:cNvPr id="15" name="Straight Connector 14">
            <a:extLst>
              <a:ext uri="{FF2B5EF4-FFF2-40B4-BE49-F238E27FC236}">
                <a16:creationId xmlns:a16="http://schemas.microsoft.com/office/drawing/2014/main" id="{68BD2B25-E34B-6E4B-BB07-E7FE7F04348F}"/>
              </a:ext>
            </a:extLst>
          </p:cNvPr>
          <p:cNvCxnSpPr>
            <a:cxnSpLocks/>
          </p:cNvCxnSpPr>
          <p:nvPr userDrawn="1"/>
        </p:nvCxnSpPr>
        <p:spPr>
          <a:xfrm>
            <a:off x="1095522" y="4247234"/>
            <a:ext cx="13091534"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FE1CDDE0-D6C0-BA4E-B6FB-2CEF10067A3A}"/>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3D7769BC-0B56-9C49-B963-E6ECE44785FB}"/>
              </a:ext>
            </a:extLst>
          </p:cNvPr>
          <p:cNvSpPr>
            <a:spLocks noGrp="1"/>
          </p:cNvSpPr>
          <p:nvPr>
            <p:ph type="body" sz="quarter" idx="12" hasCustomPrompt="1"/>
          </p:nvPr>
        </p:nvSpPr>
        <p:spPr>
          <a:xfrm>
            <a:off x="5743429" y="6800500"/>
            <a:ext cx="7038322" cy="1454760"/>
          </a:xfrm>
        </p:spPr>
        <p:txBody>
          <a:bodyPr>
            <a:normAutofit/>
          </a:bodyPr>
          <a:lstStyle>
            <a:lvl1pPr marL="0" indent="0">
              <a:buNone/>
              <a:defRPr sz="4800">
                <a:solidFill>
                  <a:schemeClr val="bg1"/>
                </a:solidFill>
              </a:defRPr>
            </a:lvl1pPr>
          </a:lstStyle>
          <a:p>
            <a:pPr lvl="0"/>
            <a:r>
              <a:rPr lang="en-US"/>
              <a:t>Speaker name</a:t>
            </a:r>
          </a:p>
        </p:txBody>
      </p:sp>
      <p:sp>
        <p:nvSpPr>
          <p:cNvPr id="14" name="Text Placeholder 19">
            <a:extLst>
              <a:ext uri="{FF2B5EF4-FFF2-40B4-BE49-F238E27FC236}">
                <a16:creationId xmlns:a16="http://schemas.microsoft.com/office/drawing/2014/main" id="{D68187EC-AA0A-9F4F-A9B6-C9B0FB1DC365}"/>
              </a:ext>
            </a:extLst>
          </p:cNvPr>
          <p:cNvSpPr>
            <a:spLocks noGrp="1"/>
          </p:cNvSpPr>
          <p:nvPr>
            <p:ph type="body" sz="quarter" idx="13" hasCustomPrompt="1"/>
          </p:nvPr>
        </p:nvSpPr>
        <p:spPr>
          <a:xfrm>
            <a:off x="5743429" y="7725660"/>
            <a:ext cx="7038322" cy="1454760"/>
          </a:xfrm>
        </p:spPr>
        <p:txBody>
          <a:bodyPr>
            <a:normAutofit/>
          </a:bodyPr>
          <a:lstStyle>
            <a:lvl1pPr marL="0" indent="0">
              <a:buNone/>
              <a:defRPr sz="3600">
                <a:solidFill>
                  <a:schemeClr val="bg1"/>
                </a:solidFill>
              </a:defRPr>
            </a:lvl1pPr>
          </a:lstStyle>
          <a:p>
            <a:pPr lvl="0"/>
            <a:r>
              <a:rPr lang="en-US"/>
              <a:t>Speaker title</a:t>
            </a:r>
          </a:p>
        </p:txBody>
      </p:sp>
    </p:spTree>
    <p:extLst>
      <p:ext uri="{BB962C8B-B14F-4D97-AF65-F5344CB8AC3E}">
        <p14:creationId xmlns:p14="http://schemas.microsoft.com/office/powerpoint/2010/main" val="22953835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3" y="868365"/>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2" y="1009951"/>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2" y="7140927"/>
            <a:ext cx="3897261" cy="3896754"/>
          </a:xfrm>
        </p:spPr>
        <p:txBody>
          <a:bodyPr>
            <a:normAutofit/>
          </a:bodyPr>
          <a:lstStyle>
            <a:lvl1pPr marL="0" indent="0">
              <a:buNone/>
              <a:defRPr sz="4800">
                <a:solidFill>
                  <a:schemeClr val="bg1"/>
                </a:solidFill>
              </a:defRPr>
            </a:lvl1pPr>
          </a:lstStyle>
          <a:p>
            <a:r>
              <a:rPr lang="en-US"/>
              <a:t>Speaker Photo</a:t>
            </a:r>
          </a:p>
        </p:txBody>
      </p: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3" name="Text Placeholder 19">
            <a:extLst>
              <a:ext uri="{FF2B5EF4-FFF2-40B4-BE49-F238E27FC236}">
                <a16:creationId xmlns:a16="http://schemas.microsoft.com/office/drawing/2014/main" id="{950B97A6-A179-C34E-9CBC-59353079AB8D}"/>
              </a:ext>
            </a:extLst>
          </p:cNvPr>
          <p:cNvSpPr>
            <a:spLocks noGrp="1"/>
          </p:cNvSpPr>
          <p:nvPr>
            <p:ph type="body" sz="quarter" idx="13" hasCustomPrompt="1"/>
          </p:nvPr>
        </p:nvSpPr>
        <p:spPr>
          <a:xfrm>
            <a:off x="880329" y="11456888"/>
            <a:ext cx="5536933" cy="785308"/>
          </a:xfrm>
        </p:spPr>
        <p:txBody>
          <a:bodyPr>
            <a:normAutofit/>
          </a:bodyPr>
          <a:lstStyle>
            <a:lvl1pPr marL="0" indent="0">
              <a:buNone/>
              <a:defRPr sz="3600" b="1">
                <a:solidFill>
                  <a:schemeClr val="bg1"/>
                </a:solidFill>
              </a:defRPr>
            </a:lvl1pPr>
          </a:lstStyle>
          <a:p>
            <a:pPr lvl="0"/>
            <a:r>
              <a:rPr lang="en-US"/>
              <a:t>Speaker Name</a:t>
            </a:r>
          </a:p>
        </p:txBody>
      </p:sp>
      <p:sp>
        <p:nvSpPr>
          <p:cNvPr id="24" name="Text Placeholder 19">
            <a:extLst>
              <a:ext uri="{FF2B5EF4-FFF2-40B4-BE49-F238E27FC236}">
                <a16:creationId xmlns:a16="http://schemas.microsoft.com/office/drawing/2014/main" id="{CA94F5A5-E643-3545-A1DF-BFC736291525}"/>
              </a:ext>
            </a:extLst>
          </p:cNvPr>
          <p:cNvSpPr>
            <a:spLocks noGrp="1"/>
          </p:cNvSpPr>
          <p:nvPr>
            <p:ph type="body" sz="quarter" idx="14" hasCustomPrompt="1"/>
          </p:nvPr>
        </p:nvSpPr>
        <p:spPr>
          <a:xfrm>
            <a:off x="880329" y="12145228"/>
            <a:ext cx="5536933" cy="785308"/>
          </a:xfrm>
        </p:spPr>
        <p:txBody>
          <a:bodyPr>
            <a:normAutofit/>
          </a:bodyPr>
          <a:lstStyle>
            <a:lvl1pPr marL="0" indent="0">
              <a:buNone/>
              <a:defRPr sz="3200" b="0">
                <a:solidFill>
                  <a:schemeClr val="bg1"/>
                </a:solidFill>
              </a:defRPr>
            </a:lvl1pPr>
          </a:lstStyle>
          <a:p>
            <a:pPr lvl="0"/>
            <a:r>
              <a:rPr lang="en-US"/>
              <a:t>Title</a:t>
            </a:r>
          </a:p>
        </p:txBody>
      </p:sp>
      <p:sp>
        <p:nvSpPr>
          <p:cNvPr id="16" name="Picture Placeholder 12">
            <a:extLst>
              <a:ext uri="{FF2B5EF4-FFF2-40B4-BE49-F238E27FC236}">
                <a16:creationId xmlns:a16="http://schemas.microsoft.com/office/drawing/2014/main" id="{1DD4E25B-FF21-504A-ACA6-34B9ADA4BD15}"/>
              </a:ext>
            </a:extLst>
          </p:cNvPr>
          <p:cNvSpPr>
            <a:spLocks noGrp="1"/>
          </p:cNvSpPr>
          <p:nvPr>
            <p:ph type="pic" sz="quarter" idx="15" hasCustomPrompt="1"/>
          </p:nvPr>
        </p:nvSpPr>
        <p:spPr>
          <a:xfrm>
            <a:off x="6445876" y="7146589"/>
            <a:ext cx="3897261" cy="3896754"/>
          </a:xfrm>
        </p:spPr>
        <p:txBody>
          <a:bodyPr>
            <a:normAutofit/>
          </a:bodyPr>
          <a:lstStyle>
            <a:lvl1pPr marL="0" indent="0">
              <a:buNone/>
              <a:defRPr sz="4800">
                <a:solidFill>
                  <a:schemeClr val="bg1"/>
                </a:solidFill>
              </a:defRPr>
            </a:lvl1pPr>
          </a:lstStyle>
          <a:p>
            <a:r>
              <a:rPr lang="en-US"/>
              <a:t>Speaker Photo</a:t>
            </a:r>
          </a:p>
        </p:txBody>
      </p:sp>
      <p:sp>
        <p:nvSpPr>
          <p:cNvPr id="19" name="Text Placeholder 19">
            <a:extLst>
              <a:ext uri="{FF2B5EF4-FFF2-40B4-BE49-F238E27FC236}">
                <a16:creationId xmlns:a16="http://schemas.microsoft.com/office/drawing/2014/main" id="{48F4E7AB-A5F8-E745-8BB1-AB29EB4EC441}"/>
              </a:ext>
            </a:extLst>
          </p:cNvPr>
          <p:cNvSpPr>
            <a:spLocks noGrp="1"/>
          </p:cNvSpPr>
          <p:nvPr>
            <p:ph type="body" sz="quarter" idx="16" hasCustomPrompt="1"/>
          </p:nvPr>
        </p:nvSpPr>
        <p:spPr>
          <a:xfrm>
            <a:off x="6252204" y="11456888"/>
            <a:ext cx="5536933" cy="785308"/>
          </a:xfrm>
        </p:spPr>
        <p:txBody>
          <a:bodyPr>
            <a:normAutofit/>
          </a:bodyPr>
          <a:lstStyle>
            <a:lvl1pPr marL="0" indent="0">
              <a:buNone/>
              <a:defRPr sz="3600" b="1">
                <a:solidFill>
                  <a:schemeClr val="bg1"/>
                </a:solidFill>
              </a:defRPr>
            </a:lvl1pPr>
          </a:lstStyle>
          <a:p>
            <a:pPr lvl="0"/>
            <a:r>
              <a:rPr lang="en-US"/>
              <a:t>Speaker Name</a:t>
            </a:r>
          </a:p>
        </p:txBody>
      </p:sp>
      <p:sp>
        <p:nvSpPr>
          <p:cNvPr id="22" name="Text Placeholder 19">
            <a:extLst>
              <a:ext uri="{FF2B5EF4-FFF2-40B4-BE49-F238E27FC236}">
                <a16:creationId xmlns:a16="http://schemas.microsoft.com/office/drawing/2014/main" id="{1EDE85E3-C1A8-4F4E-89E0-7707101CEBAD}"/>
              </a:ext>
            </a:extLst>
          </p:cNvPr>
          <p:cNvSpPr>
            <a:spLocks noGrp="1"/>
          </p:cNvSpPr>
          <p:nvPr>
            <p:ph type="body" sz="quarter" idx="17" hasCustomPrompt="1"/>
          </p:nvPr>
        </p:nvSpPr>
        <p:spPr>
          <a:xfrm>
            <a:off x="6252204" y="12145228"/>
            <a:ext cx="5536933" cy="785308"/>
          </a:xfrm>
        </p:spPr>
        <p:txBody>
          <a:bodyPr>
            <a:normAutofit/>
          </a:bodyPr>
          <a:lstStyle>
            <a:lvl1pPr marL="0" indent="0">
              <a:buNone/>
              <a:defRPr sz="3200" b="0">
                <a:solidFill>
                  <a:schemeClr val="bg1"/>
                </a:solidFill>
              </a:defRPr>
            </a:lvl1pPr>
          </a:lstStyle>
          <a:p>
            <a:pPr lvl="0"/>
            <a:r>
              <a:rPr lang="en-US"/>
              <a:t>Title</a:t>
            </a:r>
          </a:p>
        </p:txBody>
      </p: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2" y="4247234"/>
            <a:ext cx="13091534"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8621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0 Speaker | Background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2" y="1009951"/>
            <a:ext cx="6458191" cy="2238862"/>
          </a:xfrm>
          <a:prstGeom prst="rect">
            <a:avLst/>
          </a:prstGeom>
        </p:spPr>
      </p:pic>
      <p:cxnSp>
        <p:nvCxnSpPr>
          <p:cNvPr id="10" name="Straight Connector 9">
            <a:extLst>
              <a:ext uri="{FF2B5EF4-FFF2-40B4-BE49-F238E27FC236}">
                <a16:creationId xmlns:a16="http://schemas.microsoft.com/office/drawing/2014/main" id="{D855F6B6-CA99-F34C-BFBD-F01C3E063E17}"/>
              </a:ext>
            </a:extLst>
          </p:cNvPr>
          <p:cNvCxnSpPr>
            <a:cxnSpLocks/>
          </p:cNvCxnSpPr>
          <p:nvPr userDrawn="1"/>
        </p:nvCxnSpPr>
        <p:spPr>
          <a:xfrm>
            <a:off x="1095518" y="7926350"/>
            <a:ext cx="10526987"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77A389FF-A330-9748-A2B2-AA38AA92BD3F}"/>
              </a:ext>
            </a:extLst>
          </p:cNvPr>
          <p:cNvSpPr>
            <a:spLocks noGrp="1"/>
          </p:cNvSpPr>
          <p:nvPr>
            <p:ph type="body" sz="quarter" idx="11" hasCustomPrompt="1"/>
          </p:nvPr>
        </p:nvSpPr>
        <p:spPr>
          <a:xfrm>
            <a:off x="1095519" y="8434067"/>
            <a:ext cx="10911579" cy="1057158"/>
          </a:xfrm>
        </p:spPr>
        <p:txBody>
          <a:bodyPr/>
          <a:lstStyle>
            <a:lvl1pPr marL="0" indent="0">
              <a:buNone/>
              <a:defRPr>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9F0FD163-5A7A-2B44-81F0-FF7032DD901A}"/>
              </a:ext>
            </a:extLst>
          </p:cNvPr>
          <p:cNvSpPr>
            <a:spLocks noGrp="1"/>
          </p:cNvSpPr>
          <p:nvPr>
            <p:ph type="body" sz="quarter" idx="12" hasCustomPrompt="1"/>
          </p:nvPr>
        </p:nvSpPr>
        <p:spPr>
          <a:xfrm>
            <a:off x="1095519" y="9545177"/>
            <a:ext cx="8222689" cy="1057158"/>
          </a:xfrm>
        </p:spPr>
        <p:txBody>
          <a:bodyPr/>
          <a:lstStyle>
            <a:lvl1pPr marL="0" indent="0">
              <a:buNone/>
              <a:defRPr>
                <a:solidFill>
                  <a:srgbClr val="D59DFF"/>
                </a:solidFill>
              </a:defRPr>
            </a:lvl1pPr>
          </a:lstStyle>
          <a:p>
            <a:pPr lvl="0"/>
            <a:r>
              <a:rPr lang="en-US"/>
              <a:t>Livestream event</a:t>
            </a:r>
          </a:p>
        </p:txBody>
      </p:sp>
      <p:sp>
        <p:nvSpPr>
          <p:cNvPr id="16" name="Title 1">
            <a:extLst>
              <a:ext uri="{FF2B5EF4-FFF2-40B4-BE49-F238E27FC236}">
                <a16:creationId xmlns:a16="http://schemas.microsoft.com/office/drawing/2014/main" id="{01DB3207-BBB5-1347-90FD-9B641CA6FC4C}"/>
              </a:ext>
            </a:extLst>
          </p:cNvPr>
          <p:cNvSpPr>
            <a:spLocks noGrp="1"/>
          </p:cNvSpPr>
          <p:nvPr>
            <p:ph type="title" hasCustomPrompt="1"/>
          </p:nvPr>
        </p:nvSpPr>
        <p:spPr>
          <a:xfrm>
            <a:off x="1095521" y="4801683"/>
            <a:ext cx="11772303" cy="2651126"/>
          </a:xfrm>
        </p:spPr>
        <p:txBody>
          <a:bodyPr anchor="b"/>
          <a:lstStyle>
            <a:lvl1pPr>
              <a:defRPr>
                <a:solidFill>
                  <a:schemeClr val="bg1"/>
                </a:solidFill>
              </a:defRPr>
            </a:lvl1pPr>
          </a:lstStyle>
          <a:p>
            <a:r>
              <a:rPr lang="en-US"/>
              <a:t>Title of </a:t>
            </a:r>
            <a:br>
              <a:rPr lang="en-US"/>
            </a:br>
            <a:r>
              <a:rPr lang="en-US"/>
              <a:t>Event</a:t>
            </a:r>
          </a:p>
        </p:txBody>
      </p:sp>
    </p:spTree>
    <p:extLst>
      <p:ext uri="{BB962C8B-B14F-4D97-AF65-F5344CB8AC3E}">
        <p14:creationId xmlns:p14="http://schemas.microsoft.com/office/powerpoint/2010/main" val="2614211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One Speaker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3" y="868365"/>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2" y="1009951"/>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2" y="6851025"/>
            <a:ext cx="4370491" cy="4369922"/>
          </a:xfrm>
        </p:spPr>
        <p:txBody>
          <a:bodyPr>
            <a:normAutofit/>
          </a:bodyPr>
          <a:lstStyle>
            <a:lvl1pPr marL="0" indent="0">
              <a:buNone/>
              <a:defRPr sz="4800">
                <a:solidFill>
                  <a:schemeClr val="bg1"/>
                </a:solidFill>
              </a:defRPr>
            </a:lvl1pPr>
          </a:lstStyle>
          <a:p>
            <a:r>
              <a:rPr lang="en-US"/>
              <a:t>Speaker Photo</a:t>
            </a:r>
          </a:p>
        </p:txBody>
      </p:sp>
      <p:cxnSp>
        <p:nvCxnSpPr>
          <p:cNvPr id="15" name="Straight Connector 14">
            <a:extLst>
              <a:ext uri="{FF2B5EF4-FFF2-40B4-BE49-F238E27FC236}">
                <a16:creationId xmlns:a16="http://schemas.microsoft.com/office/drawing/2014/main" id="{68BD2B25-E34B-6E4B-BB07-E7FE7F04348F}"/>
              </a:ext>
            </a:extLst>
          </p:cNvPr>
          <p:cNvCxnSpPr>
            <a:cxnSpLocks/>
          </p:cNvCxnSpPr>
          <p:nvPr userDrawn="1"/>
        </p:nvCxnSpPr>
        <p:spPr>
          <a:xfrm>
            <a:off x="1095522" y="4247234"/>
            <a:ext cx="13091534"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FE1CDDE0-D6C0-BA4E-B6FB-2CEF10067A3A}"/>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3D7769BC-0B56-9C49-B963-E6ECE44785FB}"/>
              </a:ext>
            </a:extLst>
          </p:cNvPr>
          <p:cNvSpPr>
            <a:spLocks noGrp="1"/>
          </p:cNvSpPr>
          <p:nvPr>
            <p:ph type="body" sz="quarter" idx="12" hasCustomPrompt="1"/>
          </p:nvPr>
        </p:nvSpPr>
        <p:spPr>
          <a:xfrm>
            <a:off x="5743429" y="6800500"/>
            <a:ext cx="7038322" cy="1454760"/>
          </a:xfrm>
        </p:spPr>
        <p:txBody>
          <a:bodyPr>
            <a:normAutofit/>
          </a:bodyPr>
          <a:lstStyle>
            <a:lvl1pPr marL="0" indent="0">
              <a:buNone/>
              <a:defRPr sz="4800">
                <a:solidFill>
                  <a:schemeClr val="bg1"/>
                </a:solidFill>
              </a:defRPr>
            </a:lvl1pPr>
          </a:lstStyle>
          <a:p>
            <a:pPr lvl="0"/>
            <a:r>
              <a:rPr lang="en-US"/>
              <a:t>Speaker name</a:t>
            </a:r>
          </a:p>
        </p:txBody>
      </p:sp>
      <p:sp>
        <p:nvSpPr>
          <p:cNvPr id="14" name="Text Placeholder 19">
            <a:extLst>
              <a:ext uri="{FF2B5EF4-FFF2-40B4-BE49-F238E27FC236}">
                <a16:creationId xmlns:a16="http://schemas.microsoft.com/office/drawing/2014/main" id="{D68187EC-AA0A-9F4F-A9B6-C9B0FB1DC365}"/>
              </a:ext>
            </a:extLst>
          </p:cNvPr>
          <p:cNvSpPr>
            <a:spLocks noGrp="1"/>
          </p:cNvSpPr>
          <p:nvPr>
            <p:ph type="body" sz="quarter" idx="13" hasCustomPrompt="1"/>
          </p:nvPr>
        </p:nvSpPr>
        <p:spPr>
          <a:xfrm>
            <a:off x="5743429" y="7725660"/>
            <a:ext cx="7038322" cy="1454760"/>
          </a:xfrm>
        </p:spPr>
        <p:txBody>
          <a:bodyPr>
            <a:normAutofit/>
          </a:bodyPr>
          <a:lstStyle>
            <a:lvl1pPr marL="0" indent="0">
              <a:buNone/>
              <a:defRPr sz="3600">
                <a:solidFill>
                  <a:schemeClr val="bg1"/>
                </a:solidFill>
              </a:defRPr>
            </a:lvl1pPr>
          </a:lstStyle>
          <a:p>
            <a:pPr lvl="0"/>
            <a:r>
              <a:rPr lang="en-US"/>
              <a:t>Speaker title</a:t>
            </a:r>
          </a:p>
        </p:txBody>
      </p:sp>
    </p:spTree>
    <p:extLst>
      <p:ext uri="{BB962C8B-B14F-4D97-AF65-F5344CB8AC3E}">
        <p14:creationId xmlns:p14="http://schemas.microsoft.com/office/powerpoint/2010/main" val="1559979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3" y="868365"/>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2" y="1009951"/>
            <a:ext cx="6458191" cy="2238862"/>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2" y="4247234"/>
            <a:ext cx="13091534"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80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wo Speakers | Background 1">
    <p:bg>
      <p:bgPr>
        <a:solidFill>
          <a:schemeClr val="bg1">
            <a:alpha val="1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3" y="868365"/>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2" y="1009951"/>
            <a:ext cx="6458191" cy="2238862"/>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2" y="4247234"/>
            <a:ext cx="13091534"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4" name="Picture Placeholder 12">
            <a:extLst>
              <a:ext uri="{FF2B5EF4-FFF2-40B4-BE49-F238E27FC236}">
                <a16:creationId xmlns:a16="http://schemas.microsoft.com/office/drawing/2014/main" id="{1DFAAE4F-79D8-3CFA-557F-4C30E39FBAB9}"/>
              </a:ext>
            </a:extLst>
          </p:cNvPr>
          <p:cNvSpPr>
            <a:spLocks noGrp="1"/>
          </p:cNvSpPr>
          <p:nvPr>
            <p:ph type="pic" sz="quarter" idx="10" hasCustomPrompt="1"/>
          </p:nvPr>
        </p:nvSpPr>
        <p:spPr>
          <a:xfrm>
            <a:off x="1095522" y="7217085"/>
            <a:ext cx="3567702" cy="3567238"/>
          </a:xfrm>
        </p:spPr>
        <p:txBody>
          <a:bodyPr>
            <a:normAutofit/>
          </a:bodyPr>
          <a:lstStyle>
            <a:lvl1pPr marL="0" indent="0">
              <a:buNone/>
              <a:defRPr sz="4800">
                <a:solidFill>
                  <a:schemeClr val="bg1"/>
                </a:solidFill>
              </a:defRPr>
            </a:lvl1pPr>
          </a:lstStyle>
          <a:p>
            <a:r>
              <a:rPr lang="en-US"/>
              <a:t>Speaker Photo</a:t>
            </a:r>
          </a:p>
        </p:txBody>
      </p:sp>
      <p:sp>
        <p:nvSpPr>
          <p:cNvPr id="18" name="Text Placeholder 19">
            <a:extLst>
              <a:ext uri="{FF2B5EF4-FFF2-40B4-BE49-F238E27FC236}">
                <a16:creationId xmlns:a16="http://schemas.microsoft.com/office/drawing/2014/main" id="{C736DCF8-2B96-F09C-194A-CA1A90A9F60D}"/>
              </a:ext>
            </a:extLst>
          </p:cNvPr>
          <p:cNvSpPr>
            <a:spLocks noGrp="1"/>
          </p:cNvSpPr>
          <p:nvPr>
            <p:ph type="body" sz="quarter" idx="13" hasCustomPrompt="1"/>
          </p:nvPr>
        </p:nvSpPr>
        <p:spPr>
          <a:xfrm>
            <a:off x="885859" y="10963911"/>
            <a:ext cx="3691289" cy="1618994"/>
          </a:xfrm>
        </p:spPr>
        <p:txBody>
          <a:bodyPr>
            <a:normAutofit/>
          </a:bodyPr>
          <a:lstStyle>
            <a:lvl1pPr marL="0" indent="0">
              <a:lnSpc>
                <a:spcPct val="100000"/>
              </a:lnSpc>
              <a:buNone/>
              <a:defRPr sz="3200" b="1">
                <a:solidFill>
                  <a:schemeClr val="bg1"/>
                </a:solidFill>
              </a:defRPr>
            </a:lvl1pPr>
          </a:lstStyle>
          <a:p>
            <a:pPr lvl="0"/>
            <a:r>
              <a:rPr lang="en-US"/>
              <a:t>Speaker </a:t>
            </a:r>
            <a:br>
              <a:rPr lang="en-US"/>
            </a:br>
            <a:r>
              <a:rPr lang="en-US"/>
              <a:t>Name</a:t>
            </a:r>
          </a:p>
        </p:txBody>
      </p:sp>
      <p:sp>
        <p:nvSpPr>
          <p:cNvPr id="21" name="Text Placeholder 19">
            <a:extLst>
              <a:ext uri="{FF2B5EF4-FFF2-40B4-BE49-F238E27FC236}">
                <a16:creationId xmlns:a16="http://schemas.microsoft.com/office/drawing/2014/main" id="{CE049B53-1916-7EB2-B0C2-50AA091DBD9F}"/>
              </a:ext>
            </a:extLst>
          </p:cNvPr>
          <p:cNvSpPr>
            <a:spLocks noGrp="1"/>
          </p:cNvSpPr>
          <p:nvPr>
            <p:ph type="body" sz="quarter" idx="14" hasCustomPrompt="1"/>
          </p:nvPr>
        </p:nvSpPr>
        <p:spPr>
          <a:xfrm>
            <a:off x="885859" y="12152606"/>
            <a:ext cx="3691289" cy="745504"/>
          </a:xfrm>
        </p:spPr>
        <p:txBody>
          <a:bodyPr>
            <a:normAutofit/>
          </a:bodyPr>
          <a:lstStyle>
            <a:lvl1pPr marL="0" indent="0">
              <a:buNone/>
              <a:defRPr sz="2800" b="0">
                <a:solidFill>
                  <a:schemeClr val="bg1"/>
                </a:solidFill>
              </a:defRPr>
            </a:lvl1pPr>
          </a:lstStyle>
          <a:p>
            <a:pPr lvl="0"/>
            <a:r>
              <a:rPr lang="en-US"/>
              <a:t>Title</a:t>
            </a:r>
          </a:p>
        </p:txBody>
      </p:sp>
      <p:sp>
        <p:nvSpPr>
          <p:cNvPr id="25" name="Picture Placeholder 12">
            <a:extLst>
              <a:ext uri="{FF2B5EF4-FFF2-40B4-BE49-F238E27FC236}">
                <a16:creationId xmlns:a16="http://schemas.microsoft.com/office/drawing/2014/main" id="{9C412CC6-1C26-52DC-36AC-69B0D6E7F319}"/>
              </a:ext>
            </a:extLst>
          </p:cNvPr>
          <p:cNvSpPr>
            <a:spLocks noGrp="1"/>
          </p:cNvSpPr>
          <p:nvPr>
            <p:ph type="pic" sz="quarter" idx="15" hasCustomPrompt="1"/>
          </p:nvPr>
        </p:nvSpPr>
        <p:spPr>
          <a:xfrm>
            <a:off x="5004255" y="7217085"/>
            <a:ext cx="3567702" cy="3567238"/>
          </a:xfrm>
        </p:spPr>
        <p:txBody>
          <a:bodyPr>
            <a:normAutofit/>
          </a:bodyPr>
          <a:lstStyle>
            <a:lvl1pPr marL="0" indent="0">
              <a:buNone/>
              <a:defRPr sz="4800">
                <a:solidFill>
                  <a:schemeClr val="bg1"/>
                </a:solidFill>
              </a:defRPr>
            </a:lvl1pPr>
          </a:lstStyle>
          <a:p>
            <a:r>
              <a:rPr lang="en-US"/>
              <a:t>Speaker Photo</a:t>
            </a:r>
          </a:p>
        </p:txBody>
      </p:sp>
      <p:sp>
        <p:nvSpPr>
          <p:cNvPr id="26" name="Picture Placeholder 12">
            <a:extLst>
              <a:ext uri="{FF2B5EF4-FFF2-40B4-BE49-F238E27FC236}">
                <a16:creationId xmlns:a16="http://schemas.microsoft.com/office/drawing/2014/main" id="{BCA7808D-6834-69A0-60DD-CA60CF12A4EC}"/>
              </a:ext>
            </a:extLst>
          </p:cNvPr>
          <p:cNvSpPr>
            <a:spLocks noGrp="1"/>
          </p:cNvSpPr>
          <p:nvPr>
            <p:ph type="pic" sz="quarter" idx="18" hasCustomPrompt="1"/>
          </p:nvPr>
        </p:nvSpPr>
        <p:spPr>
          <a:xfrm>
            <a:off x="8912988" y="7217085"/>
            <a:ext cx="3567702" cy="3567238"/>
          </a:xfrm>
        </p:spPr>
        <p:txBody>
          <a:bodyPr>
            <a:normAutofit/>
          </a:bodyPr>
          <a:lstStyle>
            <a:lvl1pPr marL="0" indent="0">
              <a:buNone/>
              <a:defRPr sz="4800">
                <a:solidFill>
                  <a:schemeClr val="bg1"/>
                </a:solidFill>
              </a:defRPr>
            </a:lvl1pPr>
          </a:lstStyle>
          <a:p>
            <a:r>
              <a:rPr lang="en-US"/>
              <a:t>Speaker Photo</a:t>
            </a:r>
          </a:p>
        </p:txBody>
      </p:sp>
      <p:sp>
        <p:nvSpPr>
          <p:cNvPr id="27" name="Text Placeholder 19">
            <a:extLst>
              <a:ext uri="{FF2B5EF4-FFF2-40B4-BE49-F238E27FC236}">
                <a16:creationId xmlns:a16="http://schemas.microsoft.com/office/drawing/2014/main" id="{D081A751-9EB2-DE69-A187-4F13DC373BEB}"/>
              </a:ext>
            </a:extLst>
          </p:cNvPr>
          <p:cNvSpPr>
            <a:spLocks noGrp="1"/>
          </p:cNvSpPr>
          <p:nvPr>
            <p:ph type="body" sz="quarter" idx="19" hasCustomPrompt="1"/>
          </p:nvPr>
        </p:nvSpPr>
        <p:spPr>
          <a:xfrm>
            <a:off x="4802159" y="10963911"/>
            <a:ext cx="3691289" cy="1618994"/>
          </a:xfrm>
        </p:spPr>
        <p:txBody>
          <a:bodyPr>
            <a:normAutofit/>
          </a:bodyPr>
          <a:lstStyle>
            <a:lvl1pPr marL="0" indent="0">
              <a:lnSpc>
                <a:spcPct val="100000"/>
              </a:lnSpc>
              <a:buNone/>
              <a:defRPr sz="3200" b="1">
                <a:solidFill>
                  <a:schemeClr val="bg1"/>
                </a:solidFill>
              </a:defRPr>
            </a:lvl1pPr>
          </a:lstStyle>
          <a:p>
            <a:pPr lvl="0"/>
            <a:r>
              <a:rPr lang="en-US"/>
              <a:t>Speaker </a:t>
            </a:r>
            <a:br>
              <a:rPr lang="en-US"/>
            </a:br>
            <a:r>
              <a:rPr lang="en-US"/>
              <a:t>Name</a:t>
            </a:r>
          </a:p>
        </p:txBody>
      </p:sp>
      <p:sp>
        <p:nvSpPr>
          <p:cNvPr id="28" name="Text Placeholder 19">
            <a:extLst>
              <a:ext uri="{FF2B5EF4-FFF2-40B4-BE49-F238E27FC236}">
                <a16:creationId xmlns:a16="http://schemas.microsoft.com/office/drawing/2014/main" id="{33515760-2CC8-D144-B3A7-927F8F06907C}"/>
              </a:ext>
            </a:extLst>
          </p:cNvPr>
          <p:cNvSpPr>
            <a:spLocks noGrp="1"/>
          </p:cNvSpPr>
          <p:nvPr>
            <p:ph type="body" sz="quarter" idx="20" hasCustomPrompt="1"/>
          </p:nvPr>
        </p:nvSpPr>
        <p:spPr>
          <a:xfrm>
            <a:off x="4802159" y="12152606"/>
            <a:ext cx="3691289" cy="745504"/>
          </a:xfrm>
        </p:spPr>
        <p:txBody>
          <a:bodyPr>
            <a:normAutofit/>
          </a:bodyPr>
          <a:lstStyle>
            <a:lvl1pPr marL="0" indent="0">
              <a:buNone/>
              <a:defRPr sz="2800" b="0">
                <a:solidFill>
                  <a:schemeClr val="bg1"/>
                </a:solidFill>
              </a:defRPr>
            </a:lvl1pPr>
          </a:lstStyle>
          <a:p>
            <a:pPr lvl="0"/>
            <a:r>
              <a:rPr lang="en-US"/>
              <a:t>Title</a:t>
            </a:r>
          </a:p>
        </p:txBody>
      </p:sp>
      <p:sp>
        <p:nvSpPr>
          <p:cNvPr id="29" name="Text Placeholder 19">
            <a:extLst>
              <a:ext uri="{FF2B5EF4-FFF2-40B4-BE49-F238E27FC236}">
                <a16:creationId xmlns:a16="http://schemas.microsoft.com/office/drawing/2014/main" id="{593384AE-AD63-A323-7473-F8763B99A5EF}"/>
              </a:ext>
            </a:extLst>
          </p:cNvPr>
          <p:cNvSpPr>
            <a:spLocks noGrp="1"/>
          </p:cNvSpPr>
          <p:nvPr>
            <p:ph type="body" sz="quarter" idx="21" hasCustomPrompt="1"/>
          </p:nvPr>
        </p:nvSpPr>
        <p:spPr>
          <a:xfrm>
            <a:off x="8718453" y="10963911"/>
            <a:ext cx="3691289" cy="1618994"/>
          </a:xfrm>
        </p:spPr>
        <p:txBody>
          <a:bodyPr>
            <a:normAutofit/>
          </a:bodyPr>
          <a:lstStyle>
            <a:lvl1pPr marL="0" indent="0">
              <a:lnSpc>
                <a:spcPct val="100000"/>
              </a:lnSpc>
              <a:buNone/>
              <a:defRPr sz="3200" b="1">
                <a:solidFill>
                  <a:schemeClr val="bg1"/>
                </a:solidFill>
              </a:defRPr>
            </a:lvl1pPr>
          </a:lstStyle>
          <a:p>
            <a:pPr lvl="0"/>
            <a:r>
              <a:rPr lang="en-US"/>
              <a:t>Speaker </a:t>
            </a:r>
            <a:br>
              <a:rPr lang="en-US"/>
            </a:br>
            <a:r>
              <a:rPr lang="en-US"/>
              <a:t>Name</a:t>
            </a:r>
          </a:p>
        </p:txBody>
      </p:sp>
      <p:sp>
        <p:nvSpPr>
          <p:cNvPr id="30" name="Text Placeholder 19">
            <a:extLst>
              <a:ext uri="{FF2B5EF4-FFF2-40B4-BE49-F238E27FC236}">
                <a16:creationId xmlns:a16="http://schemas.microsoft.com/office/drawing/2014/main" id="{03C03167-2434-C9F2-D481-F4EACF482B56}"/>
              </a:ext>
            </a:extLst>
          </p:cNvPr>
          <p:cNvSpPr>
            <a:spLocks noGrp="1"/>
          </p:cNvSpPr>
          <p:nvPr>
            <p:ph type="body" sz="quarter" idx="22" hasCustomPrompt="1"/>
          </p:nvPr>
        </p:nvSpPr>
        <p:spPr>
          <a:xfrm>
            <a:off x="8718453" y="12152606"/>
            <a:ext cx="3691289" cy="745504"/>
          </a:xfrm>
        </p:spPr>
        <p:txBody>
          <a:bodyPr>
            <a:normAutofit/>
          </a:bodyPr>
          <a:lstStyle>
            <a:lvl1pPr marL="0" indent="0">
              <a:buNone/>
              <a:defRPr sz="2800" b="0">
                <a:solidFill>
                  <a:schemeClr val="bg1"/>
                </a:solidFill>
              </a:defRPr>
            </a:lvl1pPr>
          </a:lstStyle>
          <a:p>
            <a:pPr lvl="0"/>
            <a:r>
              <a:rPr lang="en-US"/>
              <a:t>Title</a:t>
            </a:r>
          </a:p>
        </p:txBody>
      </p:sp>
    </p:spTree>
    <p:extLst>
      <p:ext uri="{BB962C8B-B14F-4D97-AF65-F5344CB8AC3E}">
        <p14:creationId xmlns:p14="http://schemas.microsoft.com/office/powerpoint/2010/main" val="9553767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_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3" y="868365"/>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2" y="1009951"/>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2" y="7140927"/>
            <a:ext cx="3897261" cy="3896754"/>
          </a:xfrm>
        </p:spPr>
        <p:txBody>
          <a:bodyPr>
            <a:normAutofit/>
          </a:bodyPr>
          <a:lstStyle>
            <a:lvl1pPr marL="0" indent="0">
              <a:buNone/>
              <a:defRPr sz="4800">
                <a:solidFill>
                  <a:schemeClr val="bg1"/>
                </a:solidFill>
              </a:defRPr>
            </a:lvl1pPr>
          </a:lstStyle>
          <a:p>
            <a:r>
              <a:rPr lang="en-US"/>
              <a:t>Speaker Photo</a:t>
            </a:r>
          </a:p>
        </p:txBody>
      </p: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3" name="Text Placeholder 19">
            <a:extLst>
              <a:ext uri="{FF2B5EF4-FFF2-40B4-BE49-F238E27FC236}">
                <a16:creationId xmlns:a16="http://schemas.microsoft.com/office/drawing/2014/main" id="{950B97A6-A179-C34E-9CBC-59353079AB8D}"/>
              </a:ext>
            </a:extLst>
          </p:cNvPr>
          <p:cNvSpPr>
            <a:spLocks noGrp="1"/>
          </p:cNvSpPr>
          <p:nvPr>
            <p:ph type="body" sz="quarter" idx="13" hasCustomPrompt="1"/>
          </p:nvPr>
        </p:nvSpPr>
        <p:spPr>
          <a:xfrm>
            <a:off x="880329" y="11456888"/>
            <a:ext cx="5536933" cy="785308"/>
          </a:xfrm>
        </p:spPr>
        <p:txBody>
          <a:bodyPr>
            <a:normAutofit/>
          </a:bodyPr>
          <a:lstStyle>
            <a:lvl1pPr marL="0" indent="0">
              <a:buNone/>
              <a:defRPr sz="3600" b="1">
                <a:solidFill>
                  <a:schemeClr val="bg1"/>
                </a:solidFill>
              </a:defRPr>
            </a:lvl1pPr>
          </a:lstStyle>
          <a:p>
            <a:pPr lvl="0"/>
            <a:r>
              <a:rPr lang="en-US"/>
              <a:t>Speaker Name</a:t>
            </a:r>
          </a:p>
        </p:txBody>
      </p:sp>
      <p:sp>
        <p:nvSpPr>
          <p:cNvPr id="24" name="Text Placeholder 19">
            <a:extLst>
              <a:ext uri="{FF2B5EF4-FFF2-40B4-BE49-F238E27FC236}">
                <a16:creationId xmlns:a16="http://schemas.microsoft.com/office/drawing/2014/main" id="{CA94F5A5-E643-3545-A1DF-BFC736291525}"/>
              </a:ext>
            </a:extLst>
          </p:cNvPr>
          <p:cNvSpPr>
            <a:spLocks noGrp="1"/>
          </p:cNvSpPr>
          <p:nvPr>
            <p:ph type="body" sz="quarter" idx="14" hasCustomPrompt="1"/>
          </p:nvPr>
        </p:nvSpPr>
        <p:spPr>
          <a:xfrm>
            <a:off x="880329" y="12145228"/>
            <a:ext cx="5536933" cy="785308"/>
          </a:xfrm>
        </p:spPr>
        <p:txBody>
          <a:bodyPr>
            <a:normAutofit/>
          </a:bodyPr>
          <a:lstStyle>
            <a:lvl1pPr marL="0" indent="0">
              <a:buNone/>
              <a:defRPr sz="3200" b="0">
                <a:solidFill>
                  <a:schemeClr val="bg1"/>
                </a:solidFill>
              </a:defRPr>
            </a:lvl1pPr>
          </a:lstStyle>
          <a:p>
            <a:pPr lvl="0"/>
            <a:r>
              <a:rPr lang="en-US"/>
              <a:t>Title</a:t>
            </a:r>
          </a:p>
        </p:txBody>
      </p:sp>
      <p:sp>
        <p:nvSpPr>
          <p:cNvPr id="16" name="Picture Placeholder 12">
            <a:extLst>
              <a:ext uri="{FF2B5EF4-FFF2-40B4-BE49-F238E27FC236}">
                <a16:creationId xmlns:a16="http://schemas.microsoft.com/office/drawing/2014/main" id="{1DD4E25B-FF21-504A-ACA6-34B9ADA4BD15}"/>
              </a:ext>
            </a:extLst>
          </p:cNvPr>
          <p:cNvSpPr>
            <a:spLocks noGrp="1"/>
          </p:cNvSpPr>
          <p:nvPr>
            <p:ph type="pic" sz="quarter" idx="15" hasCustomPrompt="1"/>
          </p:nvPr>
        </p:nvSpPr>
        <p:spPr>
          <a:xfrm>
            <a:off x="6445876" y="7146589"/>
            <a:ext cx="3897261" cy="3896754"/>
          </a:xfrm>
        </p:spPr>
        <p:txBody>
          <a:bodyPr>
            <a:normAutofit/>
          </a:bodyPr>
          <a:lstStyle>
            <a:lvl1pPr marL="0" indent="0">
              <a:buNone/>
              <a:defRPr sz="4800">
                <a:solidFill>
                  <a:schemeClr val="bg1"/>
                </a:solidFill>
              </a:defRPr>
            </a:lvl1pPr>
          </a:lstStyle>
          <a:p>
            <a:r>
              <a:rPr lang="en-US"/>
              <a:t>Speaker Photo</a:t>
            </a:r>
          </a:p>
        </p:txBody>
      </p:sp>
      <p:sp>
        <p:nvSpPr>
          <p:cNvPr id="19" name="Text Placeholder 19">
            <a:extLst>
              <a:ext uri="{FF2B5EF4-FFF2-40B4-BE49-F238E27FC236}">
                <a16:creationId xmlns:a16="http://schemas.microsoft.com/office/drawing/2014/main" id="{48F4E7AB-A5F8-E745-8BB1-AB29EB4EC441}"/>
              </a:ext>
            </a:extLst>
          </p:cNvPr>
          <p:cNvSpPr>
            <a:spLocks noGrp="1"/>
          </p:cNvSpPr>
          <p:nvPr>
            <p:ph type="body" sz="quarter" idx="16" hasCustomPrompt="1"/>
          </p:nvPr>
        </p:nvSpPr>
        <p:spPr>
          <a:xfrm>
            <a:off x="6252204" y="11456888"/>
            <a:ext cx="5536933" cy="785308"/>
          </a:xfrm>
        </p:spPr>
        <p:txBody>
          <a:bodyPr>
            <a:normAutofit/>
          </a:bodyPr>
          <a:lstStyle>
            <a:lvl1pPr marL="0" indent="0">
              <a:buNone/>
              <a:defRPr sz="3600" b="1">
                <a:solidFill>
                  <a:schemeClr val="bg1"/>
                </a:solidFill>
              </a:defRPr>
            </a:lvl1pPr>
          </a:lstStyle>
          <a:p>
            <a:pPr lvl="0"/>
            <a:r>
              <a:rPr lang="en-US"/>
              <a:t>Speaker Name</a:t>
            </a:r>
          </a:p>
        </p:txBody>
      </p:sp>
      <p:sp>
        <p:nvSpPr>
          <p:cNvPr id="22" name="Text Placeholder 19">
            <a:extLst>
              <a:ext uri="{FF2B5EF4-FFF2-40B4-BE49-F238E27FC236}">
                <a16:creationId xmlns:a16="http://schemas.microsoft.com/office/drawing/2014/main" id="{1EDE85E3-C1A8-4F4E-89E0-7707101CEBAD}"/>
              </a:ext>
            </a:extLst>
          </p:cNvPr>
          <p:cNvSpPr>
            <a:spLocks noGrp="1"/>
          </p:cNvSpPr>
          <p:nvPr>
            <p:ph type="body" sz="quarter" idx="17" hasCustomPrompt="1"/>
          </p:nvPr>
        </p:nvSpPr>
        <p:spPr>
          <a:xfrm>
            <a:off x="6252204" y="12145228"/>
            <a:ext cx="5536933" cy="785308"/>
          </a:xfrm>
        </p:spPr>
        <p:txBody>
          <a:bodyPr>
            <a:normAutofit/>
          </a:bodyPr>
          <a:lstStyle>
            <a:lvl1pPr marL="0" indent="0">
              <a:buNone/>
              <a:defRPr sz="3200" b="0">
                <a:solidFill>
                  <a:schemeClr val="bg1"/>
                </a:solidFill>
              </a:defRPr>
            </a:lvl1pPr>
          </a:lstStyle>
          <a:p>
            <a:pPr lvl="0"/>
            <a:r>
              <a:rPr lang="en-US"/>
              <a:t>Title</a:t>
            </a:r>
          </a:p>
        </p:txBody>
      </p: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2" y="4247234"/>
            <a:ext cx="13091534"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678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Speakers | Background 1">
    <p:bg>
      <p:bgPr>
        <a:solidFill>
          <a:schemeClr val="bg1">
            <a:alpha val="1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4" name="Picture Placeholder 12">
            <a:extLst>
              <a:ext uri="{FF2B5EF4-FFF2-40B4-BE49-F238E27FC236}">
                <a16:creationId xmlns:a16="http://schemas.microsoft.com/office/drawing/2014/main" id="{1DFAAE4F-79D8-3CFA-557F-4C30E39FBAB9}"/>
              </a:ext>
            </a:extLst>
          </p:cNvPr>
          <p:cNvSpPr>
            <a:spLocks noGrp="1"/>
          </p:cNvSpPr>
          <p:nvPr>
            <p:ph type="pic" sz="quarter" idx="10" hasCustomPrompt="1"/>
          </p:nvPr>
        </p:nvSpPr>
        <p:spPr>
          <a:xfrm>
            <a:off x="1095520" y="7217083"/>
            <a:ext cx="3567702" cy="3567238"/>
          </a:xfrm>
        </p:spPr>
        <p:txBody>
          <a:bodyPr>
            <a:normAutofit/>
          </a:bodyPr>
          <a:lstStyle>
            <a:lvl1pPr marL="0" indent="0">
              <a:buNone/>
              <a:defRPr sz="4800">
                <a:solidFill>
                  <a:schemeClr val="bg1"/>
                </a:solidFill>
              </a:defRPr>
            </a:lvl1pPr>
          </a:lstStyle>
          <a:p>
            <a:r>
              <a:rPr lang="en-US"/>
              <a:t>Speaker Photo</a:t>
            </a:r>
          </a:p>
        </p:txBody>
      </p:sp>
      <p:sp>
        <p:nvSpPr>
          <p:cNvPr id="18" name="Text Placeholder 19">
            <a:extLst>
              <a:ext uri="{FF2B5EF4-FFF2-40B4-BE49-F238E27FC236}">
                <a16:creationId xmlns:a16="http://schemas.microsoft.com/office/drawing/2014/main" id="{C736DCF8-2B96-F09C-194A-CA1A90A9F60D}"/>
              </a:ext>
            </a:extLst>
          </p:cNvPr>
          <p:cNvSpPr>
            <a:spLocks noGrp="1"/>
          </p:cNvSpPr>
          <p:nvPr>
            <p:ph type="body" sz="quarter" idx="13" hasCustomPrompt="1"/>
          </p:nvPr>
        </p:nvSpPr>
        <p:spPr>
          <a:xfrm>
            <a:off x="885859" y="10963909"/>
            <a:ext cx="3691289" cy="1618994"/>
          </a:xfrm>
        </p:spPr>
        <p:txBody>
          <a:bodyPr>
            <a:normAutofit/>
          </a:bodyPr>
          <a:lstStyle>
            <a:lvl1pPr marL="0" indent="0">
              <a:lnSpc>
                <a:spcPct val="100000"/>
              </a:lnSpc>
              <a:buNone/>
              <a:defRPr sz="3200" b="1">
                <a:solidFill>
                  <a:schemeClr val="bg1"/>
                </a:solidFill>
              </a:defRPr>
            </a:lvl1pPr>
          </a:lstStyle>
          <a:p>
            <a:pPr lvl="0"/>
            <a:r>
              <a:rPr lang="en-US"/>
              <a:t>Speaker </a:t>
            </a:r>
            <a:br>
              <a:rPr lang="en-US"/>
            </a:br>
            <a:r>
              <a:rPr lang="en-US"/>
              <a:t>Name</a:t>
            </a:r>
          </a:p>
        </p:txBody>
      </p:sp>
      <p:sp>
        <p:nvSpPr>
          <p:cNvPr id="21" name="Text Placeholder 19">
            <a:extLst>
              <a:ext uri="{FF2B5EF4-FFF2-40B4-BE49-F238E27FC236}">
                <a16:creationId xmlns:a16="http://schemas.microsoft.com/office/drawing/2014/main" id="{CE049B53-1916-7EB2-B0C2-50AA091DBD9F}"/>
              </a:ext>
            </a:extLst>
          </p:cNvPr>
          <p:cNvSpPr>
            <a:spLocks noGrp="1"/>
          </p:cNvSpPr>
          <p:nvPr>
            <p:ph type="body" sz="quarter" idx="14" hasCustomPrompt="1"/>
          </p:nvPr>
        </p:nvSpPr>
        <p:spPr>
          <a:xfrm>
            <a:off x="885859" y="12152606"/>
            <a:ext cx="3691289" cy="745504"/>
          </a:xfrm>
        </p:spPr>
        <p:txBody>
          <a:bodyPr>
            <a:normAutofit/>
          </a:bodyPr>
          <a:lstStyle>
            <a:lvl1pPr marL="0" indent="0">
              <a:buNone/>
              <a:defRPr sz="2800" b="0">
                <a:solidFill>
                  <a:schemeClr val="bg1"/>
                </a:solidFill>
              </a:defRPr>
            </a:lvl1pPr>
          </a:lstStyle>
          <a:p>
            <a:pPr lvl="0"/>
            <a:r>
              <a:rPr lang="en-US"/>
              <a:t>Title</a:t>
            </a:r>
          </a:p>
        </p:txBody>
      </p:sp>
      <p:sp>
        <p:nvSpPr>
          <p:cNvPr id="25" name="Picture Placeholder 12">
            <a:extLst>
              <a:ext uri="{FF2B5EF4-FFF2-40B4-BE49-F238E27FC236}">
                <a16:creationId xmlns:a16="http://schemas.microsoft.com/office/drawing/2014/main" id="{9C412CC6-1C26-52DC-36AC-69B0D6E7F319}"/>
              </a:ext>
            </a:extLst>
          </p:cNvPr>
          <p:cNvSpPr>
            <a:spLocks noGrp="1"/>
          </p:cNvSpPr>
          <p:nvPr>
            <p:ph type="pic" sz="quarter" idx="15" hasCustomPrompt="1"/>
          </p:nvPr>
        </p:nvSpPr>
        <p:spPr>
          <a:xfrm>
            <a:off x="5004253" y="7217083"/>
            <a:ext cx="3567702" cy="3567238"/>
          </a:xfrm>
        </p:spPr>
        <p:txBody>
          <a:bodyPr>
            <a:normAutofit/>
          </a:bodyPr>
          <a:lstStyle>
            <a:lvl1pPr marL="0" indent="0">
              <a:buNone/>
              <a:defRPr sz="4800">
                <a:solidFill>
                  <a:schemeClr val="bg1"/>
                </a:solidFill>
              </a:defRPr>
            </a:lvl1pPr>
          </a:lstStyle>
          <a:p>
            <a:r>
              <a:rPr lang="en-US"/>
              <a:t>Speaker Photo</a:t>
            </a:r>
          </a:p>
        </p:txBody>
      </p:sp>
      <p:sp>
        <p:nvSpPr>
          <p:cNvPr id="26" name="Picture Placeholder 12">
            <a:extLst>
              <a:ext uri="{FF2B5EF4-FFF2-40B4-BE49-F238E27FC236}">
                <a16:creationId xmlns:a16="http://schemas.microsoft.com/office/drawing/2014/main" id="{BCA7808D-6834-69A0-60DD-CA60CF12A4EC}"/>
              </a:ext>
            </a:extLst>
          </p:cNvPr>
          <p:cNvSpPr>
            <a:spLocks noGrp="1"/>
          </p:cNvSpPr>
          <p:nvPr>
            <p:ph type="pic" sz="quarter" idx="18" hasCustomPrompt="1"/>
          </p:nvPr>
        </p:nvSpPr>
        <p:spPr>
          <a:xfrm>
            <a:off x="8912986" y="7217083"/>
            <a:ext cx="3567702" cy="3567238"/>
          </a:xfrm>
        </p:spPr>
        <p:txBody>
          <a:bodyPr>
            <a:normAutofit/>
          </a:bodyPr>
          <a:lstStyle>
            <a:lvl1pPr marL="0" indent="0">
              <a:buNone/>
              <a:defRPr sz="4800">
                <a:solidFill>
                  <a:schemeClr val="bg1"/>
                </a:solidFill>
              </a:defRPr>
            </a:lvl1pPr>
          </a:lstStyle>
          <a:p>
            <a:r>
              <a:rPr lang="en-US"/>
              <a:t>Speaker Photo</a:t>
            </a:r>
          </a:p>
        </p:txBody>
      </p:sp>
      <p:sp>
        <p:nvSpPr>
          <p:cNvPr id="27" name="Text Placeholder 19">
            <a:extLst>
              <a:ext uri="{FF2B5EF4-FFF2-40B4-BE49-F238E27FC236}">
                <a16:creationId xmlns:a16="http://schemas.microsoft.com/office/drawing/2014/main" id="{D081A751-9EB2-DE69-A187-4F13DC373BEB}"/>
              </a:ext>
            </a:extLst>
          </p:cNvPr>
          <p:cNvSpPr>
            <a:spLocks noGrp="1"/>
          </p:cNvSpPr>
          <p:nvPr>
            <p:ph type="body" sz="quarter" idx="19" hasCustomPrompt="1"/>
          </p:nvPr>
        </p:nvSpPr>
        <p:spPr>
          <a:xfrm>
            <a:off x="4802159" y="10963909"/>
            <a:ext cx="3691289" cy="1618994"/>
          </a:xfrm>
        </p:spPr>
        <p:txBody>
          <a:bodyPr>
            <a:normAutofit/>
          </a:bodyPr>
          <a:lstStyle>
            <a:lvl1pPr marL="0" indent="0">
              <a:lnSpc>
                <a:spcPct val="100000"/>
              </a:lnSpc>
              <a:buNone/>
              <a:defRPr sz="3200" b="1">
                <a:solidFill>
                  <a:schemeClr val="bg1"/>
                </a:solidFill>
              </a:defRPr>
            </a:lvl1pPr>
          </a:lstStyle>
          <a:p>
            <a:pPr lvl="0"/>
            <a:r>
              <a:rPr lang="en-US"/>
              <a:t>Speaker </a:t>
            </a:r>
            <a:br>
              <a:rPr lang="en-US"/>
            </a:br>
            <a:r>
              <a:rPr lang="en-US"/>
              <a:t>Name</a:t>
            </a:r>
          </a:p>
        </p:txBody>
      </p:sp>
      <p:sp>
        <p:nvSpPr>
          <p:cNvPr id="28" name="Text Placeholder 19">
            <a:extLst>
              <a:ext uri="{FF2B5EF4-FFF2-40B4-BE49-F238E27FC236}">
                <a16:creationId xmlns:a16="http://schemas.microsoft.com/office/drawing/2014/main" id="{33515760-2CC8-D144-B3A7-927F8F06907C}"/>
              </a:ext>
            </a:extLst>
          </p:cNvPr>
          <p:cNvSpPr>
            <a:spLocks noGrp="1"/>
          </p:cNvSpPr>
          <p:nvPr>
            <p:ph type="body" sz="quarter" idx="20" hasCustomPrompt="1"/>
          </p:nvPr>
        </p:nvSpPr>
        <p:spPr>
          <a:xfrm>
            <a:off x="4802159" y="12152606"/>
            <a:ext cx="3691289" cy="745504"/>
          </a:xfrm>
        </p:spPr>
        <p:txBody>
          <a:bodyPr>
            <a:normAutofit/>
          </a:bodyPr>
          <a:lstStyle>
            <a:lvl1pPr marL="0" indent="0">
              <a:buNone/>
              <a:defRPr sz="2800" b="0">
                <a:solidFill>
                  <a:schemeClr val="bg1"/>
                </a:solidFill>
              </a:defRPr>
            </a:lvl1pPr>
          </a:lstStyle>
          <a:p>
            <a:pPr lvl="0"/>
            <a:r>
              <a:rPr lang="en-US"/>
              <a:t>Title</a:t>
            </a:r>
          </a:p>
        </p:txBody>
      </p:sp>
      <p:sp>
        <p:nvSpPr>
          <p:cNvPr id="29" name="Text Placeholder 19">
            <a:extLst>
              <a:ext uri="{FF2B5EF4-FFF2-40B4-BE49-F238E27FC236}">
                <a16:creationId xmlns:a16="http://schemas.microsoft.com/office/drawing/2014/main" id="{593384AE-AD63-A323-7473-F8763B99A5EF}"/>
              </a:ext>
            </a:extLst>
          </p:cNvPr>
          <p:cNvSpPr>
            <a:spLocks noGrp="1"/>
          </p:cNvSpPr>
          <p:nvPr>
            <p:ph type="body" sz="quarter" idx="21" hasCustomPrompt="1"/>
          </p:nvPr>
        </p:nvSpPr>
        <p:spPr>
          <a:xfrm>
            <a:off x="8718453" y="10963909"/>
            <a:ext cx="3691289" cy="1618994"/>
          </a:xfrm>
        </p:spPr>
        <p:txBody>
          <a:bodyPr>
            <a:normAutofit/>
          </a:bodyPr>
          <a:lstStyle>
            <a:lvl1pPr marL="0" indent="0">
              <a:lnSpc>
                <a:spcPct val="100000"/>
              </a:lnSpc>
              <a:buNone/>
              <a:defRPr sz="3200" b="1">
                <a:solidFill>
                  <a:schemeClr val="bg1"/>
                </a:solidFill>
              </a:defRPr>
            </a:lvl1pPr>
          </a:lstStyle>
          <a:p>
            <a:pPr lvl="0"/>
            <a:r>
              <a:rPr lang="en-US"/>
              <a:t>Speaker </a:t>
            </a:r>
            <a:br>
              <a:rPr lang="en-US"/>
            </a:br>
            <a:r>
              <a:rPr lang="en-US"/>
              <a:t>Name</a:t>
            </a:r>
          </a:p>
        </p:txBody>
      </p:sp>
      <p:sp>
        <p:nvSpPr>
          <p:cNvPr id="30" name="Text Placeholder 19">
            <a:extLst>
              <a:ext uri="{FF2B5EF4-FFF2-40B4-BE49-F238E27FC236}">
                <a16:creationId xmlns:a16="http://schemas.microsoft.com/office/drawing/2014/main" id="{03C03167-2434-C9F2-D481-F4EACF482B56}"/>
              </a:ext>
            </a:extLst>
          </p:cNvPr>
          <p:cNvSpPr>
            <a:spLocks noGrp="1"/>
          </p:cNvSpPr>
          <p:nvPr>
            <p:ph type="body" sz="quarter" idx="22" hasCustomPrompt="1"/>
          </p:nvPr>
        </p:nvSpPr>
        <p:spPr>
          <a:xfrm>
            <a:off x="8718453" y="12152606"/>
            <a:ext cx="3691289" cy="745504"/>
          </a:xfrm>
        </p:spPr>
        <p:txBody>
          <a:bodyPr>
            <a:normAutofit/>
          </a:bodyPr>
          <a:lstStyle>
            <a:lvl1pPr marL="0" indent="0">
              <a:buNone/>
              <a:defRPr sz="2800" b="0">
                <a:solidFill>
                  <a:schemeClr val="bg1"/>
                </a:solidFill>
              </a:defRPr>
            </a:lvl1pPr>
          </a:lstStyle>
          <a:p>
            <a:pPr lvl="0"/>
            <a:r>
              <a:rPr lang="en-US"/>
              <a:t>Title</a:t>
            </a:r>
          </a:p>
        </p:txBody>
      </p:sp>
    </p:spTree>
    <p:extLst>
      <p:ext uri="{BB962C8B-B14F-4D97-AF65-F5344CB8AC3E}">
        <p14:creationId xmlns:p14="http://schemas.microsoft.com/office/powerpoint/2010/main" val="955376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ne Speaker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dirty="0"/>
              <a:t>Title of </a:t>
            </a:r>
            <a:br>
              <a:rPr lang="en-US" dirty="0"/>
            </a:br>
            <a:r>
              <a:rPr lang="en-US" dirty="0"/>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0" y="6851023"/>
            <a:ext cx="4370491" cy="4369922"/>
          </a:xfrm>
        </p:spPr>
        <p:txBody>
          <a:bodyPr>
            <a:normAutofit/>
          </a:bodyPr>
          <a:lstStyle>
            <a:lvl1pPr marL="0" indent="0">
              <a:buNone/>
              <a:defRPr sz="4800">
                <a:solidFill>
                  <a:schemeClr val="bg1"/>
                </a:solidFill>
              </a:defRPr>
            </a:lvl1pPr>
          </a:lstStyle>
          <a:p>
            <a:r>
              <a:rPr lang="en-US" dirty="0"/>
              <a:t>Speaker Photo</a:t>
            </a:r>
          </a:p>
        </p:txBody>
      </p:sp>
      <p:cxnSp>
        <p:nvCxnSpPr>
          <p:cNvPr id="15" name="Straight Connector 14">
            <a:extLst>
              <a:ext uri="{FF2B5EF4-FFF2-40B4-BE49-F238E27FC236}">
                <a16:creationId xmlns:a16="http://schemas.microsoft.com/office/drawing/2014/main" id="{68BD2B25-E34B-6E4B-BB07-E7FE7F04348F}"/>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FE1CDDE0-D6C0-BA4E-B6FB-2CEF10067A3A}"/>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dirty="0"/>
              <a:t>Date | Time |</a:t>
            </a:r>
          </a:p>
        </p:txBody>
      </p:sp>
      <p:sp>
        <p:nvSpPr>
          <p:cNvPr id="12" name="Text Placeholder 19">
            <a:extLst>
              <a:ext uri="{FF2B5EF4-FFF2-40B4-BE49-F238E27FC236}">
                <a16:creationId xmlns:a16="http://schemas.microsoft.com/office/drawing/2014/main" id="{3D7769BC-0B56-9C49-B963-E6ECE44785FB}"/>
              </a:ext>
            </a:extLst>
          </p:cNvPr>
          <p:cNvSpPr>
            <a:spLocks noGrp="1"/>
          </p:cNvSpPr>
          <p:nvPr>
            <p:ph type="body" sz="quarter" idx="12" hasCustomPrompt="1"/>
          </p:nvPr>
        </p:nvSpPr>
        <p:spPr>
          <a:xfrm>
            <a:off x="5743427" y="6800500"/>
            <a:ext cx="7038322" cy="1454760"/>
          </a:xfrm>
        </p:spPr>
        <p:txBody>
          <a:bodyPr>
            <a:normAutofit/>
          </a:bodyPr>
          <a:lstStyle>
            <a:lvl1pPr marL="0" indent="0">
              <a:buNone/>
              <a:defRPr sz="4800">
                <a:solidFill>
                  <a:schemeClr val="bg1"/>
                </a:solidFill>
              </a:defRPr>
            </a:lvl1pPr>
          </a:lstStyle>
          <a:p>
            <a:pPr lvl="0"/>
            <a:r>
              <a:rPr lang="en-US" dirty="0"/>
              <a:t>Speaker name</a:t>
            </a:r>
          </a:p>
        </p:txBody>
      </p:sp>
      <p:sp>
        <p:nvSpPr>
          <p:cNvPr id="14" name="Text Placeholder 19">
            <a:extLst>
              <a:ext uri="{FF2B5EF4-FFF2-40B4-BE49-F238E27FC236}">
                <a16:creationId xmlns:a16="http://schemas.microsoft.com/office/drawing/2014/main" id="{D68187EC-AA0A-9F4F-A9B6-C9B0FB1DC365}"/>
              </a:ext>
            </a:extLst>
          </p:cNvPr>
          <p:cNvSpPr>
            <a:spLocks noGrp="1"/>
          </p:cNvSpPr>
          <p:nvPr>
            <p:ph type="body" sz="quarter" idx="13" hasCustomPrompt="1"/>
          </p:nvPr>
        </p:nvSpPr>
        <p:spPr>
          <a:xfrm>
            <a:off x="5743427" y="7725660"/>
            <a:ext cx="7038322" cy="1454760"/>
          </a:xfrm>
        </p:spPr>
        <p:txBody>
          <a:bodyPr>
            <a:normAutofit/>
          </a:bodyPr>
          <a:lstStyle>
            <a:lvl1pPr marL="0" indent="0">
              <a:buNone/>
              <a:defRPr sz="3600">
                <a:solidFill>
                  <a:schemeClr val="bg1"/>
                </a:solidFill>
              </a:defRPr>
            </a:lvl1pPr>
          </a:lstStyle>
          <a:p>
            <a:pPr lvl="0"/>
            <a:r>
              <a:rPr lang="en-US" dirty="0"/>
              <a:t>Speaker title</a:t>
            </a:r>
          </a:p>
        </p:txBody>
      </p:sp>
    </p:spTree>
    <p:extLst>
      <p:ext uri="{BB962C8B-B14F-4D97-AF65-F5344CB8AC3E}">
        <p14:creationId xmlns:p14="http://schemas.microsoft.com/office/powerpoint/2010/main" val="2794113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 Speaker | Background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0" name="Straight Connector 9">
            <a:extLst>
              <a:ext uri="{FF2B5EF4-FFF2-40B4-BE49-F238E27FC236}">
                <a16:creationId xmlns:a16="http://schemas.microsoft.com/office/drawing/2014/main" id="{D855F6B6-CA99-F34C-BFBD-F01C3E063E17}"/>
              </a:ext>
            </a:extLst>
          </p:cNvPr>
          <p:cNvCxnSpPr>
            <a:cxnSpLocks/>
          </p:cNvCxnSpPr>
          <p:nvPr userDrawn="1"/>
        </p:nvCxnSpPr>
        <p:spPr>
          <a:xfrm>
            <a:off x="1095519" y="7926350"/>
            <a:ext cx="10526986"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77A389FF-A330-9748-A2B2-AA38AA92BD3F}"/>
              </a:ext>
            </a:extLst>
          </p:cNvPr>
          <p:cNvSpPr>
            <a:spLocks noGrp="1"/>
          </p:cNvSpPr>
          <p:nvPr>
            <p:ph type="body" sz="quarter" idx="11" hasCustomPrompt="1"/>
          </p:nvPr>
        </p:nvSpPr>
        <p:spPr>
          <a:xfrm>
            <a:off x="1095517" y="8434065"/>
            <a:ext cx="10911579" cy="1057158"/>
          </a:xfrm>
        </p:spPr>
        <p:txBody>
          <a:bodyPr/>
          <a:lstStyle>
            <a:lvl1pPr marL="0" indent="0">
              <a:buNone/>
              <a:defRPr>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9F0FD163-5A7A-2B44-81F0-FF7032DD901A}"/>
              </a:ext>
            </a:extLst>
          </p:cNvPr>
          <p:cNvSpPr>
            <a:spLocks noGrp="1"/>
          </p:cNvSpPr>
          <p:nvPr>
            <p:ph type="body" sz="quarter" idx="12" hasCustomPrompt="1"/>
          </p:nvPr>
        </p:nvSpPr>
        <p:spPr>
          <a:xfrm>
            <a:off x="1095517" y="9545175"/>
            <a:ext cx="8222689" cy="1057158"/>
          </a:xfrm>
        </p:spPr>
        <p:txBody>
          <a:bodyPr/>
          <a:lstStyle>
            <a:lvl1pPr marL="0" indent="0">
              <a:buNone/>
              <a:defRPr>
                <a:solidFill>
                  <a:srgbClr val="D59DFF"/>
                </a:solidFill>
              </a:defRPr>
            </a:lvl1pPr>
          </a:lstStyle>
          <a:p>
            <a:pPr lvl="0"/>
            <a:r>
              <a:rPr lang="en-US"/>
              <a:t>Livestream event</a:t>
            </a:r>
          </a:p>
        </p:txBody>
      </p:sp>
      <p:sp>
        <p:nvSpPr>
          <p:cNvPr id="16" name="Title 1">
            <a:extLst>
              <a:ext uri="{FF2B5EF4-FFF2-40B4-BE49-F238E27FC236}">
                <a16:creationId xmlns:a16="http://schemas.microsoft.com/office/drawing/2014/main" id="{01DB3207-BBB5-1347-90FD-9B641CA6FC4C}"/>
              </a:ext>
            </a:extLst>
          </p:cNvPr>
          <p:cNvSpPr>
            <a:spLocks noGrp="1"/>
          </p:cNvSpPr>
          <p:nvPr>
            <p:ph type="title" hasCustomPrompt="1"/>
          </p:nvPr>
        </p:nvSpPr>
        <p:spPr>
          <a:xfrm>
            <a:off x="1095519" y="4801681"/>
            <a:ext cx="11772303" cy="2651126"/>
          </a:xfrm>
        </p:spPr>
        <p:txBody>
          <a:bodyPr anchor="b"/>
          <a:lstStyle>
            <a:lvl1pPr>
              <a:defRPr>
                <a:solidFill>
                  <a:schemeClr val="bg1"/>
                </a:solidFill>
              </a:defRPr>
            </a:lvl1pPr>
          </a:lstStyle>
          <a:p>
            <a:r>
              <a:rPr lang="en-US"/>
              <a:t>Title of </a:t>
            </a:r>
            <a:br>
              <a:rPr lang="en-US"/>
            </a:br>
            <a:r>
              <a:rPr lang="en-US"/>
              <a:t>Event</a:t>
            </a:r>
          </a:p>
        </p:txBody>
      </p:sp>
    </p:spTree>
    <p:extLst>
      <p:ext uri="{BB962C8B-B14F-4D97-AF65-F5344CB8AC3E}">
        <p14:creationId xmlns:p14="http://schemas.microsoft.com/office/powerpoint/2010/main" val="1840714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Speaker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0" y="6851023"/>
            <a:ext cx="4370491" cy="4369922"/>
          </a:xfrm>
        </p:spPr>
        <p:txBody>
          <a:bodyPr>
            <a:normAutofit/>
          </a:bodyPr>
          <a:lstStyle>
            <a:lvl1pPr marL="0" indent="0">
              <a:buNone/>
              <a:defRPr sz="4800">
                <a:solidFill>
                  <a:schemeClr val="bg1"/>
                </a:solidFill>
              </a:defRPr>
            </a:lvl1pPr>
          </a:lstStyle>
          <a:p>
            <a:r>
              <a:rPr lang="en-US"/>
              <a:t>Speaker Photo</a:t>
            </a:r>
          </a:p>
        </p:txBody>
      </p:sp>
      <p:cxnSp>
        <p:nvCxnSpPr>
          <p:cNvPr id="15" name="Straight Connector 14">
            <a:extLst>
              <a:ext uri="{FF2B5EF4-FFF2-40B4-BE49-F238E27FC236}">
                <a16:creationId xmlns:a16="http://schemas.microsoft.com/office/drawing/2014/main" id="{68BD2B25-E34B-6E4B-BB07-E7FE7F04348F}"/>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FE1CDDE0-D6C0-BA4E-B6FB-2CEF10067A3A}"/>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sp>
        <p:nvSpPr>
          <p:cNvPr id="12" name="Text Placeholder 19">
            <a:extLst>
              <a:ext uri="{FF2B5EF4-FFF2-40B4-BE49-F238E27FC236}">
                <a16:creationId xmlns:a16="http://schemas.microsoft.com/office/drawing/2014/main" id="{3D7769BC-0B56-9C49-B963-E6ECE44785FB}"/>
              </a:ext>
            </a:extLst>
          </p:cNvPr>
          <p:cNvSpPr>
            <a:spLocks noGrp="1"/>
          </p:cNvSpPr>
          <p:nvPr>
            <p:ph type="body" sz="quarter" idx="12" hasCustomPrompt="1"/>
          </p:nvPr>
        </p:nvSpPr>
        <p:spPr>
          <a:xfrm>
            <a:off x="5743427" y="6800500"/>
            <a:ext cx="7038322" cy="1454760"/>
          </a:xfrm>
        </p:spPr>
        <p:txBody>
          <a:bodyPr>
            <a:normAutofit/>
          </a:bodyPr>
          <a:lstStyle>
            <a:lvl1pPr marL="0" indent="0">
              <a:buNone/>
              <a:defRPr sz="4800">
                <a:solidFill>
                  <a:schemeClr val="bg1"/>
                </a:solidFill>
              </a:defRPr>
            </a:lvl1pPr>
          </a:lstStyle>
          <a:p>
            <a:pPr lvl="0"/>
            <a:r>
              <a:rPr lang="en-US"/>
              <a:t>Speaker name</a:t>
            </a:r>
          </a:p>
        </p:txBody>
      </p:sp>
      <p:sp>
        <p:nvSpPr>
          <p:cNvPr id="14" name="Text Placeholder 19">
            <a:extLst>
              <a:ext uri="{FF2B5EF4-FFF2-40B4-BE49-F238E27FC236}">
                <a16:creationId xmlns:a16="http://schemas.microsoft.com/office/drawing/2014/main" id="{D68187EC-AA0A-9F4F-A9B6-C9B0FB1DC365}"/>
              </a:ext>
            </a:extLst>
          </p:cNvPr>
          <p:cNvSpPr>
            <a:spLocks noGrp="1"/>
          </p:cNvSpPr>
          <p:nvPr>
            <p:ph type="body" sz="quarter" idx="13" hasCustomPrompt="1"/>
          </p:nvPr>
        </p:nvSpPr>
        <p:spPr>
          <a:xfrm>
            <a:off x="5743427" y="7725660"/>
            <a:ext cx="7038322" cy="1454760"/>
          </a:xfrm>
        </p:spPr>
        <p:txBody>
          <a:bodyPr>
            <a:normAutofit/>
          </a:bodyPr>
          <a:lstStyle>
            <a:lvl1pPr marL="0" indent="0">
              <a:buNone/>
              <a:defRPr sz="3600">
                <a:solidFill>
                  <a:schemeClr val="bg1"/>
                </a:solidFill>
              </a:defRPr>
            </a:lvl1pPr>
          </a:lstStyle>
          <a:p>
            <a:pPr lvl="0"/>
            <a:r>
              <a:rPr lang="en-US"/>
              <a:t>Speaker title</a:t>
            </a:r>
          </a:p>
        </p:txBody>
      </p:sp>
    </p:spTree>
    <p:extLst>
      <p:ext uri="{BB962C8B-B14F-4D97-AF65-F5344CB8AC3E}">
        <p14:creationId xmlns:p14="http://schemas.microsoft.com/office/powerpoint/2010/main" val="4168640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0" y="7140925"/>
            <a:ext cx="3897261" cy="3896754"/>
          </a:xfrm>
        </p:spPr>
        <p:txBody>
          <a:bodyPr>
            <a:normAutofit/>
          </a:bodyPr>
          <a:lstStyle>
            <a:lvl1pPr marL="0" indent="0">
              <a:buNone/>
              <a:defRPr sz="4800">
                <a:solidFill>
                  <a:schemeClr val="bg1"/>
                </a:solidFill>
              </a:defRPr>
            </a:lvl1pPr>
          </a:lstStyle>
          <a:p>
            <a:r>
              <a:rPr lang="en-US"/>
              <a:t>Speaker Photo</a:t>
            </a:r>
          </a:p>
        </p:txBody>
      </p: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3" name="Text Placeholder 19">
            <a:extLst>
              <a:ext uri="{FF2B5EF4-FFF2-40B4-BE49-F238E27FC236}">
                <a16:creationId xmlns:a16="http://schemas.microsoft.com/office/drawing/2014/main" id="{950B97A6-A179-C34E-9CBC-59353079AB8D}"/>
              </a:ext>
            </a:extLst>
          </p:cNvPr>
          <p:cNvSpPr>
            <a:spLocks noGrp="1"/>
          </p:cNvSpPr>
          <p:nvPr>
            <p:ph type="body" sz="quarter" idx="13" hasCustomPrompt="1"/>
          </p:nvPr>
        </p:nvSpPr>
        <p:spPr>
          <a:xfrm>
            <a:off x="880329" y="11456888"/>
            <a:ext cx="5536933" cy="785308"/>
          </a:xfrm>
        </p:spPr>
        <p:txBody>
          <a:bodyPr>
            <a:normAutofit/>
          </a:bodyPr>
          <a:lstStyle>
            <a:lvl1pPr marL="0" indent="0">
              <a:buNone/>
              <a:defRPr sz="3600" b="1">
                <a:solidFill>
                  <a:schemeClr val="bg1"/>
                </a:solidFill>
              </a:defRPr>
            </a:lvl1pPr>
          </a:lstStyle>
          <a:p>
            <a:pPr lvl="0"/>
            <a:r>
              <a:rPr lang="en-US"/>
              <a:t>Speaker Name</a:t>
            </a:r>
          </a:p>
        </p:txBody>
      </p:sp>
      <p:sp>
        <p:nvSpPr>
          <p:cNvPr id="24" name="Text Placeholder 19">
            <a:extLst>
              <a:ext uri="{FF2B5EF4-FFF2-40B4-BE49-F238E27FC236}">
                <a16:creationId xmlns:a16="http://schemas.microsoft.com/office/drawing/2014/main" id="{CA94F5A5-E643-3545-A1DF-BFC736291525}"/>
              </a:ext>
            </a:extLst>
          </p:cNvPr>
          <p:cNvSpPr>
            <a:spLocks noGrp="1"/>
          </p:cNvSpPr>
          <p:nvPr>
            <p:ph type="body" sz="quarter" idx="14" hasCustomPrompt="1"/>
          </p:nvPr>
        </p:nvSpPr>
        <p:spPr>
          <a:xfrm>
            <a:off x="880329" y="12145228"/>
            <a:ext cx="5536933" cy="785308"/>
          </a:xfrm>
        </p:spPr>
        <p:txBody>
          <a:bodyPr>
            <a:normAutofit/>
          </a:bodyPr>
          <a:lstStyle>
            <a:lvl1pPr marL="0" indent="0">
              <a:buNone/>
              <a:defRPr sz="3200" b="0">
                <a:solidFill>
                  <a:schemeClr val="bg1"/>
                </a:solidFill>
              </a:defRPr>
            </a:lvl1pPr>
          </a:lstStyle>
          <a:p>
            <a:pPr lvl="0"/>
            <a:r>
              <a:rPr lang="en-US"/>
              <a:t>Title</a:t>
            </a:r>
          </a:p>
        </p:txBody>
      </p:sp>
      <p:sp>
        <p:nvSpPr>
          <p:cNvPr id="16" name="Picture Placeholder 12">
            <a:extLst>
              <a:ext uri="{FF2B5EF4-FFF2-40B4-BE49-F238E27FC236}">
                <a16:creationId xmlns:a16="http://schemas.microsoft.com/office/drawing/2014/main" id="{1DD4E25B-FF21-504A-ACA6-34B9ADA4BD15}"/>
              </a:ext>
            </a:extLst>
          </p:cNvPr>
          <p:cNvSpPr>
            <a:spLocks noGrp="1"/>
          </p:cNvSpPr>
          <p:nvPr>
            <p:ph type="pic" sz="quarter" idx="15" hasCustomPrompt="1"/>
          </p:nvPr>
        </p:nvSpPr>
        <p:spPr>
          <a:xfrm>
            <a:off x="6445874" y="7146587"/>
            <a:ext cx="3897261" cy="3896754"/>
          </a:xfrm>
        </p:spPr>
        <p:txBody>
          <a:bodyPr>
            <a:normAutofit/>
          </a:bodyPr>
          <a:lstStyle>
            <a:lvl1pPr marL="0" indent="0">
              <a:buNone/>
              <a:defRPr sz="4800">
                <a:solidFill>
                  <a:schemeClr val="bg1"/>
                </a:solidFill>
              </a:defRPr>
            </a:lvl1pPr>
          </a:lstStyle>
          <a:p>
            <a:r>
              <a:rPr lang="en-US"/>
              <a:t>Speaker Photo</a:t>
            </a:r>
          </a:p>
        </p:txBody>
      </p:sp>
      <p:sp>
        <p:nvSpPr>
          <p:cNvPr id="19" name="Text Placeholder 19">
            <a:extLst>
              <a:ext uri="{FF2B5EF4-FFF2-40B4-BE49-F238E27FC236}">
                <a16:creationId xmlns:a16="http://schemas.microsoft.com/office/drawing/2014/main" id="{48F4E7AB-A5F8-E745-8BB1-AB29EB4EC441}"/>
              </a:ext>
            </a:extLst>
          </p:cNvPr>
          <p:cNvSpPr>
            <a:spLocks noGrp="1"/>
          </p:cNvSpPr>
          <p:nvPr>
            <p:ph type="body" sz="quarter" idx="16" hasCustomPrompt="1"/>
          </p:nvPr>
        </p:nvSpPr>
        <p:spPr>
          <a:xfrm>
            <a:off x="6252204" y="11456888"/>
            <a:ext cx="5536933" cy="785308"/>
          </a:xfrm>
        </p:spPr>
        <p:txBody>
          <a:bodyPr>
            <a:normAutofit/>
          </a:bodyPr>
          <a:lstStyle>
            <a:lvl1pPr marL="0" indent="0">
              <a:buNone/>
              <a:defRPr sz="3600" b="1">
                <a:solidFill>
                  <a:schemeClr val="bg1"/>
                </a:solidFill>
              </a:defRPr>
            </a:lvl1pPr>
          </a:lstStyle>
          <a:p>
            <a:pPr lvl="0"/>
            <a:r>
              <a:rPr lang="en-US"/>
              <a:t>Speaker Name</a:t>
            </a:r>
          </a:p>
        </p:txBody>
      </p:sp>
      <p:sp>
        <p:nvSpPr>
          <p:cNvPr id="22" name="Text Placeholder 19">
            <a:extLst>
              <a:ext uri="{FF2B5EF4-FFF2-40B4-BE49-F238E27FC236}">
                <a16:creationId xmlns:a16="http://schemas.microsoft.com/office/drawing/2014/main" id="{1EDE85E3-C1A8-4F4E-89E0-7707101CEBAD}"/>
              </a:ext>
            </a:extLst>
          </p:cNvPr>
          <p:cNvSpPr>
            <a:spLocks noGrp="1"/>
          </p:cNvSpPr>
          <p:nvPr>
            <p:ph type="body" sz="quarter" idx="17" hasCustomPrompt="1"/>
          </p:nvPr>
        </p:nvSpPr>
        <p:spPr>
          <a:xfrm>
            <a:off x="6252204" y="12145228"/>
            <a:ext cx="5536933" cy="785308"/>
          </a:xfrm>
        </p:spPr>
        <p:txBody>
          <a:bodyPr>
            <a:normAutofit/>
          </a:bodyPr>
          <a:lstStyle>
            <a:lvl1pPr marL="0" indent="0">
              <a:buNone/>
              <a:defRPr sz="3200" b="0">
                <a:solidFill>
                  <a:schemeClr val="bg1"/>
                </a:solidFill>
              </a:defRPr>
            </a:lvl1pPr>
          </a:lstStyle>
          <a:p>
            <a:pPr lvl="0"/>
            <a:r>
              <a:rPr lang="en-US"/>
              <a:t>Title</a:t>
            </a:r>
          </a:p>
        </p:txBody>
      </p: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85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a:t>Title of </a:t>
            </a:r>
            <a:br>
              <a:rPr lang="en-US"/>
            </a:br>
            <a:r>
              <a:rPr lang="en-US"/>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4" name="Picture Placeholder 12">
            <a:extLst>
              <a:ext uri="{FF2B5EF4-FFF2-40B4-BE49-F238E27FC236}">
                <a16:creationId xmlns:a16="http://schemas.microsoft.com/office/drawing/2014/main" id="{1E5C7BEC-F3A2-C2F9-496A-C8924D906564}"/>
              </a:ext>
            </a:extLst>
          </p:cNvPr>
          <p:cNvSpPr>
            <a:spLocks noGrp="1"/>
          </p:cNvSpPr>
          <p:nvPr>
            <p:ph type="pic" sz="quarter" idx="10" hasCustomPrompt="1"/>
          </p:nvPr>
        </p:nvSpPr>
        <p:spPr>
          <a:xfrm>
            <a:off x="1095520" y="7217083"/>
            <a:ext cx="3567702" cy="3567238"/>
          </a:xfrm>
        </p:spPr>
        <p:txBody>
          <a:bodyPr>
            <a:normAutofit/>
          </a:bodyPr>
          <a:lstStyle>
            <a:lvl1pPr marL="0" indent="0">
              <a:buNone/>
              <a:defRPr sz="4800">
                <a:solidFill>
                  <a:schemeClr val="bg1"/>
                </a:solidFill>
              </a:defRPr>
            </a:lvl1pPr>
          </a:lstStyle>
          <a:p>
            <a:r>
              <a:rPr lang="en-US"/>
              <a:t>Speaker Photo</a:t>
            </a:r>
          </a:p>
        </p:txBody>
      </p:sp>
      <p:sp>
        <p:nvSpPr>
          <p:cNvPr id="18" name="Text Placeholder 19">
            <a:extLst>
              <a:ext uri="{FF2B5EF4-FFF2-40B4-BE49-F238E27FC236}">
                <a16:creationId xmlns:a16="http://schemas.microsoft.com/office/drawing/2014/main" id="{C555CF78-CEBE-2CB0-69B7-7CF6E6AD141E}"/>
              </a:ext>
            </a:extLst>
          </p:cNvPr>
          <p:cNvSpPr>
            <a:spLocks noGrp="1"/>
          </p:cNvSpPr>
          <p:nvPr>
            <p:ph type="body" sz="quarter" idx="13" hasCustomPrompt="1"/>
          </p:nvPr>
        </p:nvSpPr>
        <p:spPr>
          <a:xfrm>
            <a:off x="885859" y="10963909"/>
            <a:ext cx="3691289" cy="1618994"/>
          </a:xfrm>
        </p:spPr>
        <p:txBody>
          <a:bodyPr>
            <a:normAutofit/>
          </a:bodyPr>
          <a:lstStyle>
            <a:lvl1pPr marL="0" indent="0">
              <a:lnSpc>
                <a:spcPct val="100000"/>
              </a:lnSpc>
              <a:buNone/>
              <a:defRPr sz="3200" b="1">
                <a:solidFill>
                  <a:schemeClr val="bg1"/>
                </a:solidFill>
              </a:defRPr>
            </a:lvl1pPr>
          </a:lstStyle>
          <a:p>
            <a:pPr lvl="0"/>
            <a:r>
              <a:rPr lang="en-US"/>
              <a:t>Speaker </a:t>
            </a:r>
            <a:br>
              <a:rPr lang="en-US"/>
            </a:br>
            <a:r>
              <a:rPr lang="en-US"/>
              <a:t>Name</a:t>
            </a:r>
          </a:p>
        </p:txBody>
      </p:sp>
      <p:sp>
        <p:nvSpPr>
          <p:cNvPr id="21" name="Text Placeholder 19">
            <a:extLst>
              <a:ext uri="{FF2B5EF4-FFF2-40B4-BE49-F238E27FC236}">
                <a16:creationId xmlns:a16="http://schemas.microsoft.com/office/drawing/2014/main" id="{5B4C276F-4CDC-05A5-D31A-483A3FEDB07F}"/>
              </a:ext>
            </a:extLst>
          </p:cNvPr>
          <p:cNvSpPr>
            <a:spLocks noGrp="1"/>
          </p:cNvSpPr>
          <p:nvPr>
            <p:ph type="body" sz="quarter" idx="14" hasCustomPrompt="1"/>
          </p:nvPr>
        </p:nvSpPr>
        <p:spPr>
          <a:xfrm>
            <a:off x="885859" y="12152606"/>
            <a:ext cx="3691289" cy="745504"/>
          </a:xfrm>
        </p:spPr>
        <p:txBody>
          <a:bodyPr>
            <a:normAutofit/>
          </a:bodyPr>
          <a:lstStyle>
            <a:lvl1pPr marL="0" indent="0">
              <a:buNone/>
              <a:defRPr sz="2800" b="0">
                <a:solidFill>
                  <a:schemeClr val="bg1"/>
                </a:solidFill>
              </a:defRPr>
            </a:lvl1pPr>
          </a:lstStyle>
          <a:p>
            <a:pPr lvl="0"/>
            <a:r>
              <a:rPr lang="en-US"/>
              <a:t>Title</a:t>
            </a:r>
          </a:p>
        </p:txBody>
      </p:sp>
      <p:sp>
        <p:nvSpPr>
          <p:cNvPr id="25" name="Picture Placeholder 12">
            <a:extLst>
              <a:ext uri="{FF2B5EF4-FFF2-40B4-BE49-F238E27FC236}">
                <a16:creationId xmlns:a16="http://schemas.microsoft.com/office/drawing/2014/main" id="{EFF7E58C-49FD-67A1-9A6E-D004B1A6202F}"/>
              </a:ext>
            </a:extLst>
          </p:cNvPr>
          <p:cNvSpPr>
            <a:spLocks noGrp="1"/>
          </p:cNvSpPr>
          <p:nvPr>
            <p:ph type="pic" sz="quarter" idx="15" hasCustomPrompt="1"/>
          </p:nvPr>
        </p:nvSpPr>
        <p:spPr>
          <a:xfrm>
            <a:off x="5004253" y="7217083"/>
            <a:ext cx="3567702" cy="3567238"/>
          </a:xfrm>
        </p:spPr>
        <p:txBody>
          <a:bodyPr>
            <a:normAutofit/>
          </a:bodyPr>
          <a:lstStyle>
            <a:lvl1pPr marL="0" indent="0">
              <a:buNone/>
              <a:defRPr sz="4800">
                <a:solidFill>
                  <a:schemeClr val="bg1"/>
                </a:solidFill>
              </a:defRPr>
            </a:lvl1pPr>
          </a:lstStyle>
          <a:p>
            <a:r>
              <a:rPr lang="en-US"/>
              <a:t>Speaker Photo</a:t>
            </a:r>
          </a:p>
        </p:txBody>
      </p:sp>
      <p:sp>
        <p:nvSpPr>
          <p:cNvPr id="26" name="Picture Placeholder 12">
            <a:extLst>
              <a:ext uri="{FF2B5EF4-FFF2-40B4-BE49-F238E27FC236}">
                <a16:creationId xmlns:a16="http://schemas.microsoft.com/office/drawing/2014/main" id="{8E84D47D-6BE9-3AAC-7A33-57A778073A1E}"/>
              </a:ext>
            </a:extLst>
          </p:cNvPr>
          <p:cNvSpPr>
            <a:spLocks noGrp="1"/>
          </p:cNvSpPr>
          <p:nvPr>
            <p:ph type="pic" sz="quarter" idx="18" hasCustomPrompt="1"/>
          </p:nvPr>
        </p:nvSpPr>
        <p:spPr>
          <a:xfrm>
            <a:off x="8912986" y="7217083"/>
            <a:ext cx="3567702" cy="3567238"/>
          </a:xfrm>
        </p:spPr>
        <p:txBody>
          <a:bodyPr>
            <a:normAutofit/>
          </a:bodyPr>
          <a:lstStyle>
            <a:lvl1pPr marL="0" indent="0">
              <a:buNone/>
              <a:defRPr sz="4800">
                <a:solidFill>
                  <a:schemeClr val="bg1"/>
                </a:solidFill>
              </a:defRPr>
            </a:lvl1pPr>
          </a:lstStyle>
          <a:p>
            <a:r>
              <a:rPr lang="en-US"/>
              <a:t>Speaker Photo</a:t>
            </a:r>
          </a:p>
        </p:txBody>
      </p:sp>
      <p:sp>
        <p:nvSpPr>
          <p:cNvPr id="27" name="Text Placeholder 19">
            <a:extLst>
              <a:ext uri="{FF2B5EF4-FFF2-40B4-BE49-F238E27FC236}">
                <a16:creationId xmlns:a16="http://schemas.microsoft.com/office/drawing/2014/main" id="{EE3AE998-39BA-C393-CC44-9FA146B59AE4}"/>
              </a:ext>
            </a:extLst>
          </p:cNvPr>
          <p:cNvSpPr>
            <a:spLocks noGrp="1"/>
          </p:cNvSpPr>
          <p:nvPr>
            <p:ph type="body" sz="quarter" idx="19" hasCustomPrompt="1"/>
          </p:nvPr>
        </p:nvSpPr>
        <p:spPr>
          <a:xfrm>
            <a:off x="4802159" y="10963909"/>
            <a:ext cx="3691289" cy="1618994"/>
          </a:xfrm>
        </p:spPr>
        <p:txBody>
          <a:bodyPr>
            <a:normAutofit/>
          </a:bodyPr>
          <a:lstStyle>
            <a:lvl1pPr marL="0" indent="0">
              <a:lnSpc>
                <a:spcPct val="100000"/>
              </a:lnSpc>
              <a:buNone/>
              <a:defRPr sz="3200" b="1">
                <a:solidFill>
                  <a:schemeClr val="bg1"/>
                </a:solidFill>
              </a:defRPr>
            </a:lvl1pPr>
          </a:lstStyle>
          <a:p>
            <a:pPr lvl="0"/>
            <a:r>
              <a:rPr lang="en-US"/>
              <a:t>Speaker </a:t>
            </a:r>
            <a:br>
              <a:rPr lang="en-US"/>
            </a:br>
            <a:r>
              <a:rPr lang="en-US"/>
              <a:t>Name</a:t>
            </a:r>
          </a:p>
        </p:txBody>
      </p:sp>
      <p:sp>
        <p:nvSpPr>
          <p:cNvPr id="28" name="Text Placeholder 19">
            <a:extLst>
              <a:ext uri="{FF2B5EF4-FFF2-40B4-BE49-F238E27FC236}">
                <a16:creationId xmlns:a16="http://schemas.microsoft.com/office/drawing/2014/main" id="{3F3E9DCF-83E8-125D-6652-D91C40A1A710}"/>
              </a:ext>
            </a:extLst>
          </p:cNvPr>
          <p:cNvSpPr>
            <a:spLocks noGrp="1"/>
          </p:cNvSpPr>
          <p:nvPr>
            <p:ph type="body" sz="quarter" idx="20" hasCustomPrompt="1"/>
          </p:nvPr>
        </p:nvSpPr>
        <p:spPr>
          <a:xfrm>
            <a:off x="4802159" y="12152606"/>
            <a:ext cx="3691289" cy="745504"/>
          </a:xfrm>
        </p:spPr>
        <p:txBody>
          <a:bodyPr>
            <a:normAutofit/>
          </a:bodyPr>
          <a:lstStyle>
            <a:lvl1pPr marL="0" indent="0">
              <a:buNone/>
              <a:defRPr sz="2800" b="0">
                <a:solidFill>
                  <a:schemeClr val="bg1"/>
                </a:solidFill>
              </a:defRPr>
            </a:lvl1pPr>
          </a:lstStyle>
          <a:p>
            <a:pPr lvl="0"/>
            <a:r>
              <a:rPr lang="en-US"/>
              <a:t>Title</a:t>
            </a:r>
          </a:p>
        </p:txBody>
      </p:sp>
      <p:sp>
        <p:nvSpPr>
          <p:cNvPr id="29" name="Text Placeholder 19">
            <a:extLst>
              <a:ext uri="{FF2B5EF4-FFF2-40B4-BE49-F238E27FC236}">
                <a16:creationId xmlns:a16="http://schemas.microsoft.com/office/drawing/2014/main" id="{C1E5B12D-3FE4-37A3-E2FE-C16AD312EB94}"/>
              </a:ext>
            </a:extLst>
          </p:cNvPr>
          <p:cNvSpPr>
            <a:spLocks noGrp="1"/>
          </p:cNvSpPr>
          <p:nvPr>
            <p:ph type="body" sz="quarter" idx="21" hasCustomPrompt="1"/>
          </p:nvPr>
        </p:nvSpPr>
        <p:spPr>
          <a:xfrm>
            <a:off x="8718453" y="10963909"/>
            <a:ext cx="3691289" cy="1618994"/>
          </a:xfrm>
        </p:spPr>
        <p:txBody>
          <a:bodyPr>
            <a:normAutofit/>
          </a:bodyPr>
          <a:lstStyle>
            <a:lvl1pPr marL="0" indent="0">
              <a:lnSpc>
                <a:spcPct val="100000"/>
              </a:lnSpc>
              <a:buNone/>
              <a:defRPr sz="3200" b="1">
                <a:solidFill>
                  <a:schemeClr val="bg1"/>
                </a:solidFill>
              </a:defRPr>
            </a:lvl1pPr>
          </a:lstStyle>
          <a:p>
            <a:pPr lvl="0"/>
            <a:r>
              <a:rPr lang="en-US"/>
              <a:t>Speaker </a:t>
            </a:r>
            <a:br>
              <a:rPr lang="en-US"/>
            </a:br>
            <a:r>
              <a:rPr lang="en-US"/>
              <a:t>Name</a:t>
            </a:r>
          </a:p>
        </p:txBody>
      </p:sp>
      <p:sp>
        <p:nvSpPr>
          <p:cNvPr id="30" name="Text Placeholder 19">
            <a:extLst>
              <a:ext uri="{FF2B5EF4-FFF2-40B4-BE49-F238E27FC236}">
                <a16:creationId xmlns:a16="http://schemas.microsoft.com/office/drawing/2014/main" id="{D0782342-6C2C-D85E-A8F0-8D7DE309920C}"/>
              </a:ext>
            </a:extLst>
          </p:cNvPr>
          <p:cNvSpPr>
            <a:spLocks noGrp="1"/>
          </p:cNvSpPr>
          <p:nvPr>
            <p:ph type="body" sz="quarter" idx="22" hasCustomPrompt="1"/>
          </p:nvPr>
        </p:nvSpPr>
        <p:spPr>
          <a:xfrm>
            <a:off x="8718453" y="12152606"/>
            <a:ext cx="3691289" cy="745504"/>
          </a:xfrm>
        </p:spPr>
        <p:txBody>
          <a:bodyPr>
            <a:normAutofit/>
          </a:bodyPr>
          <a:lstStyle>
            <a:lvl1pPr marL="0" indent="0">
              <a:buNone/>
              <a:defRPr sz="2800" b="0">
                <a:solidFill>
                  <a:schemeClr val="bg1"/>
                </a:solidFill>
              </a:defRPr>
            </a:lvl1pPr>
          </a:lstStyle>
          <a:p>
            <a:pPr lvl="0"/>
            <a:r>
              <a:rPr lang="en-US"/>
              <a:t>Title</a:t>
            </a:r>
          </a:p>
        </p:txBody>
      </p:sp>
    </p:spTree>
    <p:extLst>
      <p:ext uri="{BB962C8B-B14F-4D97-AF65-F5344CB8AC3E}">
        <p14:creationId xmlns:p14="http://schemas.microsoft.com/office/powerpoint/2010/main" val="2464795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8397" y="2244726"/>
            <a:ext cx="18290381" cy="4775200"/>
          </a:xfrm>
        </p:spPr>
        <p:txBody>
          <a:bodyPr anchor="b"/>
          <a:lstStyle>
            <a:lvl1pPr algn="ctr">
              <a:defRPr sz="12000"/>
            </a:lvl1pPr>
          </a:lstStyle>
          <a:p>
            <a:r>
              <a:rPr lang="en-US"/>
              <a:t>Click to edit Master title style</a:t>
            </a:r>
            <a:endParaRPr lang="en-US" dirty="0"/>
          </a:p>
        </p:txBody>
      </p:sp>
      <p:sp>
        <p:nvSpPr>
          <p:cNvPr id="3" name="Subtitle 2"/>
          <p:cNvSpPr>
            <a:spLocks noGrp="1"/>
          </p:cNvSpPr>
          <p:nvPr>
            <p:ph type="subTitle" idx="1"/>
          </p:nvPr>
        </p:nvSpPr>
        <p:spPr>
          <a:xfrm>
            <a:off x="3048397" y="7204076"/>
            <a:ext cx="18290381" cy="3311524"/>
          </a:xfrm>
        </p:spPr>
        <p:txBody>
          <a:bodyPr/>
          <a:lstStyle>
            <a:lvl1pPr marL="0" indent="0" algn="ctr">
              <a:buNone/>
              <a:defRPr sz="4800"/>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E67160-6A1D-484D-926D-F5B3EF0AC716}" type="datetimeFigureOut">
              <a:rPr lang="en-US" smtClean="0"/>
              <a:t>5/27/2022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A516B6-55B6-EB4B-BBD3-7E1FD3D9D801}" type="slidenum">
              <a:rPr lang="en-US" smtClean="0"/>
              <a:t>‹#›</a:t>
            </a:fld>
            <a:endParaRPr lang="en-US"/>
          </a:p>
        </p:txBody>
      </p:sp>
    </p:spTree>
    <p:extLst>
      <p:ext uri="{BB962C8B-B14F-4D97-AF65-F5344CB8AC3E}">
        <p14:creationId xmlns:p14="http://schemas.microsoft.com/office/powerpoint/2010/main" val="15831279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theme" Target="../theme/theme3.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descr="A screenshot of a game&#10;&#10;Description automatically generated with low confidence">
            <a:extLst>
              <a:ext uri="{FF2B5EF4-FFF2-40B4-BE49-F238E27FC236}">
                <a16:creationId xmlns:a16="http://schemas.microsoft.com/office/drawing/2014/main" id="{811BC7FE-CCBF-36DD-1BF4-EB3196F7C0C8}"/>
              </a:ext>
            </a:extLst>
          </p:cNvPr>
          <p:cNvPicPr>
            <a:picLocks noChangeAspect="1"/>
          </p:cNvPicPr>
          <p:nvPr userDrawn="1"/>
        </p:nvPicPr>
        <p:blipFill>
          <a:blip r:embed="rId6"/>
          <a:stretch>
            <a:fillRect/>
          </a:stretch>
        </p:blipFill>
        <p:spPr>
          <a:xfrm>
            <a:off x="1587" y="0"/>
            <a:ext cx="24384000" cy="13716000"/>
          </a:xfrm>
          <a:prstGeom prst="rect">
            <a:avLst/>
          </a:prstGeom>
        </p:spPr>
      </p:pic>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EE67160-6A1D-484D-926D-F5B3EF0AC716}" type="datetimeFigureOut">
              <a:rPr lang="en-US" smtClean="0"/>
              <a:t>5/27/2022</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E6A516B6-55B6-EB4B-BBD3-7E1FD3D9D801}" type="slidenum">
              <a:rPr lang="en-US" smtClean="0"/>
              <a:t>‹#›</a:t>
            </a:fld>
            <a:endParaRPr lang="en-US"/>
          </a:p>
        </p:txBody>
      </p:sp>
      <p:sp>
        <p:nvSpPr>
          <p:cNvPr id="14" name="Rectangle 13">
            <a:extLst>
              <a:ext uri="{FF2B5EF4-FFF2-40B4-BE49-F238E27FC236}">
                <a16:creationId xmlns:a16="http://schemas.microsoft.com/office/drawing/2014/main" id="{406B7E05-AF54-FA4E-80F5-A2FDC62BB1CF}"/>
              </a:ext>
            </a:extLst>
          </p:cNvPr>
          <p:cNvSpPr/>
          <p:nvPr userDrawn="1"/>
        </p:nvSpPr>
        <p:spPr>
          <a:xfrm>
            <a:off x="0" y="-54216"/>
            <a:ext cx="24387175" cy="7452544"/>
          </a:xfrm>
          <a:prstGeom prst="rect">
            <a:avLst/>
          </a:prstGeom>
          <a:gradFill>
            <a:gsLst>
              <a:gs pos="29000">
                <a:schemeClr val="tx1">
                  <a:alpha val="6000"/>
                </a:schemeClr>
              </a:gs>
              <a:gs pos="76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173062"/>
      </p:ext>
    </p:extLst>
  </p:cSld>
  <p:clrMap bg1="lt1" tx1="dk1" bg2="lt2" tx2="dk2" accent1="accent1" accent2="accent2" accent3="accent3" accent4="accent4" accent5="accent5" accent6="accent6" hlink="hlink" folHlink="folHlink"/>
  <p:sldLayoutIdLst>
    <p:sldLayoutId id="2147483680" r:id="rId1"/>
    <p:sldLayoutId id="2147483687" r:id="rId2"/>
    <p:sldLayoutId id="2147483688" r:id="rId3"/>
    <p:sldLayoutId id="2147483690"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screenshot of a game&#10;&#10;Description automatically generated with medium confidence">
            <a:extLst>
              <a:ext uri="{FF2B5EF4-FFF2-40B4-BE49-F238E27FC236}">
                <a16:creationId xmlns:a16="http://schemas.microsoft.com/office/drawing/2014/main" id="{A684FB72-B886-A911-73C1-4FC0CAE9F9A1}"/>
              </a:ext>
            </a:extLst>
          </p:cNvPr>
          <p:cNvPicPr>
            <a:picLocks noChangeAspect="1"/>
          </p:cNvPicPr>
          <p:nvPr userDrawn="1"/>
        </p:nvPicPr>
        <p:blipFill>
          <a:blip r:embed="rId6"/>
          <a:stretch>
            <a:fillRect/>
          </a:stretch>
        </p:blipFill>
        <p:spPr>
          <a:xfrm>
            <a:off x="1587" y="0"/>
            <a:ext cx="24384000" cy="13716000"/>
          </a:xfrm>
          <a:prstGeom prst="rect">
            <a:avLst/>
          </a:prstGeom>
        </p:spPr>
      </p:pic>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EE67160-6A1D-484D-926D-F5B3EF0AC716}" type="datetimeFigureOut">
              <a:rPr lang="en-US" smtClean="0"/>
              <a:t>5/27/2022</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E6A516B6-55B6-EB4B-BBD3-7E1FD3D9D801}" type="slidenum">
              <a:rPr lang="en-US" smtClean="0"/>
              <a:t>‹#›</a:t>
            </a:fld>
            <a:endParaRPr lang="en-US"/>
          </a:p>
        </p:txBody>
      </p:sp>
      <p:sp>
        <p:nvSpPr>
          <p:cNvPr id="14" name="Rectangle 13">
            <a:extLst>
              <a:ext uri="{FF2B5EF4-FFF2-40B4-BE49-F238E27FC236}">
                <a16:creationId xmlns:a16="http://schemas.microsoft.com/office/drawing/2014/main" id="{406B7E05-AF54-FA4E-80F5-A2FDC62BB1CF}"/>
              </a:ext>
            </a:extLst>
          </p:cNvPr>
          <p:cNvSpPr/>
          <p:nvPr userDrawn="1"/>
        </p:nvSpPr>
        <p:spPr>
          <a:xfrm>
            <a:off x="0" y="-54216"/>
            <a:ext cx="24387175" cy="7452544"/>
          </a:xfrm>
          <a:prstGeom prst="rect">
            <a:avLst/>
          </a:prstGeom>
          <a:gradFill>
            <a:gsLst>
              <a:gs pos="29000">
                <a:schemeClr val="tx1">
                  <a:alpha val="6000"/>
                </a:schemeClr>
              </a:gs>
              <a:gs pos="76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939054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9"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EE67160-6A1D-484D-926D-F5B3EF0AC716}" type="datetimeFigureOut">
              <a:rPr lang="en-US" smtClean="0"/>
              <a:t>5/27/2022</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E6A516B6-55B6-EB4B-BBD3-7E1FD3D9D801}" type="slidenum">
              <a:rPr lang="en-US" smtClean="0"/>
              <a:t>‹#›</a:t>
            </a:fld>
            <a:endParaRPr lang="en-US"/>
          </a:p>
        </p:txBody>
      </p:sp>
    </p:spTree>
    <p:extLst>
      <p:ext uri="{BB962C8B-B14F-4D97-AF65-F5344CB8AC3E}">
        <p14:creationId xmlns:p14="http://schemas.microsoft.com/office/powerpoint/2010/main" val="3094460726"/>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3" r:id="rId13"/>
    <p:sldLayoutId id="2147483744" r:id="rId14"/>
    <p:sldLayoutId id="2147483681" r:id="rId15"/>
    <p:sldLayoutId id="2147483745" r:id="rId16"/>
    <p:sldLayoutId id="2147483746" r:id="rId17"/>
    <p:sldLayoutId id="2147483728" r:id="rId18"/>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www.microsoft.com/university"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aka.ms/learnstudent" TargetMode="External"/><Relationship Id="rId2" Type="http://schemas.openxmlformats.org/officeDocument/2006/relationships/hyperlink" Target="https://github.com/salmanmkc/Microsoft-Build-Student-Developer-Drop-in-day/blob/main/README.md" TargetMode="External"/><Relationship Id="rId1" Type="http://schemas.openxmlformats.org/officeDocument/2006/relationships/slideLayout" Target="../slideLayouts/slideLayout21.xml"/><Relationship Id="rId4" Type="http://schemas.openxmlformats.org/officeDocument/2006/relationships/hyperlink" Target="https://aka.ms/StudentDeveloperDayChalle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6493DE06-A475-0AC9-D0A7-78A922F0100E}"/>
              </a:ext>
            </a:extLst>
          </p:cNvPr>
          <p:cNvSpPr>
            <a:spLocks noGrp="1"/>
          </p:cNvSpPr>
          <p:nvPr>
            <p:ph type="title"/>
          </p:nvPr>
        </p:nvSpPr>
        <p:spPr/>
        <p:txBody>
          <a:bodyPr>
            <a:normAutofit fontScale="90000"/>
          </a:bodyPr>
          <a:lstStyle/>
          <a:p>
            <a:r>
              <a:rPr lang="en-US">
                <a:latin typeface="Segoe UI" panose="020B0502040204020203" pitchFamily="34" charset="0"/>
                <a:cs typeface="Segoe UI" panose="020B0502040204020203" pitchFamily="34" charset="0"/>
              </a:rPr>
              <a:t>Career Festive – What roles are in Microsoft for Interns and Grads</a:t>
            </a:r>
          </a:p>
        </p:txBody>
      </p:sp>
      <p:sp>
        <p:nvSpPr>
          <p:cNvPr id="23" name="Text Placeholder 22">
            <a:extLst>
              <a:ext uri="{FF2B5EF4-FFF2-40B4-BE49-F238E27FC236}">
                <a16:creationId xmlns:a16="http://schemas.microsoft.com/office/drawing/2014/main" id="{4496F155-8804-B4E6-0FEB-D3C5EE991CCD}"/>
              </a:ext>
            </a:extLst>
          </p:cNvPr>
          <p:cNvSpPr>
            <a:spLocks noGrp="1"/>
          </p:cNvSpPr>
          <p:nvPr>
            <p:ph type="body" sz="quarter" idx="11"/>
          </p:nvPr>
        </p:nvSpPr>
        <p:spPr>
          <a:xfrm>
            <a:off x="1095517" y="5080330"/>
            <a:ext cx="13967150" cy="1917836"/>
          </a:xfrm>
        </p:spPr>
        <p:txBody>
          <a:bodyPr/>
          <a:lstStyle/>
          <a:p>
            <a:r>
              <a:rPr lang="en-US">
                <a:latin typeface="Segoe UI" panose="020B0502040204020203" pitchFamily="34" charset="0"/>
                <a:cs typeface="Segoe UI" panose="020B0502040204020203" pitchFamily="34" charset="0"/>
              </a:rPr>
              <a:t>Sat 28 May</a:t>
            </a:r>
          </a:p>
          <a:p>
            <a:endParaRPr lang="en-US">
              <a:latin typeface="Segoe UI" panose="020B0502040204020203" pitchFamily="34" charset="0"/>
              <a:cs typeface="Segoe UI" panose="020B0502040204020203" pitchFamily="34" charset="0"/>
            </a:endParaRPr>
          </a:p>
        </p:txBody>
      </p:sp>
      <p:pic>
        <p:nvPicPr>
          <p:cNvPr id="32" name="Picture Placeholder 18">
            <a:extLst>
              <a:ext uri="{FF2B5EF4-FFF2-40B4-BE49-F238E27FC236}">
                <a16:creationId xmlns:a16="http://schemas.microsoft.com/office/drawing/2014/main" id="{B1693B66-9F64-FDC3-DCDB-D636E2D3100F}"/>
              </a:ext>
            </a:extLst>
          </p:cNvPr>
          <p:cNvPicPr>
            <a:picLocks noGrp="1" noChangeAspect="1"/>
          </p:cNvPicPr>
          <p:nvPr>
            <p:ph type="pic" sz="quarter" idx="10"/>
          </p:nvPr>
        </p:nvPicPr>
        <p:blipFill>
          <a:blip r:embed="rId3"/>
          <a:srcRect/>
          <a:stretch/>
        </p:blipFill>
        <p:spPr>
          <a:xfrm>
            <a:off x="891716" y="7217083"/>
            <a:ext cx="3518128" cy="3567702"/>
          </a:xfrm>
        </p:spPr>
      </p:pic>
      <p:sp>
        <p:nvSpPr>
          <p:cNvPr id="33" name="Text Placeholder 10">
            <a:extLst>
              <a:ext uri="{FF2B5EF4-FFF2-40B4-BE49-F238E27FC236}">
                <a16:creationId xmlns:a16="http://schemas.microsoft.com/office/drawing/2014/main" id="{4E8A6DAF-4C3D-998D-DA69-CB977B3EF435}"/>
              </a:ext>
            </a:extLst>
          </p:cNvPr>
          <p:cNvSpPr>
            <a:spLocks noGrp="1"/>
          </p:cNvSpPr>
          <p:nvPr>
            <p:ph type="body" sz="quarter" idx="13"/>
          </p:nvPr>
        </p:nvSpPr>
        <p:spPr>
          <a:xfrm>
            <a:off x="1042124" y="10963909"/>
            <a:ext cx="3691289" cy="1618994"/>
          </a:xfrm>
        </p:spPr>
        <p:txBody>
          <a:bodyPr>
            <a:normAutofit/>
          </a:bodyPr>
          <a:lstStyle/>
          <a:p>
            <a:r>
              <a:rPr lang="en-US">
                <a:latin typeface="Segoe UI" panose="020B0502040204020203" pitchFamily="34" charset="0"/>
                <a:cs typeface="Segoe UI" panose="020B0502040204020203" pitchFamily="34" charset="0"/>
              </a:rPr>
              <a:t>Ethan Jones</a:t>
            </a:r>
          </a:p>
        </p:txBody>
      </p:sp>
      <p:sp>
        <p:nvSpPr>
          <p:cNvPr id="34" name="Text Placeholder 8">
            <a:extLst>
              <a:ext uri="{FF2B5EF4-FFF2-40B4-BE49-F238E27FC236}">
                <a16:creationId xmlns:a16="http://schemas.microsoft.com/office/drawing/2014/main" id="{CF98554C-6686-FED4-E3B1-D092C0895D4A}"/>
              </a:ext>
            </a:extLst>
          </p:cNvPr>
          <p:cNvSpPr>
            <a:spLocks noGrp="1"/>
          </p:cNvSpPr>
          <p:nvPr>
            <p:ph type="body" sz="quarter" idx="14"/>
          </p:nvPr>
        </p:nvSpPr>
        <p:spPr>
          <a:xfrm>
            <a:off x="1076497" y="12152606"/>
            <a:ext cx="3691289" cy="745504"/>
          </a:xfrm>
        </p:spPr>
        <p:txBody>
          <a:bodyPr>
            <a:normAutofit fontScale="92500" lnSpcReduction="10000"/>
          </a:bodyPr>
          <a:lstStyle/>
          <a:p>
            <a:r>
              <a:rPr lang="en-US">
                <a:latin typeface="Segoe UI" panose="020B0502040204020203" pitchFamily="34" charset="0"/>
                <a:cs typeface="Segoe UI" panose="020B0502040204020203" pitchFamily="34" charset="0"/>
              </a:rPr>
              <a:t>Cloud Solutions Architect</a:t>
            </a:r>
            <a:endParaRPr lang="en-US">
              <a:solidFill>
                <a:srgbClr val="D59DFF"/>
              </a:solidFill>
              <a:latin typeface="Segoe UI" panose="020B0502040204020203" pitchFamily="34" charset="0"/>
              <a:cs typeface="Segoe UI" panose="020B0502040204020203" pitchFamily="34" charset="0"/>
            </a:endParaRPr>
          </a:p>
        </p:txBody>
      </p:sp>
      <p:pic>
        <p:nvPicPr>
          <p:cNvPr id="35" name="Picture Placeholder 20">
            <a:extLst>
              <a:ext uri="{FF2B5EF4-FFF2-40B4-BE49-F238E27FC236}">
                <a16:creationId xmlns:a16="http://schemas.microsoft.com/office/drawing/2014/main" id="{D443A99D-3DB5-D4F7-6D69-3B9E4B803B0B}"/>
              </a:ext>
            </a:extLst>
          </p:cNvPr>
          <p:cNvPicPr>
            <a:picLocks noGrp="1" noChangeAspect="1"/>
          </p:cNvPicPr>
          <p:nvPr>
            <p:ph type="pic" sz="quarter" idx="15"/>
          </p:nvPr>
        </p:nvPicPr>
        <p:blipFill rotWithShape="1">
          <a:blip r:embed="rId4"/>
          <a:srcRect l="643" r="8696" b="14251"/>
          <a:stretch/>
        </p:blipFill>
        <p:spPr>
          <a:xfrm>
            <a:off x="4905956" y="7217083"/>
            <a:ext cx="3742605" cy="3567291"/>
          </a:xfrm>
        </p:spPr>
      </p:pic>
      <p:pic>
        <p:nvPicPr>
          <p:cNvPr id="36" name="Picture Placeholder 22">
            <a:extLst>
              <a:ext uri="{FF2B5EF4-FFF2-40B4-BE49-F238E27FC236}">
                <a16:creationId xmlns:a16="http://schemas.microsoft.com/office/drawing/2014/main" id="{9E0B690A-630D-D079-39BA-B5680CF4606C}"/>
              </a:ext>
            </a:extLst>
          </p:cNvPr>
          <p:cNvPicPr>
            <a:picLocks noGrp="1" noChangeAspect="1"/>
          </p:cNvPicPr>
          <p:nvPr>
            <p:ph type="pic" sz="quarter" idx="18"/>
          </p:nvPr>
        </p:nvPicPr>
        <p:blipFill>
          <a:blip r:embed="rId5"/>
          <a:srcRect t="7" b="7"/>
          <a:stretch/>
        </p:blipFill>
        <p:spPr>
          <a:xfrm>
            <a:off x="8966382" y="7217083"/>
            <a:ext cx="3567702" cy="3567238"/>
          </a:xfrm>
        </p:spPr>
      </p:pic>
      <p:sp>
        <p:nvSpPr>
          <p:cNvPr id="37" name="Text Placeholder 12">
            <a:extLst>
              <a:ext uri="{FF2B5EF4-FFF2-40B4-BE49-F238E27FC236}">
                <a16:creationId xmlns:a16="http://schemas.microsoft.com/office/drawing/2014/main" id="{34FB84AC-2CDE-2754-D466-FF7660883D9A}"/>
              </a:ext>
            </a:extLst>
          </p:cNvPr>
          <p:cNvSpPr>
            <a:spLocks noGrp="1"/>
          </p:cNvSpPr>
          <p:nvPr>
            <p:ph type="body" sz="quarter" idx="19"/>
          </p:nvPr>
        </p:nvSpPr>
        <p:spPr>
          <a:xfrm>
            <a:off x="5004253" y="10925182"/>
            <a:ext cx="3691289" cy="1618994"/>
          </a:xfrm>
        </p:spPr>
        <p:txBody>
          <a:bodyPr vert="horz" lIns="91440" tIns="45720" rIns="91440" bIns="45720" rtlCol="0" anchor="t">
            <a:normAutofit/>
          </a:bodyPr>
          <a:lstStyle/>
          <a:p>
            <a:r>
              <a:rPr lang="en-US">
                <a:latin typeface="Segoe UI"/>
                <a:cs typeface="Segoe UI"/>
              </a:rPr>
              <a:t>Gianluca Sanfilippo</a:t>
            </a:r>
            <a:endParaRPr lang="en-US">
              <a:latin typeface="Segoe UI" panose="020B0502040204020203" pitchFamily="34" charset="0"/>
              <a:cs typeface="Segoe UI" panose="020B0502040204020203" pitchFamily="34" charset="0"/>
            </a:endParaRPr>
          </a:p>
        </p:txBody>
      </p:sp>
      <p:sp>
        <p:nvSpPr>
          <p:cNvPr id="38" name="Text Placeholder 13">
            <a:extLst>
              <a:ext uri="{FF2B5EF4-FFF2-40B4-BE49-F238E27FC236}">
                <a16:creationId xmlns:a16="http://schemas.microsoft.com/office/drawing/2014/main" id="{A844539F-B9C0-C270-5348-3E27BAA01A53}"/>
              </a:ext>
            </a:extLst>
          </p:cNvPr>
          <p:cNvSpPr>
            <a:spLocks noGrp="1"/>
          </p:cNvSpPr>
          <p:nvPr>
            <p:ph type="body" sz="quarter" idx="20"/>
          </p:nvPr>
        </p:nvSpPr>
        <p:spPr>
          <a:xfrm>
            <a:off x="5038626" y="12152606"/>
            <a:ext cx="3691289" cy="745504"/>
          </a:xfrm>
        </p:spPr>
        <p:txBody>
          <a:bodyPr vert="horz" lIns="91440" tIns="45720" rIns="91440" bIns="45720" rtlCol="0" anchor="t">
            <a:normAutofit fontScale="92500" lnSpcReduction="10000"/>
          </a:bodyPr>
          <a:lstStyle/>
          <a:p>
            <a:r>
              <a:rPr lang="en-US">
                <a:latin typeface="Segoe UI"/>
                <a:cs typeface="Segoe UI"/>
              </a:rPr>
              <a:t>Account Delivery Executive </a:t>
            </a:r>
            <a:endParaRPr lang="en-US">
              <a:latin typeface="Segoe UI" panose="020B0502040204020203" pitchFamily="34" charset="0"/>
              <a:cs typeface="Segoe UI" panose="020B0502040204020203" pitchFamily="34" charset="0"/>
            </a:endParaRPr>
          </a:p>
        </p:txBody>
      </p:sp>
      <p:sp>
        <p:nvSpPr>
          <p:cNvPr id="39" name="Text Placeholder 15">
            <a:extLst>
              <a:ext uri="{FF2B5EF4-FFF2-40B4-BE49-F238E27FC236}">
                <a16:creationId xmlns:a16="http://schemas.microsoft.com/office/drawing/2014/main" id="{66168C8E-1225-66B9-1F6A-59CF154BF3B5}"/>
              </a:ext>
            </a:extLst>
          </p:cNvPr>
          <p:cNvSpPr>
            <a:spLocks noGrp="1"/>
          </p:cNvSpPr>
          <p:nvPr>
            <p:ph type="body" sz="quarter" idx="21"/>
          </p:nvPr>
        </p:nvSpPr>
        <p:spPr>
          <a:xfrm>
            <a:off x="8966382" y="10963909"/>
            <a:ext cx="3691289" cy="1618994"/>
          </a:xfrm>
        </p:spPr>
        <p:txBody>
          <a:bodyPr vert="horz" lIns="91440" tIns="45720" rIns="91440" bIns="45720" rtlCol="0" anchor="t">
            <a:normAutofit/>
          </a:bodyPr>
          <a:lstStyle/>
          <a:p>
            <a:r>
              <a:rPr lang="en-US">
                <a:latin typeface="Segoe UI"/>
                <a:cs typeface="Segoe UI"/>
              </a:rPr>
              <a:t>Rosen Georgiev</a:t>
            </a:r>
            <a:endParaRPr lang="en-US">
              <a:latin typeface="Segoe UI" panose="020B0502040204020203" pitchFamily="34" charset="0"/>
              <a:cs typeface="Segoe UI" panose="020B0502040204020203" pitchFamily="34" charset="0"/>
            </a:endParaRPr>
          </a:p>
        </p:txBody>
      </p:sp>
      <p:sp>
        <p:nvSpPr>
          <p:cNvPr id="40" name="Text Placeholder 16">
            <a:extLst>
              <a:ext uri="{FF2B5EF4-FFF2-40B4-BE49-F238E27FC236}">
                <a16:creationId xmlns:a16="http://schemas.microsoft.com/office/drawing/2014/main" id="{73FB3FA6-6C70-EF89-85D1-FD61D5684905}"/>
              </a:ext>
            </a:extLst>
          </p:cNvPr>
          <p:cNvSpPr>
            <a:spLocks noGrp="1"/>
          </p:cNvSpPr>
          <p:nvPr>
            <p:ph type="body" sz="quarter" idx="22"/>
          </p:nvPr>
        </p:nvSpPr>
        <p:spPr>
          <a:xfrm>
            <a:off x="9000755" y="12152606"/>
            <a:ext cx="3691289" cy="745504"/>
          </a:xfrm>
        </p:spPr>
        <p:txBody>
          <a:bodyPr vert="horz" lIns="91440" tIns="45720" rIns="91440" bIns="45720" rtlCol="0" anchor="t">
            <a:normAutofit fontScale="92500" lnSpcReduction="10000"/>
          </a:bodyPr>
          <a:lstStyle/>
          <a:p>
            <a:r>
              <a:rPr lang="en-US">
                <a:latin typeface="Segoe UI"/>
                <a:cs typeface="Segoe UI"/>
              </a:rPr>
              <a:t>Security Technical Specialist</a:t>
            </a:r>
            <a:endParaRPr lang="en-US">
              <a:latin typeface="Segoe UI" panose="020B0502040204020203" pitchFamily="34" charset="0"/>
              <a:cs typeface="Segoe UI" panose="020B0502040204020203" pitchFamily="34" charset="0"/>
            </a:endParaRPr>
          </a:p>
        </p:txBody>
      </p:sp>
      <p:pic>
        <p:nvPicPr>
          <p:cNvPr id="2" name="Picture 2" descr="A picture containing person, person, indoor, posing&#10;&#10;Description automatically generated">
            <a:extLst>
              <a:ext uri="{FF2B5EF4-FFF2-40B4-BE49-F238E27FC236}">
                <a16:creationId xmlns:a16="http://schemas.microsoft.com/office/drawing/2014/main" id="{F575F346-10A9-C8EB-4141-0205E4C74250}"/>
              </a:ext>
            </a:extLst>
          </p:cNvPr>
          <p:cNvPicPr>
            <a:picLocks noChangeAspect="1"/>
          </p:cNvPicPr>
          <p:nvPr/>
        </p:nvPicPr>
        <p:blipFill>
          <a:blip r:embed="rId6"/>
          <a:stretch>
            <a:fillRect/>
          </a:stretch>
        </p:blipFill>
        <p:spPr>
          <a:xfrm>
            <a:off x="8961391" y="7144872"/>
            <a:ext cx="3572899" cy="3639668"/>
          </a:xfrm>
          <a:prstGeom prst="rect">
            <a:avLst/>
          </a:prstGeom>
        </p:spPr>
      </p:pic>
    </p:spTree>
    <p:extLst>
      <p:ext uri="{BB962C8B-B14F-4D97-AF65-F5344CB8AC3E}">
        <p14:creationId xmlns:p14="http://schemas.microsoft.com/office/powerpoint/2010/main" val="2618359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D807-F9A8-881C-4013-53E77FF9F876}"/>
              </a:ext>
            </a:extLst>
          </p:cNvPr>
          <p:cNvSpPr>
            <a:spLocks noGrp="1"/>
          </p:cNvSpPr>
          <p:nvPr>
            <p:ph type="title"/>
          </p:nvPr>
        </p:nvSpPr>
        <p:spPr/>
        <p:txBody>
          <a:bodyPr/>
          <a:lstStyle/>
          <a:p>
            <a:r>
              <a:rPr lang="en-GB" dirty="0"/>
              <a:t>Next Steps</a:t>
            </a:r>
          </a:p>
        </p:txBody>
      </p:sp>
      <p:sp>
        <p:nvSpPr>
          <p:cNvPr id="7" name="TextBox 6">
            <a:extLst>
              <a:ext uri="{FF2B5EF4-FFF2-40B4-BE49-F238E27FC236}">
                <a16:creationId xmlns:a16="http://schemas.microsoft.com/office/drawing/2014/main" id="{30785F11-3A54-620D-9EB9-4E04F1D08C8E}"/>
              </a:ext>
            </a:extLst>
          </p:cNvPr>
          <p:cNvSpPr txBox="1"/>
          <p:nvPr/>
        </p:nvSpPr>
        <p:spPr>
          <a:xfrm>
            <a:off x="1261872" y="4736592"/>
            <a:ext cx="15873984" cy="5262979"/>
          </a:xfrm>
          <a:prstGeom prst="rect">
            <a:avLst/>
          </a:prstGeom>
          <a:noFill/>
        </p:spPr>
        <p:txBody>
          <a:bodyPr wrap="square" rtlCol="0">
            <a:spAutoFit/>
          </a:bodyPr>
          <a:lstStyle/>
          <a:p>
            <a:r>
              <a:rPr lang="en-US" sz="2400" b="1" dirty="0">
                <a:solidFill>
                  <a:schemeClr val="bg1">
                    <a:lumMod val="95000"/>
                  </a:schemeClr>
                </a:solidFill>
                <a:latin typeface="Segoe UI" panose="020B0502040204020203" pitchFamily="34" charset="0"/>
                <a:cs typeface="Segoe UI" panose="020B0502040204020203" pitchFamily="34" charset="0"/>
              </a:rPr>
              <a:t>Update your Resume</a:t>
            </a:r>
          </a:p>
          <a:p>
            <a:pPr marL="342900" indent="-342900">
              <a:buFont typeface="Arial" panose="020B0604020202020204" pitchFamily="34" charset="0"/>
              <a:buChar char="•"/>
            </a:pPr>
            <a:r>
              <a:rPr lang="en-US" sz="2400" dirty="0">
                <a:solidFill>
                  <a:schemeClr val="bg1">
                    <a:lumMod val="95000"/>
                  </a:schemeClr>
                </a:solidFill>
                <a:latin typeface="Segoe UI" panose="020B0502040204020203" pitchFamily="34" charset="0"/>
                <a:cs typeface="Segoe UI" panose="020B0502040204020203" pitchFamily="34" charset="0"/>
              </a:rPr>
              <a:t>Clearly list your graduation date, work experience, personal/academic projects, and leadership/volunteer efforts</a:t>
            </a:r>
          </a:p>
          <a:p>
            <a:endParaRPr lang="en-US" sz="2400" b="1" dirty="0">
              <a:solidFill>
                <a:schemeClr val="bg1">
                  <a:lumMod val="95000"/>
                </a:schemeClr>
              </a:solidFill>
              <a:latin typeface="Segoe UI" panose="020B0502040204020203" pitchFamily="34" charset="0"/>
              <a:cs typeface="Segoe UI" panose="020B0502040204020203" pitchFamily="34" charset="0"/>
            </a:endParaRPr>
          </a:p>
          <a:p>
            <a:r>
              <a:rPr lang="en-US" sz="2400" b="1" dirty="0">
                <a:solidFill>
                  <a:schemeClr val="bg1">
                    <a:lumMod val="95000"/>
                  </a:schemeClr>
                </a:solidFill>
                <a:latin typeface="Segoe UI" panose="020B0502040204020203" pitchFamily="34" charset="0"/>
                <a:cs typeface="Segoe UI" panose="020B0502040204020203" pitchFamily="34" charset="0"/>
              </a:rPr>
              <a:t>Microsoft University Recruiting </a:t>
            </a:r>
          </a:p>
          <a:p>
            <a:r>
              <a:rPr lang="en-GB" sz="2400" dirty="0">
                <a:solidFill>
                  <a:schemeClr val="bg1">
                    <a:lumMod val="95000"/>
                  </a:schemeClr>
                </a:solidFill>
                <a:latin typeface="Segoe UI" panose="020B0502040204020203" pitchFamily="34" charset="0"/>
                <a:cs typeface="Segoe UI" panose="020B0502040204020203" pitchFamily="34" charset="0"/>
              </a:rPr>
              <a:t>If you’re interested in internship / full-time positions @ Microsoft – </a:t>
            </a:r>
            <a:r>
              <a:rPr lang="en-GB" sz="2400" dirty="0">
                <a:solidFill>
                  <a:schemeClr val="bg1">
                    <a:lumMod val="95000"/>
                  </a:schemeClr>
                </a:solidFill>
                <a:latin typeface="Segoe UI Semibold" panose="020B0702040204020203" pitchFamily="34" charset="0"/>
                <a:cs typeface="Segoe UI Semibold" panose="020B0702040204020203" pitchFamily="34" charset="0"/>
                <a:hlinkClick r:id="rId2">
                  <a:extLst>
                    <a:ext uri="{A12FA001-AC4F-418D-AE19-62706E023703}">
                      <ahyp:hlinkClr xmlns:ahyp="http://schemas.microsoft.com/office/drawing/2018/hyperlinkcolor" val="tx"/>
                    </a:ext>
                  </a:extLst>
                </a:hlinkClick>
              </a:rPr>
              <a:t>www.microsoft.com/university</a:t>
            </a:r>
            <a:endParaRPr lang="en-GB" sz="2400" dirty="0">
              <a:solidFill>
                <a:schemeClr val="bg1">
                  <a:lumMod val="95000"/>
                </a:schemeClr>
              </a:solidFill>
              <a:latin typeface="Segoe UI Semibold" panose="020B0702040204020203" pitchFamily="34" charset="0"/>
              <a:cs typeface="Segoe UI Semibold" panose="020B0702040204020203" pitchFamily="34" charset="0"/>
            </a:endParaRPr>
          </a:p>
          <a:p>
            <a:pPr marL="342900" indent="-342900">
              <a:buFont typeface="Arial" panose="020B0604020202020204" pitchFamily="34" charset="0"/>
              <a:buChar char="•"/>
            </a:pPr>
            <a:endParaRPr lang="en-GB" sz="2400" u="sng" dirty="0">
              <a:solidFill>
                <a:schemeClr val="bg1">
                  <a:lumMod val="95000"/>
                </a:schemeClr>
              </a:solidFill>
              <a:latin typeface="Segoe UI Semibold" panose="020B0702040204020203" pitchFamily="34" charset="0"/>
              <a:cs typeface="Segoe UI Semibold" panose="020B0702040204020203" pitchFamily="34" charset="0"/>
            </a:endParaRPr>
          </a:p>
          <a:p>
            <a:pPr marL="342900" indent="-342900">
              <a:buFont typeface="Arial" panose="020B0604020202020204" pitchFamily="34" charset="0"/>
              <a:buChar char="•"/>
            </a:pPr>
            <a:r>
              <a:rPr lang="en-GB" sz="2400" dirty="0">
                <a:solidFill>
                  <a:schemeClr val="bg1">
                    <a:lumMod val="95000"/>
                  </a:schemeClr>
                </a:solidFill>
                <a:latin typeface="Segoe UI" panose="020B0502040204020203" pitchFamily="34" charset="0"/>
                <a:cs typeface="Segoe UI" panose="020B0502040204020203" pitchFamily="34" charset="0"/>
              </a:rPr>
              <a:t>Follow Microsoft University Recruiting Team on LinkedIn</a:t>
            </a:r>
          </a:p>
          <a:p>
            <a:endParaRPr lang="en-US" sz="2400" b="1" dirty="0">
              <a:solidFill>
                <a:schemeClr val="bg1">
                  <a:lumMod val="95000"/>
                </a:schemeClr>
              </a:solidFill>
              <a:latin typeface="Segoe UI" panose="020B0502040204020203" pitchFamily="34" charset="0"/>
              <a:cs typeface="Segoe UI" panose="020B0502040204020203" pitchFamily="34" charset="0"/>
            </a:endParaRPr>
          </a:p>
          <a:p>
            <a:r>
              <a:rPr lang="en-US" sz="2400" b="1" dirty="0">
                <a:solidFill>
                  <a:schemeClr val="bg1">
                    <a:lumMod val="95000"/>
                  </a:schemeClr>
                </a:solidFill>
                <a:latin typeface="Segoe UI" panose="020B0502040204020203" pitchFamily="34" charset="0"/>
                <a:cs typeface="Segoe UI" panose="020B0502040204020203" pitchFamily="34" charset="0"/>
              </a:rPr>
              <a:t>Make Connections – Network!</a:t>
            </a:r>
          </a:p>
          <a:p>
            <a:pPr marL="342900" indent="-342900">
              <a:buFont typeface="Arial" panose="020B0604020202020204" pitchFamily="34" charset="0"/>
              <a:buChar char="•"/>
            </a:pPr>
            <a:r>
              <a:rPr lang="en-US" sz="2400" dirty="0">
                <a:solidFill>
                  <a:schemeClr val="bg1">
                    <a:lumMod val="95000"/>
                  </a:schemeClr>
                </a:solidFill>
                <a:latin typeface="Segoe UI" panose="020B0502040204020203" pitchFamily="34" charset="0"/>
                <a:cs typeface="Segoe UI" panose="020B0502040204020203" pitchFamily="34" charset="0"/>
              </a:rPr>
              <a:t>No matter what year you are in school, now is the time to network as much as you can. By the time you are making career decisions, you want to be as well informed and experienced as possible</a:t>
            </a:r>
          </a:p>
          <a:p>
            <a:endParaRPr lang="en-US" sz="2400" b="1" dirty="0">
              <a:solidFill>
                <a:schemeClr val="bg1">
                  <a:lumMod val="95000"/>
                </a:schemeClr>
              </a:solidFill>
              <a:latin typeface="Segoe UI" panose="020B0502040204020203" pitchFamily="34" charset="0"/>
              <a:cs typeface="Segoe UI" panose="020B0502040204020203" pitchFamily="34" charset="0"/>
            </a:endParaRPr>
          </a:p>
          <a:p>
            <a:r>
              <a:rPr lang="en-US" sz="2400" b="1" dirty="0">
                <a:solidFill>
                  <a:schemeClr val="bg1">
                    <a:lumMod val="95000"/>
                  </a:schemeClr>
                </a:solidFill>
                <a:latin typeface="Segoe UI" panose="020B0502040204020203" pitchFamily="34" charset="0"/>
                <a:cs typeface="Segoe UI" panose="020B0502040204020203" pitchFamily="34" charset="0"/>
              </a:rPr>
              <a:t>Prepare and practice for a technical interview</a:t>
            </a:r>
          </a:p>
          <a:p>
            <a:endParaRPr lang="en-GB" sz="2400" dirty="0">
              <a:solidFill>
                <a:schemeClr val="bg1">
                  <a:lumMod val="95000"/>
                </a:schemeClr>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C2AFCB6F-5BD2-4013-AF14-BFE7A22363DD}"/>
              </a:ext>
            </a:extLst>
          </p:cNvPr>
          <p:cNvPicPr>
            <a:picLocks noChangeAspect="1"/>
          </p:cNvPicPr>
          <p:nvPr/>
        </p:nvPicPr>
        <p:blipFill>
          <a:blip r:embed="rId3"/>
          <a:stretch>
            <a:fillRect/>
          </a:stretch>
        </p:blipFill>
        <p:spPr>
          <a:xfrm>
            <a:off x="17329423" y="4736592"/>
            <a:ext cx="5795880" cy="2988000"/>
          </a:xfrm>
          <a:prstGeom prst="rect">
            <a:avLst/>
          </a:prstGeom>
        </p:spPr>
      </p:pic>
    </p:spTree>
    <p:extLst>
      <p:ext uri="{BB962C8B-B14F-4D97-AF65-F5344CB8AC3E}">
        <p14:creationId xmlns:p14="http://schemas.microsoft.com/office/powerpoint/2010/main" val="360748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C45E2-9134-DD37-78EA-85499ED09F1A}"/>
              </a:ext>
            </a:extLst>
          </p:cNvPr>
          <p:cNvSpPr>
            <a:spLocks noGrp="1"/>
          </p:cNvSpPr>
          <p:nvPr>
            <p:ph type="title"/>
          </p:nvPr>
        </p:nvSpPr>
        <p:spPr/>
        <p:txBody>
          <a:bodyPr/>
          <a:lstStyle/>
          <a:p>
            <a:r>
              <a:rPr lang="en-GB" dirty="0">
                <a:solidFill>
                  <a:schemeClr val="tx1"/>
                </a:solidFill>
              </a:rPr>
              <a:t>Next steps</a:t>
            </a:r>
          </a:p>
        </p:txBody>
      </p:sp>
      <p:sp>
        <p:nvSpPr>
          <p:cNvPr id="9" name="Text Placeholder 8">
            <a:extLst>
              <a:ext uri="{FF2B5EF4-FFF2-40B4-BE49-F238E27FC236}">
                <a16:creationId xmlns:a16="http://schemas.microsoft.com/office/drawing/2014/main" id="{B1F944D4-EEB6-5528-FBBC-C4C2E2FF8EF5}"/>
              </a:ext>
            </a:extLst>
          </p:cNvPr>
          <p:cNvSpPr>
            <a:spLocks noGrp="1"/>
          </p:cNvSpPr>
          <p:nvPr>
            <p:ph type="body" sz="quarter" idx="11"/>
          </p:nvPr>
        </p:nvSpPr>
        <p:spPr>
          <a:xfrm>
            <a:off x="847935" y="6168641"/>
            <a:ext cx="16607410" cy="5261110"/>
          </a:xfrm>
        </p:spPr>
        <p:txBody>
          <a:bodyPr vert="horz" lIns="182880" tIns="91440" rIns="182880" bIns="91440" rtlCol="0" anchor="t">
            <a:normAutofit lnSpcReduction="10000"/>
          </a:bodyPr>
          <a:lstStyle/>
          <a:p>
            <a:r>
              <a:rPr lang="en-GB" sz="8800" dirty="0">
                <a:solidFill>
                  <a:schemeClr val="tx1"/>
                </a:solidFill>
                <a:latin typeface="Segoe UI" panose="020B0502040204020203" pitchFamily="34" charset="0"/>
                <a:ea typeface="+mj-ea"/>
                <a:cs typeface="Segoe UI" panose="020B0502040204020203" pitchFamily="34" charset="0"/>
              </a:rPr>
              <a:t>Resources from today!</a:t>
            </a:r>
            <a:endParaRPr lang="en-GB" sz="8800" dirty="0">
              <a:solidFill>
                <a:schemeClr val="tx1"/>
              </a:solidFill>
              <a:latin typeface="Segoe UI" panose="020B0502040204020203" pitchFamily="34" charset="0"/>
              <a:ea typeface="+mj-ea"/>
              <a:cs typeface="Segoe UI" panose="020B0502040204020203" pitchFamily="34" charset="0"/>
              <a:hlinkClick r:id="rId2">
                <a:extLst>
                  <a:ext uri="{A12FA001-AC4F-418D-AE19-62706E023703}">
                    <ahyp:hlinkClr xmlns:ahyp="http://schemas.microsoft.com/office/drawing/2018/hyperlinkcolor" val="tx"/>
                  </a:ext>
                </a:extLst>
              </a:hlinkClick>
            </a:endParaRPr>
          </a:p>
          <a:p>
            <a:r>
              <a:rPr lang="en-GB" dirty="0">
                <a:latin typeface="Segoe UI" panose="020B0502040204020203" pitchFamily="34" charset="0"/>
                <a:cs typeface="Segoe UI" panose="020B0502040204020203" pitchFamily="34" charset="0"/>
                <a:hlinkClick r:id="rId2"/>
              </a:rPr>
              <a:t>Microsoft-Build-Student-Developer-Drop-in-day Resources</a:t>
            </a:r>
          </a:p>
          <a:p>
            <a:r>
              <a:rPr lang="en-GB" dirty="0">
                <a:solidFill>
                  <a:schemeClr val="tx1"/>
                </a:solidFill>
                <a:latin typeface="Segoe UI" panose="020B0502040204020203" pitchFamily="34" charset="0"/>
                <a:cs typeface="Segoe UI" panose="020B0502040204020203" pitchFamily="34" charset="0"/>
              </a:rPr>
              <a:t>Student Hub</a:t>
            </a:r>
            <a:endParaRPr lang="en-GB" dirty="0">
              <a:solidFill>
                <a:schemeClr val="tx1"/>
              </a:solidFill>
              <a:latin typeface="Segoe UI" panose="020B0502040204020203" pitchFamily="34" charset="0"/>
              <a:ea typeface="+mn-lt"/>
              <a:cs typeface="Segoe UI" panose="020B0502040204020203" pitchFamily="34" charset="0"/>
            </a:endParaRPr>
          </a:p>
          <a:p>
            <a:r>
              <a:rPr lang="en-GB" dirty="0">
                <a:latin typeface="Segoe UI" panose="020B0502040204020203" pitchFamily="34" charset="0"/>
                <a:ea typeface="+mn-lt"/>
                <a:cs typeface="Segoe UI" panose="020B0502040204020203" pitchFamily="34" charset="0"/>
                <a:hlinkClick r:id="rId3"/>
              </a:rPr>
              <a:t>https://aka.ms/learnstudent</a:t>
            </a:r>
            <a:endParaRPr lang="en-GB" dirty="0">
              <a:latin typeface="Segoe UI" panose="020B0502040204020203" pitchFamily="34" charset="0"/>
              <a:ea typeface="+mn-lt"/>
              <a:cs typeface="Segoe UI" panose="020B0502040204020203" pitchFamily="34" charset="0"/>
            </a:endParaRPr>
          </a:p>
          <a:p>
            <a:r>
              <a:rPr lang="en-GB" dirty="0">
                <a:solidFill>
                  <a:schemeClr val="tx1"/>
                </a:solidFill>
                <a:latin typeface="Segoe UI" panose="020B0502040204020203" pitchFamily="34" charset="0"/>
                <a:ea typeface="+mn-lt"/>
                <a:cs typeface="Segoe UI" panose="020B0502040204020203" pitchFamily="34" charset="0"/>
              </a:rPr>
              <a:t>Cloud Skills Challenge</a:t>
            </a:r>
            <a:br>
              <a:rPr lang="en-GB" dirty="0">
                <a:solidFill>
                  <a:schemeClr val="tx1"/>
                </a:solidFill>
                <a:latin typeface="Segoe UI" panose="020B0502040204020203" pitchFamily="34" charset="0"/>
                <a:ea typeface="+mn-lt"/>
                <a:cs typeface="Segoe UI" panose="020B0502040204020203" pitchFamily="34" charset="0"/>
              </a:rPr>
            </a:br>
            <a:r>
              <a:rPr lang="en-GB" dirty="0">
                <a:solidFill>
                  <a:schemeClr val="tx1"/>
                </a:solidFill>
                <a:latin typeface="Segoe UI" panose="020B0502040204020203" pitchFamily="34" charset="0"/>
                <a:ea typeface="+mn-lt"/>
                <a:cs typeface="Segoe UI" panose="020B0502040204020203" pitchFamily="34" charset="0"/>
                <a:hlinkClick r:id="rId4"/>
              </a:rPr>
              <a:t>https://aka.ms/StudentDeveloperDayChallenge</a:t>
            </a:r>
            <a:r>
              <a:rPr lang="en-GB" dirty="0">
                <a:solidFill>
                  <a:schemeClr val="tx1"/>
                </a:solidFill>
                <a:latin typeface="Segoe UI" panose="020B0502040204020203" pitchFamily="34" charset="0"/>
                <a:ea typeface="+mn-lt"/>
                <a:cs typeface="Segoe UI" panose="020B0502040204020203" pitchFamily="34" charset="0"/>
              </a:rPr>
              <a:t> </a:t>
            </a:r>
          </a:p>
          <a:p>
            <a:endParaRPr lang="en-GB" dirty="0">
              <a:solidFill>
                <a:schemeClr val="tx1"/>
              </a:solidFill>
              <a:latin typeface="Segoe UI" panose="020B0502040204020203" pitchFamily="34" charset="0"/>
              <a:cs typeface="Segoe UI" panose="020B0502040204020203" pitchFamily="34" charset="0"/>
            </a:endParaRPr>
          </a:p>
          <a:p>
            <a:endParaRPr lang="en-GB" dirty="0">
              <a:latin typeface="Segoe UI" panose="020B0502040204020203" pitchFamily="34" charset="0"/>
              <a:cs typeface="Segoe UI" panose="020B0502040204020203" pitchFamily="34" charset="0"/>
            </a:endParaRPr>
          </a:p>
          <a:p>
            <a:endParaRPr lang="en-GB"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468319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b1fc5da-70ac-4e94-9a9a-64459a48f628">
      <UserInfo>
        <DisplayName>Microsoft Build: Student Developer Day Members</DisplayName>
        <AccountId>7</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16ECA6DBED6E04B832764514ACDEB77" ma:contentTypeVersion="4" ma:contentTypeDescription="Create a new document." ma:contentTypeScope="" ma:versionID="4f2c1bd337bda89158fababf22dd568a">
  <xsd:schema xmlns:xsd="http://www.w3.org/2001/XMLSchema" xmlns:xs="http://www.w3.org/2001/XMLSchema" xmlns:p="http://schemas.microsoft.com/office/2006/metadata/properties" xmlns:ns2="79de9a30-5bab-4cdf-8ccb-90ca9b42954b" xmlns:ns3="8b1fc5da-70ac-4e94-9a9a-64459a48f628" targetNamespace="http://schemas.microsoft.com/office/2006/metadata/properties" ma:root="true" ma:fieldsID="2f8606a2852f85e0ea63eead42db76c1" ns2:_="" ns3:_="">
    <xsd:import namespace="79de9a30-5bab-4cdf-8ccb-90ca9b42954b"/>
    <xsd:import namespace="8b1fc5da-70ac-4e94-9a9a-64459a48f62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de9a30-5bab-4cdf-8ccb-90ca9b429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1fc5da-70ac-4e94-9a9a-64459a48f6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D36F59-0F5A-4EC2-A304-6E38646E19E5}">
  <ds:schemaRefs>
    <ds:schemaRef ds:uri="http://schemas.microsoft.com/sharepoint/v3/contenttype/forms"/>
  </ds:schemaRefs>
</ds:datastoreItem>
</file>

<file path=customXml/itemProps2.xml><?xml version="1.0" encoding="utf-8"?>
<ds:datastoreItem xmlns:ds="http://schemas.openxmlformats.org/officeDocument/2006/customXml" ds:itemID="{ECD8797D-15EC-46F0-A331-83EFC976044B}">
  <ds:schemaRefs>
    <ds:schemaRef ds:uri="http://purl.org/dc/elements/1.1/"/>
    <ds:schemaRef ds:uri="http://schemas.openxmlformats.org/package/2006/metadata/core-properties"/>
    <ds:schemaRef ds:uri="8b1fc5da-70ac-4e94-9a9a-64459a48f628"/>
    <ds:schemaRef ds:uri="http://purl.org/dc/terms/"/>
    <ds:schemaRef ds:uri="http://schemas.microsoft.com/office/2006/documentManagement/types"/>
    <ds:schemaRef ds:uri="http://purl.org/dc/dcmitype/"/>
    <ds:schemaRef ds:uri="79de9a30-5bab-4cdf-8ccb-90ca9b42954b"/>
    <ds:schemaRef ds:uri="http://www.w3.org/XML/1998/namespace"/>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BB44049E-CD76-414D-9805-BDC519DE264C}">
  <ds:schemaRefs>
    <ds:schemaRef ds:uri="79de9a30-5bab-4cdf-8ccb-90ca9b42954b"/>
    <ds:schemaRef ds:uri="8b1fc5da-70ac-4e94-9a9a-64459a48f6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7</TotalTime>
  <Words>164</Words>
  <Application>Microsoft Office PowerPoint</Application>
  <PresentationFormat>Custom</PresentationFormat>
  <Paragraphs>29</Paragraphs>
  <Slides>3</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vt:i4>
      </vt:variant>
    </vt:vector>
  </HeadingPairs>
  <TitlesOfParts>
    <vt:vector size="11" baseType="lpstr">
      <vt:lpstr>Arial</vt:lpstr>
      <vt:lpstr>Calibri</vt:lpstr>
      <vt:lpstr>Calibri Light</vt:lpstr>
      <vt:lpstr>Segoe UI</vt:lpstr>
      <vt:lpstr>Segoe UI Semibold</vt:lpstr>
      <vt:lpstr>Office Theme</vt:lpstr>
      <vt:lpstr>1_Office Theme</vt:lpstr>
      <vt:lpstr>Office Theme</vt:lpstr>
      <vt:lpstr>Career Festive – What roles are in Microsoft for Interns and Grads</vt:lpstr>
      <vt:lpstr>Next Steps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Caitlin Land</dc:creator>
  <cp:lastModifiedBy>Someleze Diko</cp:lastModifiedBy>
  <cp:revision>7</cp:revision>
  <dcterms:created xsi:type="dcterms:W3CDTF">2020-08-05T21:00:18Z</dcterms:created>
  <dcterms:modified xsi:type="dcterms:W3CDTF">2022-05-27T12:15:18Z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0x010100016ECA6DBED6E04B832764514ACDEB77</vt:lpwstr>
  </property>
</Properties>
</file>