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 id="2147483683" r:id="rId5"/>
    <p:sldMasterId id="2147483716" r:id="rId6"/>
  </p:sldMasterIdLst>
  <p:notesMasterIdLst>
    <p:notesMasterId r:id="rId15"/>
  </p:notesMasterIdLst>
  <p:sldIdLst>
    <p:sldId id="260" r:id="rId7"/>
    <p:sldId id="258" r:id="rId8"/>
    <p:sldId id="264" r:id="rId9"/>
    <p:sldId id="272" r:id="rId10"/>
    <p:sldId id="265" r:id="rId11"/>
    <p:sldId id="270" r:id="rId12"/>
    <p:sldId id="263" r:id="rId13"/>
    <p:sldId id="262"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44327-11AC-46A7-AFFD-3A8410D2CF77}" v="39" dt="2022-05-27T16:21:18.177"/>
    <p1510:client id="{95EFA3CE-F73C-4DE8-A7DA-BA0F11C83DF2}" v="32" dt="2022-05-27T16:11:05.674"/>
    <p1510:client id="{D039C3E9-B9A0-4F0B-A612-777FD595CBD5}" v="2" dt="2022-05-27T12:52:55.985"/>
    <p1510:client id="{F00CCB75-A50E-4AAB-9443-0A45D4440108}" v="173" dt="2022-05-27T16:27:16.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man Chishti" userId="S::13schishti_gmail.com#ext#@microsoft.onmicrosoft.com::50d09452-0880-4b95-9789-233fac06fb4e" providerId="AD" clId="Web-{E6DB4B3B-DABD-4A9F-AA64-CFC6DFFA004F}"/>
    <pc:docChg chg="addSld delSld modSld addMainMaster modMainMaster">
      <pc:chgData name="Salman Chishti" userId="S::13schishti_gmail.com#ext#@microsoft.onmicrosoft.com::50d09452-0880-4b95-9789-233fac06fb4e" providerId="AD" clId="Web-{E6DB4B3B-DABD-4A9F-AA64-CFC6DFFA004F}" dt="2022-05-17T19:18:35.719" v="168"/>
      <pc:docMkLst>
        <pc:docMk/>
      </pc:docMkLst>
      <pc:sldChg chg="del">
        <pc:chgData name="Salman Chishti" userId="S::13schishti_gmail.com#ext#@microsoft.onmicrosoft.com::50d09452-0880-4b95-9789-233fac06fb4e" providerId="AD" clId="Web-{E6DB4B3B-DABD-4A9F-AA64-CFC6DFFA004F}" dt="2022-05-17T19:03:24.114" v="4"/>
        <pc:sldMkLst>
          <pc:docMk/>
          <pc:sldMk cId="109857222" sldId="256"/>
        </pc:sldMkLst>
      </pc:sldChg>
      <pc:sldChg chg="add del">
        <pc:chgData name="Salman Chishti" userId="S::13schishti_gmail.com#ext#@microsoft.onmicrosoft.com::50d09452-0880-4b95-9789-233fac06fb4e" providerId="AD" clId="Web-{E6DB4B3B-DABD-4A9F-AA64-CFC6DFFA004F}" dt="2022-05-17T19:05:47.149" v="57"/>
        <pc:sldMkLst>
          <pc:docMk/>
          <pc:sldMk cId="2663636732" sldId="257"/>
        </pc:sldMkLst>
      </pc:sldChg>
      <pc:sldChg chg="modSp add">
        <pc:chgData name="Salman Chishti" userId="S::13schishti_gmail.com#ext#@microsoft.onmicrosoft.com::50d09452-0880-4b95-9789-233fac06fb4e" providerId="AD" clId="Web-{E6DB4B3B-DABD-4A9F-AA64-CFC6DFFA004F}" dt="2022-05-17T19:05:25.039" v="56" actId="20577"/>
        <pc:sldMkLst>
          <pc:docMk/>
          <pc:sldMk cId="2998891305" sldId="258"/>
        </pc:sldMkLst>
        <pc:spChg chg="mod">
          <ac:chgData name="Salman Chishti" userId="S::13schishti_gmail.com#ext#@microsoft.onmicrosoft.com::50d09452-0880-4b95-9789-233fac06fb4e" providerId="AD" clId="Web-{E6DB4B3B-DABD-4A9F-AA64-CFC6DFFA004F}" dt="2022-05-17T19:05:25.039" v="56" actId="20577"/>
          <ac:spMkLst>
            <pc:docMk/>
            <pc:sldMk cId="2998891305" sldId="258"/>
            <ac:spMk id="11" creationId="{57C8F70D-13EB-1C4B-B309-484398AD5C2C}"/>
          </ac:spMkLst>
        </pc:spChg>
        <pc:spChg chg="mod">
          <ac:chgData name="Salman Chishti" userId="S::13schishti_gmail.com#ext#@microsoft.onmicrosoft.com::50d09452-0880-4b95-9789-233fac06fb4e" providerId="AD" clId="Web-{E6DB4B3B-DABD-4A9F-AA64-CFC6DFFA004F}" dt="2022-05-17T19:05:08.788" v="52" actId="20577"/>
          <ac:spMkLst>
            <pc:docMk/>
            <pc:sldMk cId="2998891305" sldId="258"/>
            <ac:spMk id="14" creationId="{5A6CB507-4305-3B47-B325-906FA572FC58}"/>
          </ac:spMkLst>
        </pc:spChg>
      </pc:sldChg>
      <pc:sldChg chg="add del">
        <pc:chgData name="Salman Chishti" userId="S::13schishti_gmail.com#ext#@microsoft.onmicrosoft.com::50d09452-0880-4b95-9789-233fac06fb4e" providerId="AD" clId="Web-{E6DB4B3B-DABD-4A9F-AA64-CFC6DFFA004F}" dt="2022-05-17T19:04:58.710" v="50"/>
        <pc:sldMkLst>
          <pc:docMk/>
          <pc:sldMk cId="4173030946" sldId="259"/>
        </pc:sldMkLst>
      </pc:sldChg>
      <pc:sldChg chg="modSp add">
        <pc:chgData name="Salman Chishti" userId="S::13schishti_gmail.com#ext#@microsoft.onmicrosoft.com::50d09452-0880-4b95-9789-233fac06fb4e" providerId="AD" clId="Web-{E6DB4B3B-DABD-4A9F-AA64-CFC6DFFA004F}" dt="2022-05-17T19:04:57.304" v="49" actId="20577"/>
        <pc:sldMkLst>
          <pc:docMk/>
          <pc:sldMk cId="4271299041" sldId="260"/>
        </pc:sldMkLst>
        <pc:spChg chg="mod">
          <ac:chgData name="Salman Chishti" userId="S::13schishti_gmail.com#ext#@microsoft.onmicrosoft.com::50d09452-0880-4b95-9789-233fac06fb4e" providerId="AD" clId="Web-{E6DB4B3B-DABD-4A9F-AA64-CFC6DFFA004F}" dt="2022-05-17T19:04:11.724" v="31" actId="20577"/>
          <ac:spMkLst>
            <pc:docMk/>
            <pc:sldMk cId="4271299041" sldId="260"/>
            <ac:spMk id="2" creationId="{430F800C-C5F3-DF43-8DD1-6F3AE4D8CFC3}"/>
          </ac:spMkLst>
        </pc:spChg>
        <pc:spChg chg="mod">
          <ac:chgData name="Salman Chishti" userId="S::13schishti_gmail.com#ext#@microsoft.onmicrosoft.com::50d09452-0880-4b95-9789-233fac06fb4e" providerId="AD" clId="Web-{E6DB4B3B-DABD-4A9F-AA64-CFC6DFFA004F}" dt="2022-05-17T19:04:57.304" v="49" actId="20577"/>
          <ac:spMkLst>
            <pc:docMk/>
            <pc:sldMk cId="4271299041" sldId="260"/>
            <ac:spMk id="7" creationId="{53CA1D84-1810-C141-9BFC-9798DAC1A666}"/>
          </ac:spMkLst>
        </pc:spChg>
      </pc:sldChg>
      <pc:sldChg chg="addSp delSp modSp new mod setBg">
        <pc:chgData name="Salman Chishti" userId="S::13schishti_gmail.com#ext#@microsoft.onmicrosoft.com::50d09452-0880-4b95-9789-233fac06fb4e" providerId="AD" clId="Web-{E6DB4B3B-DABD-4A9F-AA64-CFC6DFFA004F}" dt="2022-05-17T19:18:35.719" v="168"/>
        <pc:sldMkLst>
          <pc:docMk/>
          <pc:sldMk cId="905062889" sldId="261"/>
        </pc:sldMkLst>
        <pc:spChg chg="mod">
          <ac:chgData name="Salman Chishti" userId="S::13schishti_gmail.com#ext#@microsoft.onmicrosoft.com::50d09452-0880-4b95-9789-233fac06fb4e" providerId="AD" clId="Web-{E6DB4B3B-DABD-4A9F-AA64-CFC6DFFA004F}" dt="2022-05-17T19:18:35.719" v="168"/>
          <ac:spMkLst>
            <pc:docMk/>
            <pc:sldMk cId="905062889" sldId="261"/>
            <ac:spMk id="2" creationId="{2DB49518-0A31-4A71-5DEF-95E5A2077A33}"/>
          </ac:spMkLst>
        </pc:spChg>
        <pc:spChg chg="del">
          <ac:chgData name="Salman Chishti" userId="S::13schishti_gmail.com#ext#@microsoft.onmicrosoft.com::50d09452-0880-4b95-9789-233fac06fb4e" providerId="AD" clId="Web-{E6DB4B3B-DABD-4A9F-AA64-CFC6DFFA004F}" dt="2022-05-17T19:11:03.315" v="67"/>
          <ac:spMkLst>
            <pc:docMk/>
            <pc:sldMk cId="905062889" sldId="261"/>
            <ac:spMk id="3" creationId="{82A45C92-0D1F-9820-F992-0CCFA5EBB6FB}"/>
          </ac:spMkLst>
        </pc:spChg>
        <pc:spChg chg="del">
          <ac:chgData name="Salman Chishti" userId="S::13schishti_gmail.com#ext#@microsoft.onmicrosoft.com::50d09452-0880-4b95-9789-233fac06fb4e" providerId="AD" clId="Web-{E6DB4B3B-DABD-4A9F-AA64-CFC6DFFA004F}" dt="2022-05-17T19:11:04.674" v="69"/>
          <ac:spMkLst>
            <pc:docMk/>
            <pc:sldMk cId="905062889" sldId="261"/>
            <ac:spMk id="4" creationId="{4A93FC0E-EB3F-4F0A-1522-AD4F12681CEF}"/>
          </ac:spMkLst>
        </pc:spChg>
        <pc:spChg chg="del">
          <ac:chgData name="Salman Chishti" userId="S::13schishti_gmail.com#ext#@microsoft.onmicrosoft.com::50d09452-0880-4b95-9789-233fac06fb4e" providerId="AD" clId="Web-{E6DB4B3B-DABD-4A9F-AA64-CFC6DFFA004F}" dt="2022-05-17T19:11:06.127" v="70"/>
          <ac:spMkLst>
            <pc:docMk/>
            <pc:sldMk cId="905062889" sldId="261"/>
            <ac:spMk id="5" creationId="{B0DFD68F-3EFC-C23B-C4AC-CDA51426F2AD}"/>
          </ac:spMkLst>
        </pc:spChg>
        <pc:spChg chg="del">
          <ac:chgData name="Salman Chishti" userId="S::13schishti_gmail.com#ext#@microsoft.onmicrosoft.com::50d09452-0880-4b95-9789-233fac06fb4e" providerId="AD" clId="Web-{E6DB4B3B-DABD-4A9F-AA64-CFC6DFFA004F}" dt="2022-05-17T19:11:03.908" v="68"/>
          <ac:spMkLst>
            <pc:docMk/>
            <pc:sldMk cId="905062889" sldId="261"/>
            <ac:spMk id="6" creationId="{AAC65653-3B2C-7F66-30FF-5A29001E4C3C}"/>
          </ac:spMkLst>
        </pc:spChg>
        <pc:spChg chg="del">
          <ac:chgData name="Salman Chishti" userId="S::13schishti_gmail.com#ext#@microsoft.onmicrosoft.com::50d09452-0880-4b95-9789-233fac06fb4e" providerId="AD" clId="Web-{E6DB4B3B-DABD-4A9F-AA64-CFC6DFFA004F}" dt="2022-05-17T19:11:06.877" v="71"/>
          <ac:spMkLst>
            <pc:docMk/>
            <pc:sldMk cId="905062889" sldId="261"/>
            <ac:spMk id="7" creationId="{4CD6DCBA-C187-FE18-2C24-421E55F29330}"/>
          </ac:spMkLst>
        </pc:spChg>
        <pc:spChg chg="del">
          <ac:chgData name="Salman Chishti" userId="S::13schishti_gmail.com#ext#@microsoft.onmicrosoft.com::50d09452-0880-4b95-9789-233fac06fb4e" providerId="AD" clId="Web-{E6DB4B3B-DABD-4A9F-AA64-CFC6DFFA004F}" dt="2022-05-17T19:11:08.721" v="72"/>
          <ac:spMkLst>
            <pc:docMk/>
            <pc:sldMk cId="905062889" sldId="261"/>
            <ac:spMk id="8" creationId="{66E6401A-6718-E1C2-9A9D-48066562C146}"/>
          </ac:spMkLst>
        </pc:spChg>
        <pc:spChg chg="del">
          <ac:chgData name="Salman Chishti" userId="S::13schishti_gmail.com#ext#@microsoft.onmicrosoft.com::50d09452-0880-4b95-9789-233fac06fb4e" providerId="AD" clId="Web-{E6DB4B3B-DABD-4A9F-AA64-CFC6DFFA004F}" dt="2022-05-17T19:11:02.549" v="66"/>
          <ac:spMkLst>
            <pc:docMk/>
            <pc:sldMk cId="905062889" sldId="261"/>
            <ac:spMk id="9" creationId="{7E6C7F9E-2EC9-CB69-C78E-842284346372}"/>
          </ac:spMkLst>
        </pc:spChg>
        <pc:spChg chg="add del mod">
          <ac:chgData name="Salman Chishti" userId="S::13schishti_gmail.com#ext#@microsoft.onmicrosoft.com::50d09452-0880-4b95-9789-233fac06fb4e" providerId="AD" clId="Web-{E6DB4B3B-DABD-4A9F-AA64-CFC6DFFA004F}" dt="2022-05-17T19:18:35.719" v="168"/>
          <ac:spMkLst>
            <pc:docMk/>
            <pc:sldMk cId="905062889" sldId="261"/>
            <ac:spMk id="10" creationId="{BAF115E6-5CA5-0619-B0D2-23665D8652A3}"/>
          </ac:spMkLst>
        </pc:spChg>
        <pc:spChg chg="add mod">
          <ac:chgData name="Salman Chishti" userId="S::13schishti_gmail.com#ext#@microsoft.onmicrosoft.com::50d09452-0880-4b95-9789-233fac06fb4e" providerId="AD" clId="Web-{E6DB4B3B-DABD-4A9F-AA64-CFC6DFFA004F}" dt="2022-05-17T19:18:35.719" v="168"/>
          <ac:spMkLst>
            <pc:docMk/>
            <pc:sldMk cId="905062889" sldId="261"/>
            <ac:spMk id="11" creationId="{9752C6FA-5B85-2787-F202-8D92F2C5CCE1}"/>
          </ac:spMkLst>
        </pc:spChg>
        <pc:spChg chg="add del">
          <ac:chgData name="Salman Chishti" userId="S::13schishti_gmail.com#ext#@microsoft.onmicrosoft.com::50d09452-0880-4b95-9789-233fac06fb4e" providerId="AD" clId="Web-{E6DB4B3B-DABD-4A9F-AA64-CFC6DFFA004F}" dt="2022-05-17T19:16:18.090" v="145"/>
          <ac:spMkLst>
            <pc:docMk/>
            <pc:sldMk cId="905062889" sldId="261"/>
            <ac:spMk id="12" creationId="{09588DA8-065E-4F6F-8EFD-43104AB2E0CF}"/>
          </ac:spMkLst>
        </pc:spChg>
        <pc:spChg chg="add del">
          <ac:chgData name="Salman Chishti" userId="S::13schishti_gmail.com#ext#@microsoft.onmicrosoft.com::50d09452-0880-4b95-9789-233fac06fb4e" providerId="AD" clId="Web-{E6DB4B3B-DABD-4A9F-AA64-CFC6DFFA004F}" dt="2022-05-17T19:16:18.090" v="145"/>
          <ac:spMkLst>
            <pc:docMk/>
            <pc:sldMk cId="905062889" sldId="261"/>
            <ac:spMk id="13" creationId="{C4285719-470E-454C-AF62-8323075F1F5B}"/>
          </ac:spMkLst>
        </pc:spChg>
        <pc:spChg chg="add del">
          <ac:chgData name="Salman Chishti" userId="S::13schishti_gmail.com#ext#@microsoft.onmicrosoft.com::50d09452-0880-4b95-9789-233fac06fb4e" providerId="AD" clId="Web-{E6DB4B3B-DABD-4A9F-AA64-CFC6DFFA004F}" dt="2022-05-17T19:16:18.090" v="145"/>
          <ac:spMkLst>
            <pc:docMk/>
            <pc:sldMk cId="905062889" sldId="261"/>
            <ac:spMk id="14" creationId="{CD9FE4EF-C4D8-49A0-B2FF-81D8DB7D8A24}"/>
          </ac:spMkLst>
        </pc:spChg>
        <pc:spChg chg="add del">
          <ac:chgData name="Salman Chishti" userId="S::13schishti_gmail.com#ext#@microsoft.onmicrosoft.com::50d09452-0880-4b95-9789-233fac06fb4e" providerId="AD" clId="Web-{E6DB4B3B-DABD-4A9F-AA64-CFC6DFFA004F}" dt="2022-05-17T19:13:22.569" v="100"/>
          <ac:spMkLst>
            <pc:docMk/>
            <pc:sldMk cId="905062889" sldId="261"/>
            <ac:spMk id="15" creationId="{2B566528-1B12-4246-9431-5C2D7D081168}"/>
          </ac:spMkLst>
        </pc:spChg>
        <pc:spChg chg="add del">
          <ac:chgData name="Salman Chishti" userId="S::13schishti_gmail.com#ext#@microsoft.onmicrosoft.com::50d09452-0880-4b95-9789-233fac06fb4e" providerId="AD" clId="Web-{E6DB4B3B-DABD-4A9F-AA64-CFC6DFFA004F}" dt="2022-05-17T19:16:18.090" v="145"/>
          <ac:spMkLst>
            <pc:docMk/>
            <pc:sldMk cId="905062889" sldId="261"/>
            <ac:spMk id="16" creationId="{4300840D-0A0B-4512-BACA-B439D5B9C57C}"/>
          </ac:spMkLst>
        </pc:spChg>
        <pc:spChg chg="add del">
          <ac:chgData name="Salman Chishti" userId="S::13schishti_gmail.com#ext#@microsoft.onmicrosoft.com::50d09452-0880-4b95-9789-233fac06fb4e" providerId="AD" clId="Web-{E6DB4B3B-DABD-4A9F-AA64-CFC6DFFA004F}" dt="2022-05-17T19:13:22.569" v="100"/>
          <ac:spMkLst>
            <pc:docMk/>
            <pc:sldMk cId="905062889" sldId="261"/>
            <ac:spMk id="17" creationId="{2E80C965-DB6D-4F81-9E9E-B027384D0BD6}"/>
          </ac:spMkLst>
        </pc:spChg>
        <pc:spChg chg="add del">
          <ac:chgData name="Salman Chishti" userId="S::13schishti_gmail.com#ext#@microsoft.onmicrosoft.com::50d09452-0880-4b95-9789-233fac06fb4e" providerId="AD" clId="Web-{E6DB4B3B-DABD-4A9F-AA64-CFC6DFFA004F}" dt="2022-05-17T19:16:18.090" v="145"/>
          <ac:spMkLst>
            <pc:docMk/>
            <pc:sldMk cId="905062889" sldId="261"/>
            <ac:spMk id="18" creationId="{D2B78728-A580-49A7-84F9-6EF6F583ADE0}"/>
          </ac:spMkLst>
        </pc:spChg>
        <pc:spChg chg="add del">
          <ac:chgData name="Salman Chishti" userId="S::13schishti_gmail.com#ext#@microsoft.onmicrosoft.com::50d09452-0880-4b95-9789-233fac06fb4e" providerId="AD" clId="Web-{E6DB4B3B-DABD-4A9F-AA64-CFC6DFFA004F}" dt="2022-05-17T19:13:22.569" v="100"/>
          <ac:spMkLst>
            <pc:docMk/>
            <pc:sldMk cId="905062889" sldId="261"/>
            <ac:spMk id="19" creationId="{A580F890-B085-4E95-96AA-55AEBEC5CE6E}"/>
          </ac:spMkLst>
        </pc:spChg>
        <pc:spChg chg="add del">
          <ac:chgData name="Salman Chishti" userId="S::13schishti_gmail.com#ext#@microsoft.onmicrosoft.com::50d09452-0880-4b95-9789-233fac06fb4e" providerId="AD" clId="Web-{E6DB4B3B-DABD-4A9F-AA64-CFC6DFFA004F}" dt="2022-05-17T19:13:22.569" v="100"/>
          <ac:spMkLst>
            <pc:docMk/>
            <pc:sldMk cId="905062889" sldId="261"/>
            <ac:spMk id="21" creationId="{D3F51FEB-38FB-4F6C-9F7B-2F2AFAB65463}"/>
          </ac:spMkLst>
        </pc:spChg>
        <pc:spChg chg="add del">
          <ac:chgData name="Salman Chishti" userId="S::13schishti_gmail.com#ext#@microsoft.onmicrosoft.com::50d09452-0880-4b95-9789-233fac06fb4e" providerId="AD" clId="Web-{E6DB4B3B-DABD-4A9F-AA64-CFC6DFFA004F}" dt="2022-05-17T19:13:22.569" v="100"/>
          <ac:spMkLst>
            <pc:docMk/>
            <pc:sldMk cId="905062889" sldId="261"/>
            <ac:spMk id="23" creationId="{1E547BA6-BAE0-43BB-A7CA-60F69CE252F0}"/>
          </ac:spMkLst>
        </pc:spChg>
        <pc:spChg chg="add del">
          <ac:chgData name="Salman Chishti" userId="S::13schishti_gmail.com#ext#@microsoft.onmicrosoft.com::50d09452-0880-4b95-9789-233fac06fb4e" providerId="AD" clId="Web-{E6DB4B3B-DABD-4A9F-AA64-CFC6DFFA004F}" dt="2022-05-17T19:16:18.090" v="145"/>
          <ac:spMkLst>
            <pc:docMk/>
            <pc:sldMk cId="905062889" sldId="261"/>
            <ac:spMk id="25" creationId="{38FAA1A1-D861-433F-88FA-1E9D6FD31D11}"/>
          </ac:spMkLst>
        </pc:spChg>
        <pc:spChg chg="add del">
          <ac:chgData name="Salman Chishti" userId="S::13schishti_gmail.com#ext#@microsoft.onmicrosoft.com::50d09452-0880-4b95-9789-233fac06fb4e" providerId="AD" clId="Web-{E6DB4B3B-DABD-4A9F-AA64-CFC6DFFA004F}" dt="2022-05-17T19:16:18.090" v="145"/>
          <ac:spMkLst>
            <pc:docMk/>
            <pc:sldMk cId="905062889" sldId="261"/>
            <ac:spMk id="27" creationId="{8D71EDA1-87BF-4D5D-AB79-F346FD19278A}"/>
          </ac:spMkLst>
        </pc:spChg>
        <pc:spChg chg="add del">
          <ac:chgData name="Salman Chishti" userId="S::13schishti_gmail.com#ext#@microsoft.onmicrosoft.com::50d09452-0880-4b95-9789-233fac06fb4e" providerId="AD" clId="Web-{E6DB4B3B-DABD-4A9F-AA64-CFC6DFFA004F}" dt="2022-05-17T19:18:35.719" v="168"/>
          <ac:spMkLst>
            <pc:docMk/>
            <pc:sldMk cId="905062889" sldId="261"/>
            <ac:spMk id="32" creationId="{2B566528-1B12-4246-9431-5C2D7D081168}"/>
          </ac:spMkLst>
        </pc:spChg>
        <pc:spChg chg="add del">
          <ac:chgData name="Salman Chishti" userId="S::13schishti_gmail.com#ext#@microsoft.onmicrosoft.com::50d09452-0880-4b95-9789-233fac06fb4e" providerId="AD" clId="Web-{E6DB4B3B-DABD-4A9F-AA64-CFC6DFFA004F}" dt="2022-05-17T19:18:35.719" v="168"/>
          <ac:spMkLst>
            <pc:docMk/>
            <pc:sldMk cId="905062889" sldId="261"/>
            <ac:spMk id="34" creationId="{2E80C965-DB6D-4F81-9E9E-B027384D0BD6}"/>
          </ac:spMkLst>
        </pc:spChg>
        <pc:spChg chg="add del">
          <ac:chgData name="Salman Chishti" userId="S::13schishti_gmail.com#ext#@microsoft.onmicrosoft.com::50d09452-0880-4b95-9789-233fac06fb4e" providerId="AD" clId="Web-{E6DB4B3B-DABD-4A9F-AA64-CFC6DFFA004F}" dt="2022-05-17T19:18:35.719" v="168"/>
          <ac:spMkLst>
            <pc:docMk/>
            <pc:sldMk cId="905062889" sldId="261"/>
            <ac:spMk id="36" creationId="{A580F890-B085-4E95-96AA-55AEBEC5CE6E}"/>
          </ac:spMkLst>
        </pc:spChg>
        <pc:spChg chg="add del">
          <ac:chgData name="Salman Chishti" userId="S::13schishti_gmail.com#ext#@microsoft.onmicrosoft.com::50d09452-0880-4b95-9789-233fac06fb4e" providerId="AD" clId="Web-{E6DB4B3B-DABD-4A9F-AA64-CFC6DFFA004F}" dt="2022-05-17T19:18:35.719" v="168"/>
          <ac:spMkLst>
            <pc:docMk/>
            <pc:sldMk cId="905062889" sldId="261"/>
            <ac:spMk id="38" creationId="{D3F51FEB-38FB-4F6C-9F7B-2F2AFAB65463}"/>
          </ac:spMkLst>
        </pc:spChg>
        <pc:spChg chg="add del">
          <ac:chgData name="Salman Chishti" userId="S::13schishti_gmail.com#ext#@microsoft.onmicrosoft.com::50d09452-0880-4b95-9789-233fac06fb4e" providerId="AD" clId="Web-{E6DB4B3B-DABD-4A9F-AA64-CFC6DFFA004F}" dt="2022-05-17T19:18:35.719" v="168"/>
          <ac:spMkLst>
            <pc:docMk/>
            <pc:sldMk cId="905062889" sldId="261"/>
            <ac:spMk id="40" creationId="{1E547BA6-BAE0-43BB-A7CA-60F69CE252F0}"/>
          </ac:spMkLst>
        </pc:spChg>
        <pc:spChg chg="add">
          <ac:chgData name="Salman Chishti" userId="S::13schishti_gmail.com#ext#@microsoft.onmicrosoft.com::50d09452-0880-4b95-9789-233fac06fb4e" providerId="AD" clId="Web-{E6DB4B3B-DABD-4A9F-AA64-CFC6DFFA004F}" dt="2022-05-17T19:18:35.719" v="168"/>
          <ac:spMkLst>
            <pc:docMk/>
            <pc:sldMk cId="905062889" sldId="261"/>
            <ac:spMk id="46" creationId="{46D6306C-ED4F-4AAE-B4A5-EEA6AFAD726E}"/>
          </ac:spMkLst>
        </pc:spChg>
        <pc:spChg chg="add">
          <ac:chgData name="Salman Chishti" userId="S::13schishti_gmail.com#ext#@microsoft.onmicrosoft.com::50d09452-0880-4b95-9789-233fac06fb4e" providerId="AD" clId="Web-{E6DB4B3B-DABD-4A9F-AA64-CFC6DFFA004F}" dt="2022-05-17T19:18:35.719" v="168"/>
          <ac:spMkLst>
            <pc:docMk/>
            <pc:sldMk cId="905062889" sldId="261"/>
            <ac:spMk id="48" creationId="{0EC5361D-F897-4856-B945-0455A365EB24}"/>
          </ac:spMkLst>
        </pc:spChg>
        <pc:spChg chg="add">
          <ac:chgData name="Salman Chishti" userId="S::13schishti_gmail.com#ext#@microsoft.onmicrosoft.com::50d09452-0880-4b95-9789-233fac06fb4e" providerId="AD" clId="Web-{E6DB4B3B-DABD-4A9F-AA64-CFC6DFFA004F}" dt="2022-05-17T19:18:35.719" v="168"/>
          <ac:spMkLst>
            <pc:docMk/>
            <pc:sldMk cId="905062889" sldId="261"/>
            <ac:spMk id="50" creationId="{4508C0C5-2268-42B5-B3C8-4D0899E05F8C}"/>
          </ac:spMkLst>
        </pc:spChg>
        <pc:spChg chg="add">
          <ac:chgData name="Salman Chishti" userId="S::13schishti_gmail.com#ext#@microsoft.onmicrosoft.com::50d09452-0880-4b95-9789-233fac06fb4e" providerId="AD" clId="Web-{E6DB4B3B-DABD-4A9F-AA64-CFC6DFFA004F}" dt="2022-05-17T19:18:35.719" v="168"/>
          <ac:spMkLst>
            <pc:docMk/>
            <pc:sldMk cId="905062889" sldId="261"/>
            <ac:spMk id="52" creationId="{141ACBDB-38F8-4B34-8183-BD95B4E55A62}"/>
          </ac:spMkLst>
        </pc:spChg>
        <pc:spChg chg="add">
          <ac:chgData name="Salman Chishti" userId="S::13schishti_gmail.com#ext#@microsoft.onmicrosoft.com::50d09452-0880-4b95-9789-233fac06fb4e" providerId="AD" clId="Web-{E6DB4B3B-DABD-4A9F-AA64-CFC6DFFA004F}" dt="2022-05-17T19:18:35.719" v="168"/>
          <ac:spMkLst>
            <pc:docMk/>
            <pc:sldMk cId="905062889" sldId="261"/>
            <ac:spMk id="54" creationId="{DE00DB52-3455-4E2F-867B-A6D0516E175B}"/>
          </ac:spMkLst>
        </pc:spChg>
        <pc:spChg chg="add">
          <ac:chgData name="Salman Chishti" userId="S::13schishti_gmail.com#ext#@microsoft.onmicrosoft.com::50d09452-0880-4b95-9789-233fac06fb4e" providerId="AD" clId="Web-{E6DB4B3B-DABD-4A9F-AA64-CFC6DFFA004F}" dt="2022-05-17T19:18:35.719" v="168"/>
          <ac:spMkLst>
            <pc:docMk/>
            <pc:sldMk cId="905062889" sldId="261"/>
            <ac:spMk id="56" creationId="{9E914C83-E0D8-4953-92D5-169D28CB43AE}"/>
          </ac:spMkLst>
        </pc:spChg>
        <pc:spChg chg="add">
          <ac:chgData name="Salman Chishti" userId="S::13schishti_gmail.com#ext#@microsoft.onmicrosoft.com::50d09452-0880-4b95-9789-233fac06fb4e" providerId="AD" clId="Web-{E6DB4B3B-DABD-4A9F-AA64-CFC6DFFA004F}" dt="2022-05-17T19:18:35.719" v="168"/>
          <ac:spMkLst>
            <pc:docMk/>
            <pc:sldMk cId="905062889" sldId="261"/>
            <ac:spMk id="58" creationId="{3512E083-F550-46AF-8490-767ECFD00CB7}"/>
          </ac:spMkLst>
        </pc:spChg>
        <pc:graphicFrameChg chg="add">
          <ac:chgData name="Salman Chishti" userId="S::13schishti_gmail.com#ext#@microsoft.onmicrosoft.com::50d09452-0880-4b95-9789-233fac06fb4e" providerId="AD" clId="Web-{E6DB4B3B-DABD-4A9F-AA64-CFC6DFFA004F}" dt="2022-05-17T19:18:35.719" v="168"/>
          <ac:graphicFrameMkLst>
            <pc:docMk/>
            <pc:sldMk cId="905062889" sldId="261"/>
            <ac:graphicFrameMk id="42" creationId="{2F05DB83-72CF-71A6-038A-84A980197C92}"/>
          </ac:graphicFrameMkLst>
        </pc:graphicFrameChg>
      </pc:sldChg>
      <pc:sldChg chg="delSp modSp new del mod modClrScheme chgLayout">
        <pc:chgData name="Salman Chishti" userId="S::13schishti_gmail.com#ext#@microsoft.onmicrosoft.com::50d09452-0880-4b95-9789-233fac06fb4e" providerId="AD" clId="Web-{E6DB4B3B-DABD-4A9F-AA64-CFC6DFFA004F}" dt="2022-05-17T19:06:35.838" v="61"/>
        <pc:sldMkLst>
          <pc:docMk/>
          <pc:sldMk cId="1857985472" sldId="261"/>
        </pc:sldMkLst>
        <pc:spChg chg="mod ord">
          <ac:chgData name="Salman Chishti" userId="S::13schishti_gmail.com#ext#@microsoft.onmicrosoft.com::50d09452-0880-4b95-9789-233fac06fb4e" providerId="AD" clId="Web-{E6DB4B3B-DABD-4A9F-AA64-CFC6DFFA004F}" dt="2022-05-17T19:06:27.431" v="59"/>
          <ac:spMkLst>
            <pc:docMk/>
            <pc:sldMk cId="1857985472" sldId="261"/>
            <ac:spMk id="2" creationId="{5837CAFF-ED6D-BC7E-A665-DCB331293148}"/>
          </ac:spMkLst>
        </pc:spChg>
        <pc:spChg chg="del">
          <ac:chgData name="Salman Chishti" userId="S::13schishti_gmail.com#ext#@microsoft.onmicrosoft.com::50d09452-0880-4b95-9789-233fac06fb4e" providerId="AD" clId="Web-{E6DB4B3B-DABD-4A9F-AA64-CFC6DFFA004F}" dt="2022-05-17T19:06:27.431" v="59"/>
          <ac:spMkLst>
            <pc:docMk/>
            <pc:sldMk cId="1857985472" sldId="261"/>
            <ac:spMk id="3" creationId="{3FC37228-DE0D-6E81-6545-BC6C74B58B93}"/>
          </ac:spMkLst>
        </pc:spChg>
        <pc:spChg chg="del">
          <ac:chgData name="Salman Chishti" userId="S::13schishti_gmail.com#ext#@microsoft.onmicrosoft.com::50d09452-0880-4b95-9789-233fac06fb4e" providerId="AD" clId="Web-{E6DB4B3B-DABD-4A9F-AA64-CFC6DFFA004F}" dt="2022-05-17T19:06:27.431" v="59"/>
          <ac:spMkLst>
            <pc:docMk/>
            <pc:sldMk cId="1857985472" sldId="261"/>
            <ac:spMk id="4" creationId="{FDA24431-A481-EE55-5736-F50CD24C3BD7}"/>
          </ac:spMkLst>
        </pc:spChg>
        <pc:spChg chg="del">
          <ac:chgData name="Salman Chishti" userId="S::13schishti_gmail.com#ext#@microsoft.onmicrosoft.com::50d09452-0880-4b95-9789-233fac06fb4e" providerId="AD" clId="Web-{E6DB4B3B-DABD-4A9F-AA64-CFC6DFFA004F}" dt="2022-05-17T19:06:27.431" v="59"/>
          <ac:spMkLst>
            <pc:docMk/>
            <pc:sldMk cId="1857985472" sldId="261"/>
            <ac:spMk id="5" creationId="{B533D1A2-723D-787E-7B39-E2F4F8FE8121}"/>
          </ac:spMkLst>
        </pc:spChg>
        <pc:spChg chg="del">
          <ac:chgData name="Salman Chishti" userId="S::13schishti_gmail.com#ext#@microsoft.onmicrosoft.com::50d09452-0880-4b95-9789-233fac06fb4e" providerId="AD" clId="Web-{E6DB4B3B-DABD-4A9F-AA64-CFC6DFFA004F}" dt="2022-05-17T19:06:27.431" v="59"/>
          <ac:spMkLst>
            <pc:docMk/>
            <pc:sldMk cId="1857985472" sldId="261"/>
            <ac:spMk id="6" creationId="{8B16F084-FB5C-297E-E574-886CB1E7845B}"/>
          </ac:spMkLst>
        </pc:spChg>
        <pc:spChg chg="del">
          <ac:chgData name="Salman Chishti" userId="S::13schishti_gmail.com#ext#@microsoft.onmicrosoft.com::50d09452-0880-4b95-9789-233fac06fb4e" providerId="AD" clId="Web-{E6DB4B3B-DABD-4A9F-AA64-CFC6DFFA004F}" dt="2022-05-17T19:06:27.431" v="59"/>
          <ac:spMkLst>
            <pc:docMk/>
            <pc:sldMk cId="1857985472" sldId="261"/>
            <ac:spMk id="7" creationId="{1A20859A-6CCF-5775-D21F-2A5044E0D2E1}"/>
          </ac:spMkLst>
        </pc:spChg>
        <pc:spChg chg="del">
          <ac:chgData name="Salman Chishti" userId="S::13schishti_gmail.com#ext#@microsoft.onmicrosoft.com::50d09452-0880-4b95-9789-233fac06fb4e" providerId="AD" clId="Web-{E6DB4B3B-DABD-4A9F-AA64-CFC6DFFA004F}" dt="2022-05-17T19:06:27.431" v="59"/>
          <ac:spMkLst>
            <pc:docMk/>
            <pc:sldMk cId="1857985472" sldId="261"/>
            <ac:spMk id="8" creationId="{06B9E57D-4408-ECAD-CCBB-7ACA5ED81828}"/>
          </ac:spMkLst>
        </pc:spChg>
        <pc:spChg chg="mod ord">
          <ac:chgData name="Salman Chishti" userId="S::13schishti_gmail.com#ext#@microsoft.onmicrosoft.com::50d09452-0880-4b95-9789-233fac06fb4e" providerId="AD" clId="Web-{E6DB4B3B-DABD-4A9F-AA64-CFC6DFFA004F}" dt="2022-05-17T19:06:27.431" v="59"/>
          <ac:spMkLst>
            <pc:docMk/>
            <pc:sldMk cId="1857985472" sldId="261"/>
            <ac:spMk id="9" creationId="{B1D9B138-EDA7-1B4F-B0FA-37388A4BEC0B}"/>
          </ac:spMkLst>
        </pc:spChg>
      </pc:sldChg>
      <pc:sldChg chg="new del">
        <pc:chgData name="Salman Chishti" userId="S::13schishti_gmail.com#ext#@microsoft.onmicrosoft.com::50d09452-0880-4b95-9789-233fac06fb4e" providerId="AD" clId="Web-{E6DB4B3B-DABD-4A9F-AA64-CFC6DFFA004F}" dt="2022-05-17T19:11:00.815" v="65"/>
        <pc:sldMkLst>
          <pc:docMk/>
          <pc:sldMk cId="3013897571" sldId="262"/>
        </pc:sldMkLst>
      </pc:sldChg>
      <pc:sldChg chg="new del">
        <pc:chgData name="Salman Chishti" userId="S::13schishti_gmail.com#ext#@microsoft.onmicrosoft.com::50d09452-0880-4b95-9789-233fac06fb4e" providerId="AD" clId="Web-{E6DB4B3B-DABD-4A9F-AA64-CFC6DFFA004F}" dt="2022-05-17T19:10:38.189" v="62"/>
        <pc:sldMkLst>
          <pc:docMk/>
          <pc:sldMk cId="3975738508" sldId="262"/>
        </pc:sldMkLst>
      </pc:sldChg>
      <pc:sldMasterChg chg="modSldLayout">
        <pc:chgData name="Salman Chishti" userId="S::13schishti_gmail.com#ext#@microsoft.onmicrosoft.com::50d09452-0880-4b95-9789-233fac06fb4e" providerId="AD" clId="Web-{E6DB4B3B-DABD-4A9F-AA64-CFC6DFFA004F}" dt="2022-05-17T19:03:21.285" v="3"/>
        <pc:sldMasterMkLst>
          <pc:docMk/>
          <pc:sldMasterMk cId="2460954070" sldId="2147483660"/>
        </pc:sldMasterMkLst>
        <pc:sldLayoutChg chg="replId">
          <pc:chgData name="Salman Chishti" userId="S::13schishti_gmail.com#ext#@microsoft.onmicrosoft.com::50d09452-0880-4b95-9789-233fac06fb4e" providerId="AD" clId="Web-{E6DB4B3B-DABD-4A9F-AA64-CFC6DFFA004F}" dt="2022-05-17T19:03:21.285" v="3"/>
          <pc:sldLayoutMkLst>
            <pc:docMk/>
            <pc:sldMasterMk cId="2460954070" sldId="2147483660"/>
            <pc:sldLayoutMk cId="3171841454" sldId="2147483690"/>
          </pc:sldLayoutMkLst>
        </pc:sldLayoutChg>
      </pc:sldMasterChg>
      <pc:sldMasterChg chg="add addSldLayout">
        <pc:chgData name="Salman Chishti" userId="S::13schishti_gmail.com#ext#@microsoft.onmicrosoft.com::50d09452-0880-4b95-9789-233fac06fb4e" providerId="AD" clId="Web-{E6DB4B3B-DABD-4A9F-AA64-CFC6DFFA004F}" dt="2022-05-17T19:03:20.692" v="0"/>
        <pc:sldMasterMkLst>
          <pc:docMk/>
          <pc:sldMasterMk cId="168173062" sldId="2147483668"/>
        </pc:sldMasterMkLst>
        <pc:sldLayoutChg chg="add">
          <pc:chgData name="Salman Chishti" userId="S::13schishti_gmail.com#ext#@microsoft.onmicrosoft.com::50d09452-0880-4b95-9789-233fac06fb4e" providerId="AD" clId="Web-{E6DB4B3B-DABD-4A9F-AA64-CFC6DFFA004F}" dt="2022-05-17T19:03:20.692" v="0"/>
          <pc:sldLayoutMkLst>
            <pc:docMk/>
            <pc:sldMasterMk cId="168173062" sldId="2147483668"/>
            <pc:sldLayoutMk cId="2614211979" sldId="2147483680"/>
          </pc:sldLayoutMkLst>
        </pc:sldLayoutChg>
        <pc:sldLayoutChg chg="add">
          <pc:chgData name="Salman Chishti" userId="S::13schishti_gmail.com#ext#@microsoft.onmicrosoft.com::50d09452-0880-4b95-9789-233fac06fb4e" providerId="AD" clId="Web-{E6DB4B3B-DABD-4A9F-AA64-CFC6DFFA004F}" dt="2022-05-17T19:03:20.692" v="0"/>
          <pc:sldLayoutMkLst>
            <pc:docMk/>
            <pc:sldMasterMk cId="168173062" sldId="2147483668"/>
            <pc:sldLayoutMk cId="1559979237" sldId="2147483681"/>
          </pc:sldLayoutMkLst>
        </pc:sldLayoutChg>
        <pc:sldLayoutChg chg="add">
          <pc:chgData name="Salman Chishti" userId="S::13schishti_gmail.com#ext#@microsoft.onmicrosoft.com::50d09452-0880-4b95-9789-233fac06fb4e" providerId="AD" clId="Web-{E6DB4B3B-DABD-4A9F-AA64-CFC6DFFA004F}" dt="2022-05-17T19:03:20.692" v="0"/>
          <pc:sldLayoutMkLst>
            <pc:docMk/>
            <pc:sldMasterMk cId="168173062" sldId="2147483668"/>
            <pc:sldLayoutMk cId="2338384620" sldId="2147483682"/>
          </pc:sldLayoutMkLst>
        </pc:sldLayoutChg>
        <pc:sldLayoutChg chg="add">
          <pc:chgData name="Salman Chishti" userId="S::13schishti_gmail.com#ext#@microsoft.onmicrosoft.com::50d09452-0880-4b95-9789-233fac06fb4e" providerId="AD" clId="Web-{E6DB4B3B-DABD-4A9F-AA64-CFC6DFFA004F}" dt="2022-05-17T19:03:20.692" v="0"/>
          <pc:sldLayoutMkLst>
            <pc:docMk/>
            <pc:sldMasterMk cId="168173062" sldId="2147483668"/>
            <pc:sldLayoutMk cId="670180579" sldId="2147483687"/>
          </pc:sldLayoutMkLst>
        </pc:sldLayoutChg>
        <pc:sldLayoutChg chg="add">
          <pc:chgData name="Salman Chishti" userId="S::13schishti_gmail.com#ext#@microsoft.onmicrosoft.com::50d09452-0880-4b95-9789-233fac06fb4e" providerId="AD" clId="Web-{E6DB4B3B-DABD-4A9F-AA64-CFC6DFFA004F}" dt="2022-05-17T19:03:20.692" v="0"/>
          <pc:sldLayoutMkLst>
            <pc:docMk/>
            <pc:sldMasterMk cId="168173062" sldId="2147483668"/>
            <pc:sldLayoutMk cId="955376700" sldId="2147483688"/>
          </pc:sldLayoutMkLst>
        </pc:sldLayoutChg>
      </pc:sldMasterChg>
      <pc:sldMasterChg chg="add addSldLayout">
        <pc:chgData name="Salman Chishti" userId="S::13schishti_gmail.com#ext#@microsoft.onmicrosoft.com::50d09452-0880-4b95-9789-233fac06fb4e" providerId="AD" clId="Web-{E6DB4B3B-DABD-4A9F-AA64-CFC6DFFA004F}" dt="2022-05-17T19:03:21.285" v="3"/>
        <pc:sldMasterMkLst>
          <pc:docMk/>
          <pc:sldMasterMk cId="3019390543" sldId="2147483683"/>
        </pc:sldMasterMkLst>
        <pc:sldLayoutChg chg="add">
          <pc:chgData name="Salman Chishti" userId="S::13schishti_gmail.com#ext#@microsoft.onmicrosoft.com::50d09452-0880-4b95-9789-233fac06fb4e" providerId="AD" clId="Web-{E6DB4B3B-DABD-4A9F-AA64-CFC6DFFA004F}" dt="2022-05-17T19:03:21.285" v="3"/>
          <pc:sldLayoutMkLst>
            <pc:docMk/>
            <pc:sldMasterMk cId="3019390543" sldId="2147483683"/>
            <pc:sldLayoutMk cId="1840714280" sldId="2147483684"/>
          </pc:sldLayoutMkLst>
        </pc:sldLayoutChg>
        <pc:sldLayoutChg chg="add">
          <pc:chgData name="Salman Chishti" userId="S::13schishti_gmail.com#ext#@microsoft.onmicrosoft.com::50d09452-0880-4b95-9789-233fac06fb4e" providerId="AD" clId="Web-{E6DB4B3B-DABD-4A9F-AA64-CFC6DFFA004F}" dt="2022-05-17T19:03:21.285" v="3"/>
          <pc:sldLayoutMkLst>
            <pc:docMk/>
            <pc:sldMasterMk cId="3019390543" sldId="2147483683"/>
            <pc:sldLayoutMk cId="4168640977" sldId="2147483685"/>
          </pc:sldLayoutMkLst>
        </pc:sldLayoutChg>
        <pc:sldLayoutChg chg="add">
          <pc:chgData name="Salman Chishti" userId="S::13schishti_gmail.com#ext#@microsoft.onmicrosoft.com::50d09452-0880-4b95-9789-233fac06fb4e" providerId="AD" clId="Web-{E6DB4B3B-DABD-4A9F-AA64-CFC6DFFA004F}" dt="2022-05-17T19:03:21.285" v="3"/>
          <pc:sldLayoutMkLst>
            <pc:docMk/>
            <pc:sldMasterMk cId="3019390543" sldId="2147483683"/>
            <pc:sldLayoutMk cId="606858145" sldId="2147483686"/>
          </pc:sldLayoutMkLst>
        </pc:sldLayoutChg>
        <pc:sldLayoutChg chg="add">
          <pc:chgData name="Salman Chishti" userId="S::13schishti_gmail.com#ext#@microsoft.onmicrosoft.com::50d09452-0880-4b95-9789-233fac06fb4e" providerId="AD" clId="Web-{E6DB4B3B-DABD-4A9F-AA64-CFC6DFFA004F}" dt="2022-05-17T19:03:21.285" v="3"/>
          <pc:sldLayoutMkLst>
            <pc:docMk/>
            <pc:sldMasterMk cId="3019390543" sldId="2147483683"/>
            <pc:sldLayoutMk cId="2464795005" sldId="2147483689"/>
          </pc:sldLayoutMkLst>
        </pc:sldLayoutChg>
      </pc:sldMasterChg>
    </pc:docChg>
  </pc:docChgLst>
  <pc:docChgLst>
    <pc:chgData name="Bruno Capuano" userId="50371e66-f61e-4c21-b650-c29e2a106971" providerId="ADAL" clId="{4DB44327-11AC-46A7-AFFD-3A8410D2CF77}"/>
    <pc:docChg chg="custSel addSld modSld">
      <pc:chgData name="Bruno Capuano" userId="50371e66-f61e-4c21-b650-c29e2a106971" providerId="ADAL" clId="{4DB44327-11AC-46A7-AFFD-3A8410D2CF77}" dt="2022-05-27T16:21:18.177" v="36" actId="14826"/>
      <pc:docMkLst>
        <pc:docMk/>
      </pc:docMkLst>
      <pc:sldChg chg="addSp delSp modSp new mod">
        <pc:chgData name="Bruno Capuano" userId="50371e66-f61e-4c21-b650-c29e2a106971" providerId="ADAL" clId="{4DB44327-11AC-46A7-AFFD-3A8410D2CF77}" dt="2022-05-27T16:21:18.177" v="36" actId="14826"/>
        <pc:sldMkLst>
          <pc:docMk/>
          <pc:sldMk cId="571414487" sldId="272"/>
        </pc:sldMkLst>
        <pc:spChg chg="mod">
          <ac:chgData name="Bruno Capuano" userId="50371e66-f61e-4c21-b650-c29e2a106971" providerId="ADAL" clId="{4DB44327-11AC-46A7-AFFD-3A8410D2CF77}" dt="2022-05-27T16:17:43.943" v="32" actId="207"/>
          <ac:spMkLst>
            <pc:docMk/>
            <pc:sldMk cId="571414487" sldId="272"/>
            <ac:spMk id="2" creationId="{FB1EE4E3-3BA6-ACCB-F7FC-3127DE0EDFE9}"/>
          </ac:spMkLst>
        </pc:spChg>
        <pc:spChg chg="del">
          <ac:chgData name="Bruno Capuano" userId="50371e66-f61e-4c21-b650-c29e2a106971" providerId="ADAL" clId="{4DB44327-11AC-46A7-AFFD-3A8410D2CF77}" dt="2022-05-27T16:17:05.931" v="1" actId="931"/>
          <ac:spMkLst>
            <pc:docMk/>
            <pc:sldMk cId="571414487" sldId="272"/>
            <ac:spMk id="3" creationId="{C3EB0116-9808-C3A6-1834-E19328F730FC}"/>
          </ac:spMkLst>
        </pc:spChg>
        <pc:spChg chg="del">
          <ac:chgData name="Bruno Capuano" userId="50371e66-f61e-4c21-b650-c29e2a106971" providerId="ADAL" clId="{4DB44327-11AC-46A7-AFFD-3A8410D2CF77}" dt="2022-05-27T16:17:25.171" v="9" actId="478"/>
          <ac:spMkLst>
            <pc:docMk/>
            <pc:sldMk cId="571414487" sldId="272"/>
            <ac:spMk id="4" creationId="{34F0A60D-800B-19FC-996D-6E2FC50609D0}"/>
          </ac:spMkLst>
        </pc:spChg>
        <pc:spChg chg="del">
          <ac:chgData name="Bruno Capuano" userId="50371e66-f61e-4c21-b650-c29e2a106971" providerId="ADAL" clId="{4DB44327-11AC-46A7-AFFD-3A8410D2CF77}" dt="2022-05-27T16:17:25.171" v="9" actId="478"/>
          <ac:spMkLst>
            <pc:docMk/>
            <pc:sldMk cId="571414487" sldId="272"/>
            <ac:spMk id="5" creationId="{2F365B2F-1252-DC0F-352D-E4523FAB7CD5}"/>
          </ac:spMkLst>
        </pc:spChg>
        <pc:spChg chg="del">
          <ac:chgData name="Bruno Capuano" userId="50371e66-f61e-4c21-b650-c29e2a106971" providerId="ADAL" clId="{4DB44327-11AC-46A7-AFFD-3A8410D2CF77}" dt="2022-05-27T16:17:09.009" v="2" actId="931"/>
          <ac:spMkLst>
            <pc:docMk/>
            <pc:sldMk cId="571414487" sldId="272"/>
            <ac:spMk id="6" creationId="{590FA5A6-8569-637C-1F83-98AB9888960F}"/>
          </ac:spMkLst>
        </pc:spChg>
        <pc:spChg chg="del">
          <ac:chgData name="Bruno Capuano" userId="50371e66-f61e-4c21-b650-c29e2a106971" providerId="ADAL" clId="{4DB44327-11AC-46A7-AFFD-3A8410D2CF77}" dt="2022-05-27T16:17:20.187" v="8" actId="478"/>
          <ac:spMkLst>
            <pc:docMk/>
            <pc:sldMk cId="571414487" sldId="272"/>
            <ac:spMk id="7" creationId="{E936B6FB-419F-657E-E21C-C43F2B19DB9F}"/>
          </ac:spMkLst>
        </pc:spChg>
        <pc:spChg chg="del">
          <ac:chgData name="Bruno Capuano" userId="50371e66-f61e-4c21-b650-c29e2a106971" providerId="ADAL" clId="{4DB44327-11AC-46A7-AFFD-3A8410D2CF77}" dt="2022-05-27T16:17:25.171" v="9" actId="478"/>
          <ac:spMkLst>
            <pc:docMk/>
            <pc:sldMk cId="571414487" sldId="272"/>
            <ac:spMk id="8" creationId="{44388720-9A74-20C5-A7C1-3CC79388D5CE}"/>
          </ac:spMkLst>
        </pc:spChg>
        <pc:spChg chg="del">
          <ac:chgData name="Bruno Capuano" userId="50371e66-f61e-4c21-b650-c29e2a106971" providerId="ADAL" clId="{4DB44327-11AC-46A7-AFFD-3A8410D2CF77}" dt="2022-05-27T16:17:18.331" v="7" actId="478"/>
          <ac:spMkLst>
            <pc:docMk/>
            <pc:sldMk cId="571414487" sldId="272"/>
            <ac:spMk id="9" creationId="{4286ED01-55A0-804B-06F4-CA247E3859E4}"/>
          </ac:spMkLst>
        </pc:spChg>
        <pc:picChg chg="add mod">
          <ac:chgData name="Bruno Capuano" userId="50371e66-f61e-4c21-b650-c29e2a106971" providerId="ADAL" clId="{4DB44327-11AC-46A7-AFFD-3A8410D2CF77}" dt="2022-05-27T16:17:31.388" v="11" actId="1076"/>
          <ac:picMkLst>
            <pc:docMk/>
            <pc:sldMk cId="571414487" sldId="272"/>
            <ac:picMk id="11" creationId="{C378F29F-DE2E-6F06-89D4-8C24D0580794}"/>
          </ac:picMkLst>
        </pc:picChg>
        <pc:picChg chg="add mod">
          <ac:chgData name="Bruno Capuano" userId="50371e66-f61e-4c21-b650-c29e2a106971" providerId="ADAL" clId="{4DB44327-11AC-46A7-AFFD-3A8410D2CF77}" dt="2022-05-27T16:18:02.670" v="33"/>
          <ac:picMkLst>
            <pc:docMk/>
            <pc:sldMk cId="571414487" sldId="272"/>
            <ac:picMk id="13" creationId="{CBC7EA3A-901A-F005-54D0-B6AC50125197}"/>
          </ac:picMkLst>
        </pc:picChg>
        <pc:picChg chg="mod">
          <ac:chgData name="Bruno Capuano" userId="50371e66-f61e-4c21-b650-c29e2a106971" providerId="ADAL" clId="{4DB44327-11AC-46A7-AFFD-3A8410D2CF77}" dt="2022-05-27T16:21:18.177" v="36" actId="14826"/>
          <ac:picMkLst>
            <pc:docMk/>
            <pc:sldMk cId="571414487" sldId="272"/>
            <ac:picMk id="19" creationId="{F3527395-4CB3-F78D-1C21-35B57B82C750}"/>
          </ac:picMkLst>
        </pc:picChg>
      </pc:sldChg>
    </pc:docChg>
  </pc:docChgLst>
  <pc:docChgLst>
    <pc:chgData name="Someleze Diko" userId="345de699-f35d-40ff-bb24-ede3ec5039e8" providerId="ADAL" clId="{D039C3E9-B9A0-4F0B-A612-777FD595CBD5}"/>
    <pc:docChg chg="custSel modSld">
      <pc:chgData name="Someleze Diko" userId="345de699-f35d-40ff-bb24-ede3ec5039e8" providerId="ADAL" clId="{D039C3E9-B9A0-4F0B-A612-777FD595CBD5}" dt="2022-05-27T12:54:01.434" v="42" actId="1076"/>
      <pc:docMkLst>
        <pc:docMk/>
      </pc:docMkLst>
      <pc:sldChg chg="addSp delSp modSp mod">
        <pc:chgData name="Someleze Diko" userId="345de699-f35d-40ff-bb24-ede3ec5039e8" providerId="ADAL" clId="{D039C3E9-B9A0-4F0B-A612-777FD595CBD5}" dt="2022-05-27T12:54:01.434" v="42" actId="1076"/>
        <pc:sldMkLst>
          <pc:docMk/>
          <pc:sldMk cId="2998891305" sldId="258"/>
        </pc:sldMkLst>
        <pc:spChg chg="add del mod">
          <ac:chgData name="Someleze Diko" userId="345de699-f35d-40ff-bb24-ede3ec5039e8" providerId="ADAL" clId="{D039C3E9-B9A0-4F0B-A612-777FD595CBD5}" dt="2022-05-27T12:53:39.264" v="34" actId="478"/>
          <ac:spMkLst>
            <pc:docMk/>
            <pc:sldMk cId="2998891305" sldId="258"/>
            <ac:spMk id="3" creationId="{DB78C0AB-50C9-5E2E-ACB5-9014ADA7CD03}"/>
          </ac:spMkLst>
        </pc:spChg>
        <pc:spChg chg="add del mod">
          <ac:chgData name="Someleze Diko" userId="345de699-f35d-40ff-bb24-ede3ec5039e8" providerId="ADAL" clId="{D039C3E9-B9A0-4F0B-A612-777FD595CBD5}" dt="2022-05-27T12:53:44.097" v="37" actId="478"/>
          <ac:spMkLst>
            <pc:docMk/>
            <pc:sldMk cId="2998891305" sldId="258"/>
            <ac:spMk id="5" creationId="{87802275-AFC0-B26A-2233-298374EA6571}"/>
          </ac:spMkLst>
        </pc:spChg>
        <pc:spChg chg="mod">
          <ac:chgData name="Someleze Diko" userId="345de699-f35d-40ff-bb24-ede3ec5039e8" providerId="ADAL" clId="{D039C3E9-B9A0-4F0B-A612-777FD595CBD5}" dt="2022-05-27T12:54:01.434" v="42" actId="1076"/>
          <ac:spMkLst>
            <pc:docMk/>
            <pc:sldMk cId="2998891305" sldId="258"/>
            <ac:spMk id="9" creationId="{2D71A653-031B-EC4F-BF9C-BDC36AB7DF36}"/>
          </ac:spMkLst>
        </pc:spChg>
        <pc:spChg chg="del mod">
          <ac:chgData name="Someleze Diko" userId="345de699-f35d-40ff-bb24-ede3ec5039e8" providerId="ADAL" clId="{D039C3E9-B9A0-4F0B-A612-777FD595CBD5}" dt="2022-05-27T12:53:42.208" v="36" actId="478"/>
          <ac:spMkLst>
            <pc:docMk/>
            <pc:sldMk cId="2998891305" sldId="258"/>
            <ac:spMk id="11" creationId="{57C8F70D-13EB-1C4B-B309-484398AD5C2C}"/>
          </ac:spMkLst>
        </pc:spChg>
        <pc:spChg chg="add del mod">
          <ac:chgData name="Someleze Diko" userId="345de699-f35d-40ff-bb24-ede3ec5039e8" providerId="ADAL" clId="{D039C3E9-B9A0-4F0B-A612-777FD595CBD5}" dt="2022-05-27T12:53:49.860" v="39" actId="478"/>
          <ac:spMkLst>
            <pc:docMk/>
            <pc:sldMk cId="2998891305" sldId="258"/>
            <ac:spMk id="12" creationId="{CC8EE6D2-0493-E767-F1B0-A66B6CF2D810}"/>
          </ac:spMkLst>
        </pc:spChg>
        <pc:spChg chg="del">
          <ac:chgData name="Someleze Diko" userId="345de699-f35d-40ff-bb24-ede3ec5039e8" providerId="ADAL" clId="{D039C3E9-B9A0-4F0B-A612-777FD595CBD5}" dt="2022-05-27T12:53:46.127" v="38" actId="478"/>
          <ac:spMkLst>
            <pc:docMk/>
            <pc:sldMk cId="2998891305" sldId="258"/>
            <ac:spMk id="13" creationId="{49FE51CC-58D6-8C4E-AF72-5732958A52FD}"/>
          </ac:spMkLst>
        </pc:spChg>
        <pc:spChg chg="mod">
          <ac:chgData name="Someleze Diko" userId="345de699-f35d-40ff-bb24-ede3ec5039e8" providerId="ADAL" clId="{D039C3E9-B9A0-4F0B-A612-777FD595CBD5}" dt="2022-05-27T12:53:56.422" v="41" actId="1076"/>
          <ac:spMkLst>
            <pc:docMk/>
            <pc:sldMk cId="2998891305" sldId="258"/>
            <ac:spMk id="14" creationId="{5A6CB507-4305-3B47-B325-906FA572FC58}"/>
          </ac:spMkLst>
        </pc:spChg>
        <pc:picChg chg="del">
          <ac:chgData name="Someleze Diko" userId="345de699-f35d-40ff-bb24-ede3ec5039e8" providerId="ADAL" clId="{D039C3E9-B9A0-4F0B-A612-777FD595CBD5}" dt="2022-05-27T12:53:37.896" v="33" actId="478"/>
          <ac:picMkLst>
            <pc:docMk/>
            <pc:sldMk cId="2998891305" sldId="258"/>
            <ac:picMk id="8" creationId="{A3D083D5-E8B6-9244-821A-ECCF50DD792A}"/>
          </ac:picMkLst>
        </pc:picChg>
        <pc:picChg chg="mod">
          <ac:chgData name="Someleze Diko" userId="345de699-f35d-40ff-bb24-ede3ec5039e8" providerId="ADAL" clId="{D039C3E9-B9A0-4F0B-A612-777FD595CBD5}" dt="2022-05-27T12:53:52.977" v="40" actId="1076"/>
          <ac:picMkLst>
            <pc:docMk/>
            <pc:sldMk cId="2998891305" sldId="258"/>
            <ac:picMk id="17" creationId="{FA1ACA6A-207A-DC48-AC37-A31A2DDAED3F}"/>
          </ac:picMkLst>
        </pc:picChg>
      </pc:sldChg>
      <pc:sldChg chg="modSp mod">
        <pc:chgData name="Someleze Diko" userId="345de699-f35d-40ff-bb24-ede3ec5039e8" providerId="ADAL" clId="{D039C3E9-B9A0-4F0B-A612-777FD595CBD5}" dt="2022-05-27T12:47:53.761" v="8" actId="20577"/>
        <pc:sldMkLst>
          <pc:docMk/>
          <pc:sldMk cId="4271299041" sldId="260"/>
        </pc:sldMkLst>
        <pc:spChg chg="mod">
          <ac:chgData name="Someleze Diko" userId="345de699-f35d-40ff-bb24-ede3ec5039e8" providerId="ADAL" clId="{D039C3E9-B9A0-4F0B-A612-777FD595CBD5}" dt="2022-05-27T12:47:53.761" v="8" actId="20577"/>
          <ac:spMkLst>
            <pc:docMk/>
            <pc:sldMk cId="4271299041" sldId="260"/>
            <ac:spMk id="9" creationId="{B9451BE4-86D9-DD45-8653-C74B45BFA137}"/>
          </ac:spMkLst>
        </pc:spChg>
      </pc:sldChg>
      <pc:sldChg chg="modSp mod">
        <pc:chgData name="Someleze Diko" userId="345de699-f35d-40ff-bb24-ede3ec5039e8" providerId="ADAL" clId="{D039C3E9-B9A0-4F0B-A612-777FD595CBD5}" dt="2022-05-27T12:52:58.165" v="32" actId="404"/>
        <pc:sldMkLst>
          <pc:docMk/>
          <pc:sldMk cId="975841468" sldId="262"/>
        </pc:sldMkLst>
        <pc:graphicFrameChg chg="mod modGraphic">
          <ac:chgData name="Someleze Diko" userId="345de699-f35d-40ff-bb24-ede3ec5039e8" providerId="ADAL" clId="{D039C3E9-B9A0-4F0B-A612-777FD595CBD5}" dt="2022-05-27T12:52:58.165" v="32" actId="404"/>
          <ac:graphicFrameMkLst>
            <pc:docMk/>
            <pc:sldMk cId="975841468" sldId="262"/>
            <ac:graphicFrameMk id="53" creationId="{D4DB32DC-D2AD-21BA-456D-D071F0DD922C}"/>
          </ac:graphicFrameMkLst>
        </pc:graphicFrameChg>
      </pc:sldChg>
      <pc:sldChg chg="modSp mod">
        <pc:chgData name="Someleze Diko" userId="345de699-f35d-40ff-bb24-ede3ec5039e8" providerId="ADAL" clId="{D039C3E9-B9A0-4F0B-A612-777FD595CBD5}" dt="2022-05-27T12:52:35.293" v="30" actId="404"/>
        <pc:sldMkLst>
          <pc:docMk/>
          <pc:sldMk cId="4271023810" sldId="263"/>
        </pc:sldMkLst>
        <pc:spChg chg="mod">
          <ac:chgData name="Someleze Diko" userId="345de699-f35d-40ff-bb24-ede3ec5039e8" providerId="ADAL" clId="{D039C3E9-B9A0-4F0B-A612-777FD595CBD5}" dt="2022-05-27T12:52:35.293" v="30" actId="404"/>
          <ac:spMkLst>
            <pc:docMk/>
            <pc:sldMk cId="4271023810" sldId="263"/>
            <ac:spMk id="2" creationId="{2DB49518-0A31-4A71-5DEF-95E5A2077A33}"/>
          </ac:spMkLst>
        </pc:spChg>
        <pc:graphicFrameChg chg="mod modGraphic">
          <ac:chgData name="Someleze Diko" userId="345de699-f35d-40ff-bb24-ede3ec5039e8" providerId="ADAL" clId="{D039C3E9-B9A0-4F0B-A612-777FD595CBD5}" dt="2022-05-27T12:52:27.923" v="28" actId="404"/>
          <ac:graphicFrameMkLst>
            <pc:docMk/>
            <pc:sldMk cId="4271023810" sldId="263"/>
            <ac:graphicFrameMk id="53" creationId="{D4DB32DC-D2AD-21BA-456D-D071F0DD922C}"/>
          </ac:graphicFrameMkLst>
        </pc:graphicFrameChg>
      </pc:sldChg>
      <pc:sldChg chg="modSp mod">
        <pc:chgData name="Someleze Diko" userId="345de699-f35d-40ff-bb24-ede3ec5039e8" providerId="ADAL" clId="{D039C3E9-B9A0-4F0B-A612-777FD595CBD5}" dt="2022-05-27T12:49:49.379" v="11" actId="404"/>
        <pc:sldMkLst>
          <pc:docMk/>
          <pc:sldMk cId="2736903239" sldId="264"/>
        </pc:sldMkLst>
        <pc:spChg chg="mod">
          <ac:chgData name="Someleze Diko" userId="345de699-f35d-40ff-bb24-ede3ec5039e8" providerId="ADAL" clId="{D039C3E9-B9A0-4F0B-A612-777FD595CBD5}" dt="2022-05-27T12:49:49.379" v="11" actId="404"/>
          <ac:spMkLst>
            <pc:docMk/>
            <pc:sldMk cId="2736903239" sldId="264"/>
            <ac:spMk id="2" creationId="{01277F8D-E861-0F60-5733-02D8DDF62833}"/>
          </ac:spMkLst>
        </pc:spChg>
      </pc:sldChg>
      <pc:sldChg chg="modSp mod">
        <pc:chgData name="Someleze Diko" userId="345de699-f35d-40ff-bb24-ede3ec5039e8" providerId="ADAL" clId="{D039C3E9-B9A0-4F0B-A612-777FD595CBD5}" dt="2022-05-27T12:49:57.529" v="13" actId="404"/>
        <pc:sldMkLst>
          <pc:docMk/>
          <pc:sldMk cId="3294215086" sldId="265"/>
        </pc:sldMkLst>
        <pc:spChg chg="mod">
          <ac:chgData name="Someleze Diko" userId="345de699-f35d-40ff-bb24-ede3ec5039e8" providerId="ADAL" clId="{D039C3E9-B9A0-4F0B-A612-777FD595CBD5}" dt="2022-05-27T12:49:57.529" v="13" actId="404"/>
          <ac:spMkLst>
            <pc:docMk/>
            <pc:sldMk cId="3294215086" sldId="265"/>
            <ac:spMk id="2" creationId="{01277F8D-E861-0F60-5733-02D8DDF62833}"/>
          </ac:spMkLst>
        </pc:spChg>
      </pc:sldChg>
      <pc:sldChg chg="modSp mod">
        <pc:chgData name="Someleze Diko" userId="345de699-f35d-40ff-bb24-ede3ec5039e8" providerId="ADAL" clId="{D039C3E9-B9A0-4F0B-A612-777FD595CBD5}" dt="2022-05-27T12:51:46.974" v="26" actId="404"/>
        <pc:sldMkLst>
          <pc:docMk/>
          <pc:sldMk cId="3965253390" sldId="270"/>
        </pc:sldMkLst>
        <pc:spChg chg="mod">
          <ac:chgData name="Someleze Diko" userId="345de699-f35d-40ff-bb24-ede3ec5039e8" providerId="ADAL" clId="{D039C3E9-B9A0-4F0B-A612-777FD595CBD5}" dt="2022-05-27T12:50:14.335" v="17" actId="404"/>
          <ac:spMkLst>
            <pc:docMk/>
            <pc:sldMk cId="3965253390" sldId="270"/>
            <ac:spMk id="2" creationId="{BC5C45E2-9134-DD37-78EA-85499ED09F1A}"/>
          </ac:spMkLst>
        </pc:spChg>
        <pc:spChg chg="mod">
          <ac:chgData name="Someleze Diko" userId="345de699-f35d-40ff-bb24-ede3ec5039e8" providerId="ADAL" clId="{D039C3E9-B9A0-4F0B-A612-777FD595CBD5}" dt="2022-05-27T12:51:46.974" v="26" actId="404"/>
          <ac:spMkLst>
            <pc:docMk/>
            <pc:sldMk cId="3965253390" sldId="270"/>
            <ac:spMk id="9" creationId="{B1F944D4-EEB6-5528-FBBC-C4C2E2FF8EF5}"/>
          </ac:spMkLst>
        </pc:spChg>
      </pc:sldChg>
    </pc:docChg>
  </pc:docChgLst>
  <pc:docChgLst>
    <pc:chgData name="13schishti@gmail.com" userId="50d09452-0880-4b95-9789-233fac06fb4e" providerId="ADAL" clId="{F00CCB75-A50E-4AAB-9443-0A45D4440108}"/>
    <pc:docChg chg="undo redo custSel delSld modSld">
      <pc:chgData name="13schishti@gmail.com" userId="50d09452-0880-4b95-9789-233fac06fb4e" providerId="ADAL" clId="{F00CCB75-A50E-4AAB-9443-0A45D4440108}" dt="2022-05-27T16:27:16.530" v="166" actId="27636"/>
      <pc:docMkLst>
        <pc:docMk/>
      </pc:docMkLst>
      <pc:sldChg chg="addSp modSp mod">
        <pc:chgData name="13schishti@gmail.com" userId="50d09452-0880-4b95-9789-233fac06fb4e" providerId="ADAL" clId="{F00CCB75-A50E-4AAB-9443-0A45D4440108}" dt="2022-05-27T16:27:16.530" v="166" actId="27636"/>
        <pc:sldMkLst>
          <pc:docMk/>
          <pc:sldMk cId="2998891305" sldId="258"/>
        </pc:sldMkLst>
        <pc:spChg chg="mod">
          <ac:chgData name="13schishti@gmail.com" userId="50d09452-0880-4b95-9789-233fac06fb4e" providerId="ADAL" clId="{F00CCB75-A50E-4AAB-9443-0A45D4440108}" dt="2022-05-27T16:27:16.530" v="166" actId="27636"/>
          <ac:spMkLst>
            <pc:docMk/>
            <pc:sldMk cId="2998891305" sldId="258"/>
            <ac:spMk id="9" creationId="{2D71A653-031B-EC4F-BF9C-BDC36AB7DF36}"/>
          </ac:spMkLst>
        </pc:spChg>
        <pc:spChg chg="add mod">
          <ac:chgData name="13schishti@gmail.com" userId="50d09452-0880-4b95-9789-233fac06fb4e" providerId="ADAL" clId="{F00CCB75-A50E-4AAB-9443-0A45D4440108}" dt="2022-05-27T16:26:50.430" v="114" actId="27636"/>
          <ac:spMkLst>
            <pc:docMk/>
            <pc:sldMk cId="2998891305" sldId="258"/>
            <ac:spMk id="11" creationId="{FEE9343A-E0C9-1BE3-EC63-EC5964EAE218}"/>
          </ac:spMkLst>
        </pc:spChg>
      </pc:sldChg>
      <pc:sldChg chg="addSp delSp modSp del mod">
        <pc:chgData name="13schishti@gmail.com" userId="50d09452-0880-4b95-9789-233fac06fb4e" providerId="ADAL" clId="{F00CCB75-A50E-4AAB-9443-0A45D4440108}" dt="2022-05-27T16:17:51.277" v="18" actId="2696"/>
        <pc:sldMkLst>
          <pc:docMk/>
          <pc:sldMk cId="3629467816" sldId="271"/>
        </pc:sldMkLst>
        <pc:spChg chg="add del">
          <ac:chgData name="13schishti@gmail.com" userId="50d09452-0880-4b95-9789-233fac06fb4e" providerId="ADAL" clId="{F00CCB75-A50E-4AAB-9443-0A45D4440108}" dt="2022-05-27T16:16:32.728" v="1"/>
          <ac:spMkLst>
            <pc:docMk/>
            <pc:sldMk cId="3629467816" sldId="271"/>
            <ac:spMk id="10" creationId="{61D567C9-2E56-C0CA-6B81-383447E2468E}"/>
          </ac:spMkLst>
        </pc:spChg>
        <pc:spChg chg="add mod">
          <ac:chgData name="13schishti@gmail.com" userId="50d09452-0880-4b95-9789-233fac06fb4e" providerId="ADAL" clId="{F00CCB75-A50E-4AAB-9443-0A45D4440108}" dt="2022-05-27T16:16:56.401" v="4" actId="14100"/>
          <ac:spMkLst>
            <pc:docMk/>
            <pc:sldMk cId="3629467816" sldId="271"/>
            <ac:spMk id="11" creationId="{CA9C3B34-E016-175A-B02C-5C99265B5589}"/>
          </ac:spMkLst>
        </pc:spChg>
        <pc:picChg chg="add del mod">
          <ac:chgData name="13schishti@gmail.com" userId="50d09452-0880-4b95-9789-233fac06fb4e" providerId="ADAL" clId="{F00CCB75-A50E-4AAB-9443-0A45D4440108}" dt="2022-05-27T16:17:43.754" v="17" actId="478"/>
          <ac:picMkLst>
            <pc:docMk/>
            <pc:sldMk cId="3629467816" sldId="271"/>
            <ac:picMk id="12" creationId="{BB788126-1535-8ADC-CC7B-9C5B812252BA}"/>
          </ac:picMkLst>
        </pc:picChg>
      </pc:sldChg>
      <pc:sldChg chg="addSp delSp modSp mod setBg">
        <pc:chgData name="13schishti@gmail.com" userId="50d09452-0880-4b95-9789-233fac06fb4e" providerId="ADAL" clId="{F00CCB75-A50E-4AAB-9443-0A45D4440108}" dt="2022-05-27T16:23:27.102" v="69" actId="2711"/>
        <pc:sldMkLst>
          <pc:docMk/>
          <pc:sldMk cId="571414487" sldId="272"/>
        </pc:sldMkLst>
        <pc:spChg chg="mod">
          <ac:chgData name="13schishti@gmail.com" userId="50d09452-0880-4b95-9789-233fac06fb4e" providerId="ADAL" clId="{F00CCB75-A50E-4AAB-9443-0A45D4440108}" dt="2022-05-27T16:23:27.102" v="69" actId="2711"/>
          <ac:spMkLst>
            <pc:docMk/>
            <pc:sldMk cId="571414487" sldId="272"/>
            <ac:spMk id="2" creationId="{FB1EE4E3-3BA6-ACCB-F7FC-3127DE0EDFE9}"/>
          </ac:spMkLst>
        </pc:spChg>
        <pc:spChg chg="add del mod">
          <ac:chgData name="13schishti@gmail.com" userId="50d09452-0880-4b95-9789-233fac06fb4e" providerId="ADAL" clId="{F00CCB75-A50E-4AAB-9443-0A45D4440108}" dt="2022-05-27T16:19:39.842" v="35" actId="26606"/>
          <ac:spMkLst>
            <pc:docMk/>
            <pc:sldMk cId="571414487" sldId="272"/>
            <ac:spMk id="12" creationId="{B6A5C30F-8BEF-0B06-930F-362DCCE4ECF5}"/>
          </ac:spMkLst>
        </pc:spChg>
        <pc:spChg chg="add del mod">
          <ac:chgData name="13schishti@gmail.com" userId="50d09452-0880-4b95-9789-233fac06fb4e" providerId="ADAL" clId="{F00CCB75-A50E-4AAB-9443-0A45D4440108}" dt="2022-05-27T16:19:39.842" v="35" actId="26606"/>
          <ac:spMkLst>
            <pc:docMk/>
            <pc:sldMk cId="571414487" sldId="272"/>
            <ac:spMk id="17" creationId="{7193C301-867C-F787-CA56-20CAFB8E5A8A}"/>
          </ac:spMkLst>
        </pc:spChg>
        <pc:spChg chg="add del">
          <ac:chgData name="13schishti@gmail.com" userId="50d09452-0880-4b95-9789-233fac06fb4e" providerId="ADAL" clId="{F00CCB75-A50E-4AAB-9443-0A45D4440108}" dt="2022-05-27T16:19:48.959" v="36" actId="26606"/>
          <ac:spMkLst>
            <pc:docMk/>
            <pc:sldMk cId="571414487" sldId="272"/>
            <ac:spMk id="24" creationId="{78BA5F19-D5E1-4ECC-BEC2-DF7AEDFD7C50}"/>
          </ac:spMkLst>
        </pc:spChg>
        <pc:spChg chg="add del">
          <ac:chgData name="13schishti@gmail.com" userId="50d09452-0880-4b95-9789-233fac06fb4e" providerId="ADAL" clId="{F00CCB75-A50E-4AAB-9443-0A45D4440108}" dt="2022-05-27T16:19:48.959" v="36" actId="26606"/>
          <ac:spMkLst>
            <pc:docMk/>
            <pc:sldMk cId="571414487" sldId="272"/>
            <ac:spMk id="26" creationId="{50CC88A9-A661-4C48-866E-8734E51140B1}"/>
          </ac:spMkLst>
        </pc:spChg>
        <pc:spChg chg="add del">
          <ac:chgData name="13schishti@gmail.com" userId="50d09452-0880-4b95-9789-233fac06fb4e" providerId="ADAL" clId="{F00CCB75-A50E-4AAB-9443-0A45D4440108}" dt="2022-05-27T16:19:48.959" v="36" actId="26606"/>
          <ac:spMkLst>
            <pc:docMk/>
            <pc:sldMk cId="571414487" sldId="272"/>
            <ac:spMk id="28" creationId="{CFDF195F-784B-4D00-8C92-6FC1B0499EA1}"/>
          </ac:spMkLst>
        </pc:spChg>
        <pc:spChg chg="add del">
          <ac:chgData name="13schishti@gmail.com" userId="50d09452-0880-4b95-9789-233fac06fb4e" providerId="ADAL" clId="{F00CCB75-A50E-4AAB-9443-0A45D4440108}" dt="2022-05-27T16:22:00.333" v="66" actId="26606"/>
          <ac:spMkLst>
            <pc:docMk/>
            <pc:sldMk cId="571414487" sldId="272"/>
            <ac:spMk id="33" creationId="{2151139A-886F-4B97-8815-729AD3831BBD}"/>
          </ac:spMkLst>
        </pc:spChg>
        <pc:spChg chg="add del">
          <ac:chgData name="13schishti@gmail.com" userId="50d09452-0880-4b95-9789-233fac06fb4e" providerId="ADAL" clId="{F00CCB75-A50E-4AAB-9443-0A45D4440108}" dt="2022-05-27T16:22:00.333" v="66" actId="26606"/>
          <ac:spMkLst>
            <pc:docMk/>
            <pc:sldMk cId="571414487" sldId="272"/>
            <ac:spMk id="35" creationId="{AB5E08C4-8CDD-4623-A5B8-E998C6DEE3B7}"/>
          </ac:spMkLst>
        </pc:spChg>
        <pc:spChg chg="add del">
          <ac:chgData name="13schishti@gmail.com" userId="50d09452-0880-4b95-9789-233fac06fb4e" providerId="ADAL" clId="{F00CCB75-A50E-4AAB-9443-0A45D4440108}" dt="2022-05-27T16:22:00.333" v="66" actId="26606"/>
          <ac:spMkLst>
            <pc:docMk/>
            <pc:sldMk cId="571414487" sldId="272"/>
            <ac:spMk id="37" creationId="{15F33878-D502-4FFA-8ACE-F2AECDB2A23F}"/>
          </ac:spMkLst>
        </pc:spChg>
        <pc:spChg chg="add del">
          <ac:chgData name="13schishti@gmail.com" userId="50d09452-0880-4b95-9789-233fac06fb4e" providerId="ADAL" clId="{F00CCB75-A50E-4AAB-9443-0A45D4440108}" dt="2022-05-27T16:22:00.333" v="66" actId="26606"/>
          <ac:spMkLst>
            <pc:docMk/>
            <pc:sldMk cId="571414487" sldId="272"/>
            <ac:spMk id="39" creationId="{D3539FEE-81D3-4406-802E-60B20B16F4F6}"/>
          </ac:spMkLst>
        </pc:spChg>
        <pc:spChg chg="add del">
          <ac:chgData name="13schishti@gmail.com" userId="50d09452-0880-4b95-9789-233fac06fb4e" providerId="ADAL" clId="{F00CCB75-A50E-4AAB-9443-0A45D4440108}" dt="2022-05-27T16:22:00.333" v="66" actId="26606"/>
          <ac:spMkLst>
            <pc:docMk/>
            <pc:sldMk cId="571414487" sldId="272"/>
            <ac:spMk id="41" creationId="{DC701763-729E-462F-A5A8-E0DEFEB1E2E4}"/>
          </ac:spMkLst>
        </pc:spChg>
        <pc:spChg chg="add del">
          <ac:chgData name="13schishti@gmail.com" userId="50d09452-0880-4b95-9789-233fac06fb4e" providerId="ADAL" clId="{F00CCB75-A50E-4AAB-9443-0A45D4440108}" dt="2022-05-27T16:22:00.333" v="66" actId="26606"/>
          <ac:spMkLst>
            <pc:docMk/>
            <pc:sldMk cId="571414487" sldId="272"/>
            <ac:spMk id="46" creationId="{70BDD0CE-06A4-404B-8A13-580229C1C923}"/>
          </ac:spMkLst>
        </pc:spChg>
        <pc:spChg chg="add del">
          <ac:chgData name="13schishti@gmail.com" userId="50d09452-0880-4b95-9789-233fac06fb4e" providerId="ADAL" clId="{F00CCB75-A50E-4AAB-9443-0A45D4440108}" dt="2022-05-27T16:22:00.333" v="66" actId="26606"/>
          <ac:spMkLst>
            <pc:docMk/>
            <pc:sldMk cId="571414487" sldId="272"/>
            <ac:spMk id="48" creationId="{EE9899FA-8881-472C-AA59-D08A89CA8AEF}"/>
          </ac:spMkLst>
        </pc:spChg>
        <pc:spChg chg="add del">
          <ac:chgData name="13schishti@gmail.com" userId="50d09452-0880-4b95-9789-233fac06fb4e" providerId="ADAL" clId="{F00CCB75-A50E-4AAB-9443-0A45D4440108}" dt="2022-05-27T16:22:00.333" v="66" actId="26606"/>
          <ac:spMkLst>
            <pc:docMk/>
            <pc:sldMk cId="571414487" sldId="272"/>
            <ac:spMk id="50" creationId="{080B7D90-3DF1-4514-B26D-616BE35553C9}"/>
          </ac:spMkLst>
        </pc:spChg>
        <pc:picChg chg="del mod">
          <ac:chgData name="13schishti@gmail.com" userId="50d09452-0880-4b95-9789-233fac06fb4e" providerId="ADAL" clId="{F00CCB75-A50E-4AAB-9443-0A45D4440108}" dt="2022-05-27T16:18:40.925" v="21" actId="478"/>
          <ac:picMkLst>
            <pc:docMk/>
            <pc:sldMk cId="571414487" sldId="272"/>
            <ac:picMk id="11" creationId="{C378F29F-DE2E-6F06-89D4-8C24D0580794}"/>
          </ac:picMkLst>
        </pc:picChg>
        <pc:picChg chg="del mod modCrop">
          <ac:chgData name="13schishti@gmail.com" userId="50d09452-0880-4b95-9789-233fac06fb4e" providerId="ADAL" clId="{F00CCB75-A50E-4AAB-9443-0A45D4440108}" dt="2022-05-27T16:19:20.423" v="29" actId="478"/>
          <ac:picMkLst>
            <pc:docMk/>
            <pc:sldMk cId="571414487" sldId="272"/>
            <ac:picMk id="13" creationId="{CBC7EA3A-901A-F005-54D0-B6AC50125197}"/>
          </ac:picMkLst>
        </pc:picChg>
        <pc:picChg chg="add mod ord">
          <ac:chgData name="13schishti@gmail.com" userId="50d09452-0880-4b95-9789-233fac06fb4e" providerId="ADAL" clId="{F00CCB75-A50E-4AAB-9443-0A45D4440108}" dt="2022-05-27T16:22:00.333" v="66" actId="26606"/>
          <ac:picMkLst>
            <pc:docMk/>
            <pc:sldMk cId="571414487" sldId="272"/>
            <ac:picMk id="15" creationId="{D99DC99F-7757-6A52-23A3-42690B5E5B0D}"/>
          </ac:picMkLst>
        </pc:picChg>
        <pc:picChg chg="add mod ord">
          <ac:chgData name="13schishti@gmail.com" userId="50d09452-0880-4b95-9789-233fac06fb4e" providerId="ADAL" clId="{F00CCB75-A50E-4AAB-9443-0A45D4440108}" dt="2022-05-27T16:22:00.333" v="66" actId="26606"/>
          <ac:picMkLst>
            <pc:docMk/>
            <pc:sldMk cId="571414487" sldId="272"/>
            <ac:picMk id="19" creationId="{F3527395-4CB3-F78D-1C21-35B57B82C750}"/>
          </ac:picMkLst>
        </pc:picChg>
      </pc:sldChg>
    </pc:docChg>
  </pc:docChgLst>
  <pc:docChgLst>
    <pc:chgData name="Salman Chishti" userId="S::13schishti_gmail.com#ext#@microsoft.onmicrosoft.com::50d09452-0880-4b95-9789-233fac06fb4e" providerId="AD" clId="Web-{95EFA3CE-F73C-4DE8-A7DA-BA0F11C83DF2}"/>
    <pc:docChg chg="addSld modSld">
      <pc:chgData name="Salman Chishti" userId="S::13schishti_gmail.com#ext#@microsoft.onmicrosoft.com::50d09452-0880-4b95-9789-233fac06fb4e" providerId="AD" clId="Web-{95EFA3CE-F73C-4DE8-A7DA-BA0F11C83DF2}" dt="2022-05-27T16:11:05.658" v="30"/>
      <pc:docMkLst>
        <pc:docMk/>
      </pc:docMkLst>
      <pc:sldChg chg="addSp modSp">
        <pc:chgData name="Salman Chishti" userId="S::13schishti_gmail.com#ext#@microsoft.onmicrosoft.com::50d09452-0880-4b95-9789-233fac06fb4e" providerId="AD" clId="Web-{95EFA3CE-F73C-4DE8-A7DA-BA0F11C83DF2}" dt="2022-05-27T16:10:23.267" v="29" actId="20577"/>
        <pc:sldMkLst>
          <pc:docMk/>
          <pc:sldMk cId="2998891305" sldId="258"/>
        </pc:sldMkLst>
        <pc:spChg chg="add mod">
          <ac:chgData name="Salman Chishti" userId="S::13schishti_gmail.com#ext#@microsoft.onmicrosoft.com::50d09452-0880-4b95-9789-233fac06fb4e" providerId="AD" clId="Web-{95EFA3CE-F73C-4DE8-A7DA-BA0F11C83DF2}" dt="2022-05-27T16:10:23.267" v="29" actId="20577"/>
          <ac:spMkLst>
            <pc:docMk/>
            <pc:sldMk cId="2998891305" sldId="258"/>
            <ac:spMk id="6" creationId="{5B933836-C755-E4E2-4382-AD65BC961F4D}"/>
          </ac:spMkLst>
        </pc:spChg>
        <pc:spChg chg="mod">
          <ac:chgData name="Salman Chishti" userId="S::13schishti_gmail.com#ext#@microsoft.onmicrosoft.com::50d09452-0880-4b95-9789-233fac06fb4e" providerId="AD" clId="Web-{95EFA3CE-F73C-4DE8-A7DA-BA0F11C83DF2}" dt="2022-05-27T16:10:06.235" v="16" actId="14100"/>
          <ac:spMkLst>
            <pc:docMk/>
            <pc:sldMk cId="2998891305" sldId="258"/>
            <ac:spMk id="9" creationId="{2D71A653-031B-EC4F-BF9C-BDC36AB7DF36}"/>
          </ac:spMkLst>
        </pc:spChg>
        <pc:picChg chg="add mod modCrop">
          <ac:chgData name="Salman Chishti" userId="S::13schishti_gmail.com#ext#@microsoft.onmicrosoft.com::50d09452-0880-4b95-9789-233fac06fb4e" providerId="AD" clId="Web-{95EFA3CE-F73C-4DE8-A7DA-BA0F11C83DF2}" dt="2022-05-27T16:10:01.751" v="15"/>
          <ac:picMkLst>
            <pc:docMk/>
            <pc:sldMk cId="2998891305" sldId="258"/>
            <ac:picMk id="2" creationId="{7BBA9132-3778-695A-5A05-DABFA19F6BE0}"/>
          </ac:picMkLst>
        </pc:picChg>
        <pc:picChg chg="add mod ord">
          <ac:chgData name="Salman Chishti" userId="S::13schishti_gmail.com#ext#@microsoft.onmicrosoft.com::50d09452-0880-4b95-9789-233fac06fb4e" providerId="AD" clId="Web-{95EFA3CE-F73C-4DE8-A7DA-BA0F11C83DF2}" dt="2022-05-27T16:09:36.781" v="6"/>
          <ac:picMkLst>
            <pc:docMk/>
            <pc:sldMk cId="2998891305" sldId="258"/>
            <ac:picMk id="4" creationId="{3984DDCB-F7A5-7A90-9059-9A545E71C9FC}"/>
          </ac:picMkLst>
        </pc:picChg>
      </pc:sldChg>
      <pc:sldChg chg="new">
        <pc:chgData name="Salman Chishti" userId="S::13schishti_gmail.com#ext#@microsoft.onmicrosoft.com::50d09452-0880-4b95-9789-233fac06fb4e" providerId="AD" clId="Web-{95EFA3CE-F73C-4DE8-A7DA-BA0F11C83DF2}" dt="2022-05-27T16:11:05.658" v="30"/>
        <pc:sldMkLst>
          <pc:docMk/>
          <pc:sldMk cId="3629467816" sldId="271"/>
        </pc:sldMkLst>
      </pc:sldChg>
    </pc:docChg>
  </pc:docChgLst>
  <pc:docChgLst>
    <pc:chgData name="13schishti@gmail.com" userId="50d09452-0880-4b95-9789-233fac06fb4e" providerId="ADAL" clId="{446777A4-BD7D-4BAF-A197-1598180C008E}"/>
    <pc:docChg chg="undo redo custSel addSld delSld modSld sldOrd modMainMaster">
      <pc:chgData name="13schishti@gmail.com" userId="50d09452-0880-4b95-9789-233fac06fb4e" providerId="ADAL" clId="{446777A4-BD7D-4BAF-A197-1598180C008E}" dt="2022-05-18T11:59:59.650" v="343" actId="207"/>
      <pc:docMkLst>
        <pc:docMk/>
      </pc:docMkLst>
      <pc:sldChg chg="addSp delSp modSp add del mod">
        <pc:chgData name="13schishti@gmail.com" userId="50d09452-0880-4b95-9789-233fac06fb4e" providerId="ADAL" clId="{446777A4-BD7D-4BAF-A197-1598180C008E}" dt="2022-05-18T10:21:36.074" v="338" actId="47"/>
        <pc:sldMkLst>
          <pc:docMk/>
          <pc:sldMk cId="2998891305" sldId="258"/>
        </pc:sldMkLst>
        <pc:spChg chg="add del mod">
          <ac:chgData name="13schishti@gmail.com" userId="50d09452-0880-4b95-9789-233fac06fb4e" providerId="ADAL" clId="{446777A4-BD7D-4BAF-A197-1598180C008E}" dt="2022-05-18T09:12:30.431" v="187" actId="478"/>
          <ac:spMkLst>
            <pc:docMk/>
            <pc:sldMk cId="2998891305" sldId="258"/>
            <ac:spMk id="5" creationId="{1EA26BBA-24D1-8CDA-F6B0-C6AD841EF5F5}"/>
          </ac:spMkLst>
        </pc:spChg>
        <pc:spChg chg="mod">
          <ac:chgData name="13schishti@gmail.com" userId="50d09452-0880-4b95-9789-233fac06fb4e" providerId="ADAL" clId="{446777A4-BD7D-4BAF-A197-1598180C008E}" dt="2022-05-18T09:07:45.884" v="41"/>
          <ac:spMkLst>
            <pc:docMk/>
            <pc:sldMk cId="2998891305" sldId="258"/>
            <ac:spMk id="7" creationId="{768FE562-15EF-7747-BAD0-72235F3CB99A}"/>
          </ac:spMkLst>
        </pc:spChg>
        <pc:spChg chg="mod">
          <ac:chgData name="13schishti@gmail.com" userId="50d09452-0880-4b95-9789-233fac06fb4e" providerId="ADAL" clId="{446777A4-BD7D-4BAF-A197-1598180C008E}" dt="2022-05-18T09:11:54.274" v="183" actId="403"/>
          <ac:spMkLst>
            <pc:docMk/>
            <pc:sldMk cId="2998891305" sldId="258"/>
            <ac:spMk id="9" creationId="{2D71A653-031B-EC4F-BF9C-BDC36AB7DF36}"/>
          </ac:spMkLst>
        </pc:spChg>
        <pc:spChg chg="add del mod">
          <ac:chgData name="13schishti@gmail.com" userId="50d09452-0880-4b95-9789-233fac06fb4e" providerId="ADAL" clId="{446777A4-BD7D-4BAF-A197-1598180C008E}" dt="2022-05-18T09:12:45.561" v="217" actId="20577"/>
          <ac:spMkLst>
            <pc:docMk/>
            <pc:sldMk cId="2998891305" sldId="258"/>
            <ac:spMk id="10" creationId="{FAA136F5-808F-6C4D-AE4F-F149B03A2843}"/>
          </ac:spMkLst>
        </pc:spChg>
        <pc:spChg chg="mod">
          <ac:chgData name="13schishti@gmail.com" userId="50d09452-0880-4b95-9789-233fac06fb4e" providerId="ADAL" clId="{446777A4-BD7D-4BAF-A197-1598180C008E}" dt="2022-05-18T09:07:45.884" v="41"/>
          <ac:spMkLst>
            <pc:docMk/>
            <pc:sldMk cId="2998891305" sldId="258"/>
            <ac:spMk id="11" creationId="{57C8F70D-13EB-1C4B-B309-484398AD5C2C}"/>
          </ac:spMkLst>
        </pc:spChg>
        <pc:spChg chg="mod">
          <ac:chgData name="13schishti@gmail.com" userId="50d09452-0880-4b95-9789-233fac06fb4e" providerId="ADAL" clId="{446777A4-BD7D-4BAF-A197-1598180C008E}" dt="2022-05-18T10:21:31.561" v="336" actId="404"/>
          <ac:spMkLst>
            <pc:docMk/>
            <pc:sldMk cId="2998891305" sldId="258"/>
            <ac:spMk id="13" creationId="{49FE51CC-58D6-8C4E-AF72-5732958A52FD}"/>
          </ac:spMkLst>
        </pc:spChg>
        <pc:spChg chg="mod">
          <ac:chgData name="13schishti@gmail.com" userId="50d09452-0880-4b95-9789-233fac06fb4e" providerId="ADAL" clId="{446777A4-BD7D-4BAF-A197-1598180C008E}" dt="2022-05-18T09:07:45.884" v="41"/>
          <ac:spMkLst>
            <pc:docMk/>
            <pc:sldMk cId="2998891305" sldId="258"/>
            <ac:spMk id="14" creationId="{5A6CB507-4305-3B47-B325-906FA572FC58}"/>
          </ac:spMkLst>
        </pc:spChg>
        <pc:spChg chg="add mod">
          <ac:chgData name="13schishti@gmail.com" userId="50d09452-0880-4b95-9789-233fac06fb4e" providerId="ADAL" clId="{446777A4-BD7D-4BAF-A197-1598180C008E}" dt="2022-05-18T09:12:31.775" v="188" actId="21"/>
          <ac:spMkLst>
            <pc:docMk/>
            <pc:sldMk cId="2998891305" sldId="258"/>
            <ac:spMk id="15" creationId="{4D1FBD04-34F1-2F0C-1EC1-6E64C9175FB1}"/>
          </ac:spMkLst>
        </pc:spChg>
        <pc:picChg chg="add del mod">
          <ac:chgData name="13schishti@gmail.com" userId="50d09452-0880-4b95-9789-233fac06fb4e" providerId="ADAL" clId="{446777A4-BD7D-4BAF-A197-1598180C008E}" dt="2022-05-18T09:11:11.846" v="129" actId="21"/>
          <ac:picMkLst>
            <pc:docMk/>
            <pc:sldMk cId="2998891305" sldId="258"/>
            <ac:picMk id="3" creationId="{9C6D9021-AA8A-FFFD-E2A3-8CBF62CB03C9}"/>
          </ac:picMkLst>
        </pc:picChg>
        <pc:picChg chg="mod">
          <ac:chgData name="13schishti@gmail.com" userId="50d09452-0880-4b95-9789-233fac06fb4e" providerId="ADAL" clId="{446777A4-BD7D-4BAF-A197-1598180C008E}" dt="2022-05-18T09:07:45.884" v="41"/>
          <ac:picMkLst>
            <pc:docMk/>
            <pc:sldMk cId="2998891305" sldId="258"/>
            <ac:picMk id="8" creationId="{A3D083D5-E8B6-9244-821A-ECCF50DD792A}"/>
          </ac:picMkLst>
        </pc:picChg>
        <pc:picChg chg="add del mod">
          <ac:chgData name="13schishti@gmail.com" userId="50d09452-0880-4b95-9789-233fac06fb4e" providerId="ADAL" clId="{446777A4-BD7D-4BAF-A197-1598180C008E}" dt="2022-05-18T09:11:13.307" v="131"/>
          <ac:picMkLst>
            <pc:docMk/>
            <pc:sldMk cId="2998891305" sldId="258"/>
            <ac:picMk id="12" creationId="{D2F49F12-BC15-A3D3-68C6-8F336F2C20E4}"/>
          </ac:picMkLst>
        </pc:picChg>
        <pc:picChg chg="mod">
          <ac:chgData name="13schishti@gmail.com" userId="50d09452-0880-4b95-9789-233fac06fb4e" providerId="ADAL" clId="{446777A4-BD7D-4BAF-A197-1598180C008E}" dt="2022-05-18T09:11:24.402" v="132" actId="14826"/>
          <ac:picMkLst>
            <pc:docMk/>
            <pc:sldMk cId="2998891305" sldId="258"/>
            <ac:picMk id="17" creationId="{FA1ACA6A-207A-DC48-AC37-A31A2DDAED3F}"/>
          </ac:picMkLst>
        </pc:picChg>
      </pc:sldChg>
      <pc:sldChg chg="addSp delSp modSp del mod setBg setClrOvrMap delDesignElem">
        <pc:chgData name="13schishti@gmail.com" userId="50d09452-0880-4b95-9789-233fac06fb4e" providerId="ADAL" clId="{446777A4-BD7D-4BAF-A197-1598180C008E}" dt="2022-05-18T09:10:35.737" v="124" actId="47"/>
        <pc:sldMkLst>
          <pc:docMk/>
          <pc:sldMk cId="905062889" sldId="261"/>
        </pc:sldMkLst>
        <pc:spChg chg="mod">
          <ac:chgData name="13schishti@gmail.com" userId="50d09452-0880-4b95-9789-233fac06fb4e" providerId="ADAL" clId="{446777A4-BD7D-4BAF-A197-1598180C008E}" dt="2022-05-18T09:06:12.723" v="13" actId="20577"/>
          <ac:spMkLst>
            <pc:docMk/>
            <pc:sldMk cId="905062889" sldId="261"/>
            <ac:spMk id="2" creationId="{2DB49518-0A31-4A71-5DEF-95E5A2077A33}"/>
          </ac:spMkLst>
        </pc:spChg>
        <pc:spChg chg="add del mod">
          <ac:chgData name="13schishti@gmail.com" userId="50d09452-0880-4b95-9789-233fac06fb4e" providerId="ADAL" clId="{446777A4-BD7D-4BAF-A197-1598180C008E}" dt="2022-05-18T09:07:54.316" v="50" actId="1076"/>
          <ac:spMkLst>
            <pc:docMk/>
            <pc:sldMk cId="905062889" sldId="261"/>
            <ac:spMk id="11" creationId="{9752C6FA-5B85-2787-F202-8D92F2C5CCE1}"/>
          </ac:spMkLst>
        </pc:spChg>
        <pc:spChg chg="del">
          <ac:chgData name="13schishti@gmail.com" userId="50d09452-0880-4b95-9789-233fac06fb4e" providerId="ADAL" clId="{446777A4-BD7D-4BAF-A197-1598180C008E}" dt="2022-05-18T09:05:09.313" v="1"/>
          <ac:spMkLst>
            <pc:docMk/>
            <pc:sldMk cId="905062889" sldId="261"/>
            <ac:spMk id="46" creationId="{46D6306C-ED4F-4AAE-B4A5-EEA6AFAD726E}"/>
          </ac:spMkLst>
        </pc:spChg>
        <pc:spChg chg="add del">
          <ac:chgData name="13schishti@gmail.com" userId="50d09452-0880-4b95-9789-233fac06fb4e" providerId="ADAL" clId="{446777A4-BD7D-4BAF-A197-1598180C008E}" dt="2022-05-18T09:07:46.221" v="42"/>
          <ac:spMkLst>
            <pc:docMk/>
            <pc:sldMk cId="905062889" sldId="261"/>
            <ac:spMk id="47" creationId="{9228552E-C8B1-4A80-8448-0787CE0FC704}"/>
          </ac:spMkLst>
        </pc:spChg>
        <pc:spChg chg="del">
          <ac:chgData name="13schishti@gmail.com" userId="50d09452-0880-4b95-9789-233fac06fb4e" providerId="ADAL" clId="{446777A4-BD7D-4BAF-A197-1598180C008E}" dt="2022-05-18T09:05:09.313" v="1"/>
          <ac:spMkLst>
            <pc:docMk/>
            <pc:sldMk cId="905062889" sldId="261"/>
            <ac:spMk id="48" creationId="{0EC5361D-F897-4856-B945-0455A365EB24}"/>
          </ac:spMkLst>
        </pc:spChg>
        <pc:spChg chg="del">
          <ac:chgData name="13schishti@gmail.com" userId="50d09452-0880-4b95-9789-233fac06fb4e" providerId="ADAL" clId="{446777A4-BD7D-4BAF-A197-1598180C008E}" dt="2022-05-18T09:05:09.313" v="1"/>
          <ac:spMkLst>
            <pc:docMk/>
            <pc:sldMk cId="905062889" sldId="261"/>
            <ac:spMk id="50" creationId="{4508C0C5-2268-42B5-B3C8-4D0899E05F8C}"/>
          </ac:spMkLst>
        </pc:spChg>
        <pc:spChg chg="del">
          <ac:chgData name="13schishti@gmail.com" userId="50d09452-0880-4b95-9789-233fac06fb4e" providerId="ADAL" clId="{446777A4-BD7D-4BAF-A197-1598180C008E}" dt="2022-05-18T09:05:09.313" v="1"/>
          <ac:spMkLst>
            <pc:docMk/>
            <pc:sldMk cId="905062889" sldId="261"/>
            <ac:spMk id="52" creationId="{141ACBDB-38F8-4B34-8183-BD95B4E55A62}"/>
          </ac:spMkLst>
        </pc:spChg>
        <pc:spChg chg="del">
          <ac:chgData name="13schishti@gmail.com" userId="50d09452-0880-4b95-9789-233fac06fb4e" providerId="ADAL" clId="{446777A4-BD7D-4BAF-A197-1598180C008E}" dt="2022-05-18T09:05:09.313" v="1"/>
          <ac:spMkLst>
            <pc:docMk/>
            <pc:sldMk cId="905062889" sldId="261"/>
            <ac:spMk id="54" creationId="{DE00DB52-3455-4E2F-867B-A6D0516E175B}"/>
          </ac:spMkLst>
        </pc:spChg>
        <pc:spChg chg="del">
          <ac:chgData name="13schishti@gmail.com" userId="50d09452-0880-4b95-9789-233fac06fb4e" providerId="ADAL" clId="{446777A4-BD7D-4BAF-A197-1598180C008E}" dt="2022-05-18T09:05:09.313" v="1"/>
          <ac:spMkLst>
            <pc:docMk/>
            <pc:sldMk cId="905062889" sldId="261"/>
            <ac:spMk id="56" creationId="{9E914C83-E0D8-4953-92D5-169D28CB43AE}"/>
          </ac:spMkLst>
        </pc:spChg>
        <pc:spChg chg="del">
          <ac:chgData name="13schishti@gmail.com" userId="50d09452-0880-4b95-9789-233fac06fb4e" providerId="ADAL" clId="{446777A4-BD7D-4BAF-A197-1598180C008E}" dt="2022-05-18T09:05:09.313" v="1"/>
          <ac:spMkLst>
            <pc:docMk/>
            <pc:sldMk cId="905062889" sldId="261"/>
            <ac:spMk id="58" creationId="{3512E083-F550-46AF-8490-767ECFD00CB7}"/>
          </ac:spMkLst>
        </pc:spChg>
        <pc:graphicFrameChg chg="mod modGraphic">
          <ac:chgData name="13schishti@gmail.com" userId="50d09452-0880-4b95-9789-233fac06fb4e" providerId="ADAL" clId="{446777A4-BD7D-4BAF-A197-1598180C008E}" dt="2022-05-18T09:06:09.068" v="7" actId="26606"/>
          <ac:graphicFrameMkLst>
            <pc:docMk/>
            <pc:sldMk cId="905062889" sldId="261"/>
            <ac:graphicFrameMk id="42" creationId="{2F05DB83-72CF-71A6-038A-84A980197C92}"/>
          </ac:graphicFrameMkLst>
        </pc:graphicFrameChg>
      </pc:sldChg>
      <pc:sldChg chg="addSp delSp modSp add mod delDesignElem">
        <pc:chgData name="13schishti@gmail.com" userId="50d09452-0880-4b95-9789-233fac06fb4e" providerId="ADAL" clId="{446777A4-BD7D-4BAF-A197-1598180C008E}" dt="2022-05-18T09:13:13.317" v="221"/>
        <pc:sldMkLst>
          <pc:docMk/>
          <pc:sldMk cId="975841468" sldId="262"/>
        </pc:sldMkLst>
        <pc:spChg chg="mod">
          <ac:chgData name="13schishti@gmail.com" userId="50d09452-0880-4b95-9789-233fac06fb4e" providerId="ADAL" clId="{446777A4-BD7D-4BAF-A197-1598180C008E}" dt="2022-05-18T09:10:30.894" v="123" actId="20577"/>
          <ac:spMkLst>
            <pc:docMk/>
            <pc:sldMk cId="975841468" sldId="262"/>
            <ac:spMk id="2" creationId="{2DB49518-0A31-4A71-5DEF-95E5A2077A33}"/>
          </ac:spMkLst>
        </pc:spChg>
        <pc:spChg chg="add del mod">
          <ac:chgData name="13schishti@gmail.com" userId="50d09452-0880-4b95-9789-233fac06fb4e" providerId="ADAL" clId="{446777A4-BD7D-4BAF-A197-1598180C008E}" dt="2022-05-18T09:08:33.253" v="66" actId="26606"/>
          <ac:spMkLst>
            <pc:docMk/>
            <pc:sldMk cId="975841468" sldId="262"/>
            <ac:spMk id="6" creationId="{80C5D6F9-BC23-32EE-4F37-58DB9B54298C}"/>
          </ac:spMkLst>
        </pc:spChg>
        <pc:spChg chg="del">
          <ac:chgData name="13schishti@gmail.com" userId="50d09452-0880-4b95-9789-233fac06fb4e" providerId="ADAL" clId="{446777A4-BD7D-4BAF-A197-1598180C008E}" dt="2022-05-18T09:07:59.389" v="52" actId="21"/>
          <ac:spMkLst>
            <pc:docMk/>
            <pc:sldMk cId="975841468" sldId="262"/>
            <ac:spMk id="11" creationId="{9752C6FA-5B85-2787-F202-8D92F2C5CCE1}"/>
          </ac:spMkLst>
        </pc:spChg>
        <pc:spChg chg="del">
          <ac:chgData name="13schishti@gmail.com" userId="50d09452-0880-4b95-9789-233fac06fb4e" providerId="ADAL" clId="{446777A4-BD7D-4BAF-A197-1598180C008E}" dt="2022-05-18T09:13:13.317" v="221"/>
          <ac:spMkLst>
            <pc:docMk/>
            <pc:sldMk cId="975841468" sldId="262"/>
            <ac:spMk id="47" creationId="{9228552E-C8B1-4A80-8448-0787CE0FC704}"/>
          </ac:spMkLst>
        </pc:spChg>
        <pc:graphicFrameChg chg="add del mod modGraphic">
          <ac:chgData name="13schishti@gmail.com" userId="50d09452-0880-4b95-9789-233fac06fb4e" providerId="ADAL" clId="{446777A4-BD7D-4BAF-A197-1598180C008E}" dt="2022-05-18T09:08:42.416" v="68" actId="478"/>
          <ac:graphicFrameMkLst>
            <pc:docMk/>
            <pc:sldMk cId="975841468" sldId="262"/>
            <ac:graphicFrameMk id="42" creationId="{2F05DB83-72CF-71A6-038A-84A980197C92}"/>
          </ac:graphicFrameMkLst>
        </pc:graphicFrameChg>
        <pc:graphicFrameChg chg="add del">
          <ac:chgData name="13schishti@gmail.com" userId="50d09452-0880-4b95-9789-233fac06fb4e" providerId="ADAL" clId="{446777A4-BD7D-4BAF-A197-1598180C008E}" dt="2022-05-18T09:08:29.296" v="63" actId="26606"/>
          <ac:graphicFrameMkLst>
            <pc:docMk/>
            <pc:sldMk cId="975841468" sldId="262"/>
            <ac:graphicFrameMk id="49" creationId="{5C6842AE-9A4A-EF81-A542-9FE90F006CAE}"/>
          </ac:graphicFrameMkLst>
        </pc:graphicFrameChg>
        <pc:graphicFrameChg chg="add del">
          <ac:chgData name="13schishti@gmail.com" userId="50d09452-0880-4b95-9789-233fac06fb4e" providerId="ADAL" clId="{446777A4-BD7D-4BAF-A197-1598180C008E}" dt="2022-05-18T09:08:33.181" v="65" actId="26606"/>
          <ac:graphicFrameMkLst>
            <pc:docMk/>
            <pc:sldMk cId="975841468" sldId="262"/>
            <ac:graphicFrameMk id="51" creationId="{0419B002-B6F8-AC00-CE15-D27D7097E000}"/>
          </ac:graphicFrameMkLst>
        </pc:graphicFrameChg>
        <pc:graphicFrameChg chg="add">
          <ac:chgData name="13schishti@gmail.com" userId="50d09452-0880-4b95-9789-233fac06fb4e" providerId="ADAL" clId="{446777A4-BD7D-4BAF-A197-1598180C008E}" dt="2022-05-18T09:08:33.253" v="66" actId="26606"/>
          <ac:graphicFrameMkLst>
            <pc:docMk/>
            <pc:sldMk cId="975841468" sldId="262"/>
            <ac:graphicFrameMk id="53" creationId="{D4DB32DC-D2AD-21BA-456D-D071F0DD922C}"/>
          </ac:graphicFrameMkLst>
        </pc:graphicFrameChg>
      </pc:sldChg>
      <pc:sldChg chg="addSp delSp modSp new add del">
        <pc:chgData name="13schishti@gmail.com" userId="50d09452-0880-4b95-9789-233fac06fb4e" providerId="ADAL" clId="{446777A4-BD7D-4BAF-A197-1598180C008E}" dt="2022-05-18T09:07:49.360" v="47" actId="680"/>
        <pc:sldMkLst>
          <pc:docMk/>
          <pc:sldMk cId="1674010344" sldId="262"/>
        </pc:sldMkLst>
        <pc:spChg chg="add del mod">
          <ac:chgData name="13schishti@gmail.com" userId="50d09452-0880-4b95-9789-233fac06fb4e" providerId="ADAL" clId="{446777A4-BD7D-4BAF-A197-1598180C008E}" dt="2022-05-18T09:07:48.939" v="46"/>
          <ac:spMkLst>
            <pc:docMk/>
            <pc:sldMk cId="1674010344" sldId="262"/>
            <ac:spMk id="10" creationId="{B7E9DD7F-0008-A007-2906-62FDC85CD54E}"/>
          </ac:spMkLst>
        </pc:spChg>
      </pc:sldChg>
      <pc:sldChg chg="addSp delSp modSp add del mod setBg delDesignElem">
        <pc:chgData name="13schishti@gmail.com" userId="50d09452-0880-4b95-9789-233fac06fb4e" providerId="ADAL" clId="{446777A4-BD7D-4BAF-A197-1598180C008E}" dt="2022-05-18T09:07:47.951" v="45"/>
        <pc:sldMkLst>
          <pc:docMk/>
          <pc:sldMk cId="2457465340" sldId="263"/>
        </pc:sldMkLst>
        <pc:spChg chg="mod">
          <ac:chgData name="13schishti@gmail.com" userId="50d09452-0880-4b95-9789-233fac06fb4e" providerId="ADAL" clId="{446777A4-BD7D-4BAF-A197-1598180C008E}" dt="2022-05-18T09:07:47.355" v="43"/>
          <ac:spMkLst>
            <pc:docMk/>
            <pc:sldMk cId="2457465340" sldId="263"/>
            <ac:spMk id="2" creationId="{2DB49518-0A31-4A71-5DEF-95E5A2077A33}"/>
          </ac:spMkLst>
        </pc:spChg>
        <pc:spChg chg="add del mod">
          <ac:chgData name="13schishti@gmail.com" userId="50d09452-0880-4b95-9789-233fac06fb4e" providerId="ADAL" clId="{446777A4-BD7D-4BAF-A197-1598180C008E}" dt="2022-05-18T09:07:47.355" v="43"/>
          <ac:spMkLst>
            <pc:docMk/>
            <pc:sldMk cId="2457465340" sldId="263"/>
            <ac:spMk id="3" creationId="{8A27C63E-D5FC-0FAB-1E1A-61F9752F74C1}"/>
          </ac:spMkLst>
        </pc:spChg>
        <pc:spChg chg="add del mod">
          <ac:chgData name="13schishti@gmail.com" userId="50d09452-0880-4b95-9789-233fac06fb4e" providerId="ADAL" clId="{446777A4-BD7D-4BAF-A197-1598180C008E}" dt="2022-05-18T09:07:47.355" v="43"/>
          <ac:spMkLst>
            <pc:docMk/>
            <pc:sldMk cId="2457465340" sldId="263"/>
            <ac:spMk id="4" creationId="{60EAF947-2979-0E30-A501-CA9650E1D8B2}"/>
          </ac:spMkLst>
        </pc:spChg>
        <pc:spChg chg="add del mod">
          <ac:chgData name="13schishti@gmail.com" userId="50d09452-0880-4b95-9789-233fac06fb4e" providerId="ADAL" clId="{446777A4-BD7D-4BAF-A197-1598180C008E}" dt="2022-05-18T09:07:47.355" v="43"/>
          <ac:spMkLst>
            <pc:docMk/>
            <pc:sldMk cId="2457465340" sldId="263"/>
            <ac:spMk id="5" creationId="{25946832-2761-3B0F-6E5A-B9978CB62AA0}"/>
          </ac:spMkLst>
        </pc:spChg>
        <pc:spChg chg="add del mod">
          <ac:chgData name="13schishti@gmail.com" userId="50d09452-0880-4b95-9789-233fac06fb4e" providerId="ADAL" clId="{446777A4-BD7D-4BAF-A197-1598180C008E}" dt="2022-05-18T09:07:47.355" v="43"/>
          <ac:spMkLst>
            <pc:docMk/>
            <pc:sldMk cId="2457465340" sldId="263"/>
            <ac:spMk id="6" creationId="{35B9A7BF-6A50-AB60-C85F-831F076A7391}"/>
          </ac:spMkLst>
        </pc:spChg>
        <pc:spChg chg="add del mod">
          <ac:chgData name="13schishti@gmail.com" userId="50d09452-0880-4b95-9789-233fac06fb4e" providerId="ADAL" clId="{446777A4-BD7D-4BAF-A197-1598180C008E}" dt="2022-05-18T09:07:47.355" v="43"/>
          <ac:spMkLst>
            <pc:docMk/>
            <pc:sldMk cId="2457465340" sldId="263"/>
            <ac:spMk id="7" creationId="{1E069716-F715-5717-FDFD-0844AF1B31C8}"/>
          </ac:spMkLst>
        </pc:spChg>
        <pc:spChg chg="add del mod">
          <ac:chgData name="13schishti@gmail.com" userId="50d09452-0880-4b95-9789-233fac06fb4e" providerId="ADAL" clId="{446777A4-BD7D-4BAF-A197-1598180C008E}" dt="2022-05-18T09:07:47.355" v="43"/>
          <ac:spMkLst>
            <pc:docMk/>
            <pc:sldMk cId="2457465340" sldId="263"/>
            <ac:spMk id="8" creationId="{ACDBEECA-5AFA-E11F-A229-667B97491AD8}"/>
          </ac:spMkLst>
        </pc:spChg>
        <pc:spChg chg="add del mod">
          <ac:chgData name="13schishti@gmail.com" userId="50d09452-0880-4b95-9789-233fac06fb4e" providerId="ADAL" clId="{446777A4-BD7D-4BAF-A197-1598180C008E}" dt="2022-05-18T09:07:47.355" v="43"/>
          <ac:spMkLst>
            <pc:docMk/>
            <pc:sldMk cId="2457465340" sldId="263"/>
            <ac:spMk id="9" creationId="{4752AAF7-FE2D-4824-0D08-1C0B2B2C835C}"/>
          </ac:spMkLst>
        </pc:spChg>
        <pc:spChg chg="add del mod">
          <ac:chgData name="13schishti@gmail.com" userId="50d09452-0880-4b95-9789-233fac06fb4e" providerId="ADAL" clId="{446777A4-BD7D-4BAF-A197-1598180C008E}" dt="2022-05-18T09:07:47.355" v="43"/>
          <ac:spMkLst>
            <pc:docMk/>
            <pc:sldMk cId="2457465340" sldId="263"/>
            <ac:spMk id="10" creationId="{A70F08FB-C016-03D7-C029-BF2C68A369FD}"/>
          </ac:spMkLst>
        </pc:spChg>
        <pc:spChg chg="add del">
          <ac:chgData name="13schishti@gmail.com" userId="50d09452-0880-4b95-9789-233fac06fb4e" providerId="ADAL" clId="{446777A4-BD7D-4BAF-A197-1598180C008E}" dt="2022-05-18T09:07:47.951" v="45"/>
          <ac:spMkLst>
            <pc:docMk/>
            <pc:sldMk cId="2457465340" sldId="263"/>
            <ac:spMk id="47" creationId="{9228552E-C8B1-4A80-8448-0787CE0FC704}"/>
          </ac:spMkLst>
        </pc:spChg>
        <pc:graphicFrameChg chg="add del">
          <ac:chgData name="13schishti@gmail.com" userId="50d09452-0880-4b95-9789-233fac06fb4e" providerId="ADAL" clId="{446777A4-BD7D-4BAF-A197-1598180C008E}" dt="2022-05-18T09:07:44.540" v="35" actId="478"/>
          <ac:graphicFrameMkLst>
            <pc:docMk/>
            <pc:sldMk cId="2457465340" sldId="263"/>
            <ac:graphicFrameMk id="42" creationId="{2F05DB83-72CF-71A6-038A-84A980197C92}"/>
          </ac:graphicFrameMkLst>
        </pc:graphicFrameChg>
      </pc:sldChg>
      <pc:sldChg chg="delSp modSp add mod ord delDesignElem">
        <pc:chgData name="13schishti@gmail.com" userId="50d09452-0880-4b95-9789-233fac06fb4e" providerId="ADAL" clId="{446777A4-BD7D-4BAF-A197-1598180C008E}" dt="2022-05-18T09:13:13.317" v="221"/>
        <pc:sldMkLst>
          <pc:docMk/>
          <pc:sldMk cId="4271023810" sldId="263"/>
        </pc:sldMkLst>
        <pc:spChg chg="mod">
          <ac:chgData name="13schishti@gmail.com" userId="50d09452-0880-4b95-9789-233fac06fb4e" providerId="ADAL" clId="{446777A4-BD7D-4BAF-A197-1598180C008E}" dt="2022-05-18T09:10:26.468" v="116" actId="20577"/>
          <ac:spMkLst>
            <pc:docMk/>
            <pc:sldMk cId="4271023810" sldId="263"/>
            <ac:spMk id="2" creationId="{2DB49518-0A31-4A71-5DEF-95E5A2077A33}"/>
          </ac:spMkLst>
        </pc:spChg>
        <pc:spChg chg="del">
          <ac:chgData name="13schishti@gmail.com" userId="50d09452-0880-4b95-9789-233fac06fb4e" providerId="ADAL" clId="{446777A4-BD7D-4BAF-A197-1598180C008E}" dt="2022-05-18T09:13:13.317" v="221"/>
          <ac:spMkLst>
            <pc:docMk/>
            <pc:sldMk cId="4271023810" sldId="263"/>
            <ac:spMk id="47" creationId="{9228552E-C8B1-4A80-8448-0787CE0FC704}"/>
          </ac:spMkLst>
        </pc:spChg>
        <pc:graphicFrameChg chg="mod">
          <ac:chgData name="13schishti@gmail.com" userId="50d09452-0880-4b95-9789-233fac06fb4e" providerId="ADAL" clId="{446777A4-BD7D-4BAF-A197-1598180C008E}" dt="2022-05-18T09:10:06.244" v="109" actId="20577"/>
          <ac:graphicFrameMkLst>
            <pc:docMk/>
            <pc:sldMk cId="4271023810" sldId="263"/>
            <ac:graphicFrameMk id="53" creationId="{D4DB32DC-D2AD-21BA-456D-D071F0DD922C}"/>
          </ac:graphicFrameMkLst>
        </pc:graphicFrameChg>
      </pc:sldChg>
      <pc:sldChg chg="delSp modSp new add del mod ord">
        <pc:chgData name="13schishti@gmail.com" userId="50d09452-0880-4b95-9789-233fac06fb4e" providerId="ADAL" clId="{446777A4-BD7D-4BAF-A197-1598180C008E}" dt="2022-05-18T11:56:37.138" v="340" actId="1076"/>
        <pc:sldMkLst>
          <pc:docMk/>
          <pc:sldMk cId="2736903239" sldId="264"/>
        </pc:sldMkLst>
        <pc:spChg chg="mod">
          <ac:chgData name="13schishti@gmail.com" userId="50d09452-0880-4b95-9789-233fac06fb4e" providerId="ADAL" clId="{446777A4-BD7D-4BAF-A197-1598180C008E}" dt="2022-05-18T11:56:37.138" v="340" actId="1076"/>
          <ac:spMkLst>
            <pc:docMk/>
            <pc:sldMk cId="2736903239" sldId="264"/>
            <ac:spMk id="2" creationId="{01277F8D-E861-0F60-5733-02D8DDF62833}"/>
          </ac:spMkLst>
        </pc:spChg>
        <pc:spChg chg="del mod">
          <ac:chgData name="13schishti@gmail.com" userId="50d09452-0880-4b95-9789-233fac06fb4e" providerId="ADAL" clId="{446777A4-BD7D-4BAF-A197-1598180C008E}" dt="2022-05-18T09:13:17.680" v="222" actId="478"/>
          <ac:spMkLst>
            <pc:docMk/>
            <pc:sldMk cId="2736903239" sldId="264"/>
            <ac:spMk id="3" creationId="{973B533C-E099-9831-4DF2-205AB51F3569}"/>
          </ac:spMkLst>
        </pc:spChg>
        <pc:spChg chg="del mod">
          <ac:chgData name="13schishti@gmail.com" userId="50d09452-0880-4b95-9789-233fac06fb4e" providerId="ADAL" clId="{446777A4-BD7D-4BAF-A197-1598180C008E}" dt="2022-05-18T09:13:17.680" v="222" actId="478"/>
          <ac:spMkLst>
            <pc:docMk/>
            <pc:sldMk cId="2736903239" sldId="264"/>
            <ac:spMk id="4" creationId="{55EB4AF3-F693-789D-2A9F-051B7172764E}"/>
          </ac:spMkLst>
        </pc:spChg>
        <pc:spChg chg="del mod">
          <ac:chgData name="13schishti@gmail.com" userId="50d09452-0880-4b95-9789-233fac06fb4e" providerId="ADAL" clId="{446777A4-BD7D-4BAF-A197-1598180C008E}" dt="2022-05-18T09:14:00.583" v="224" actId="478"/>
          <ac:spMkLst>
            <pc:docMk/>
            <pc:sldMk cId="2736903239" sldId="264"/>
            <ac:spMk id="5" creationId="{05E50D20-35AA-EA25-8781-A26BD0D4FD3E}"/>
          </ac:spMkLst>
        </pc:spChg>
        <pc:spChg chg="del mod">
          <ac:chgData name="13schishti@gmail.com" userId="50d09452-0880-4b95-9789-233fac06fb4e" providerId="ADAL" clId="{446777A4-BD7D-4BAF-A197-1598180C008E}" dt="2022-05-18T09:13:17.680" v="222" actId="478"/>
          <ac:spMkLst>
            <pc:docMk/>
            <pc:sldMk cId="2736903239" sldId="264"/>
            <ac:spMk id="6" creationId="{62CAAB3D-5778-842E-CE69-B8B72EF6758B}"/>
          </ac:spMkLst>
        </pc:spChg>
        <pc:spChg chg="del mod">
          <ac:chgData name="13schishti@gmail.com" userId="50d09452-0880-4b95-9789-233fac06fb4e" providerId="ADAL" clId="{446777A4-BD7D-4BAF-A197-1598180C008E}" dt="2022-05-18T09:13:17.680" v="222" actId="478"/>
          <ac:spMkLst>
            <pc:docMk/>
            <pc:sldMk cId="2736903239" sldId="264"/>
            <ac:spMk id="7" creationId="{619DF6A4-F535-9C91-EA32-EEF4C2401972}"/>
          </ac:spMkLst>
        </pc:spChg>
        <pc:spChg chg="del mod">
          <ac:chgData name="13schishti@gmail.com" userId="50d09452-0880-4b95-9789-233fac06fb4e" providerId="ADAL" clId="{446777A4-BD7D-4BAF-A197-1598180C008E}" dt="2022-05-18T09:14:00.583" v="224" actId="478"/>
          <ac:spMkLst>
            <pc:docMk/>
            <pc:sldMk cId="2736903239" sldId="264"/>
            <ac:spMk id="8" creationId="{D35EF793-8ADA-8988-0F84-4C0E1B304529}"/>
          </ac:spMkLst>
        </pc:spChg>
        <pc:spChg chg="del mod">
          <ac:chgData name="13schishti@gmail.com" userId="50d09452-0880-4b95-9789-233fac06fb4e" providerId="ADAL" clId="{446777A4-BD7D-4BAF-A197-1598180C008E}" dt="2022-05-18T09:13:17.680" v="222" actId="478"/>
          <ac:spMkLst>
            <pc:docMk/>
            <pc:sldMk cId="2736903239" sldId="264"/>
            <ac:spMk id="9" creationId="{8DFB86EA-AFD8-E23A-8744-E5C392575BF1}"/>
          </ac:spMkLst>
        </pc:spChg>
      </pc:sldChg>
      <pc:sldChg chg="addSp delSp add del setBg delDesignElem">
        <pc:chgData name="13schishti@gmail.com" userId="50d09452-0880-4b95-9789-233fac06fb4e" providerId="ADAL" clId="{446777A4-BD7D-4BAF-A197-1598180C008E}" dt="2022-05-18T09:07:39.719" v="33"/>
        <pc:sldMkLst>
          <pc:docMk/>
          <pc:sldMk cId="3749499909" sldId="264"/>
        </pc:sldMkLst>
        <pc:spChg chg="add del">
          <ac:chgData name="13schishti@gmail.com" userId="50d09452-0880-4b95-9789-233fac06fb4e" providerId="ADAL" clId="{446777A4-BD7D-4BAF-A197-1598180C008E}" dt="2022-05-18T09:07:39.719" v="33"/>
          <ac:spMkLst>
            <pc:docMk/>
            <pc:sldMk cId="3749499909" sldId="264"/>
            <ac:spMk id="47" creationId="{9228552E-C8B1-4A80-8448-0787CE0FC704}"/>
          </ac:spMkLst>
        </pc:spChg>
      </pc:sldChg>
      <pc:sldChg chg="new del">
        <pc:chgData name="13schishti@gmail.com" userId="50d09452-0880-4b95-9789-233fac06fb4e" providerId="ADAL" clId="{446777A4-BD7D-4BAF-A197-1598180C008E}" dt="2022-05-18T09:14:45.662" v="240" actId="680"/>
        <pc:sldMkLst>
          <pc:docMk/>
          <pc:sldMk cId="638949143" sldId="265"/>
        </pc:sldMkLst>
      </pc:sldChg>
      <pc:sldChg chg="add del">
        <pc:chgData name="13schishti@gmail.com" userId="50d09452-0880-4b95-9789-233fac06fb4e" providerId="ADAL" clId="{446777A4-BD7D-4BAF-A197-1598180C008E}" dt="2022-05-18T09:14:53.109" v="246"/>
        <pc:sldMkLst>
          <pc:docMk/>
          <pc:sldMk cId="2123795036" sldId="265"/>
        </pc:sldMkLst>
      </pc:sldChg>
      <pc:sldChg chg="addSp delSp modSp add mod ord">
        <pc:chgData name="13schishti@gmail.com" userId="50d09452-0880-4b95-9789-233fac06fb4e" providerId="ADAL" clId="{446777A4-BD7D-4BAF-A197-1598180C008E}" dt="2022-05-18T09:16:44.443" v="271"/>
        <pc:sldMkLst>
          <pc:docMk/>
          <pc:sldMk cId="3294215086" sldId="265"/>
        </pc:sldMkLst>
        <pc:spChg chg="mod">
          <ac:chgData name="13schishti@gmail.com" userId="50d09452-0880-4b95-9789-233fac06fb4e" providerId="ADAL" clId="{446777A4-BD7D-4BAF-A197-1598180C008E}" dt="2022-05-18T09:14:58.054" v="257" actId="20577"/>
          <ac:spMkLst>
            <pc:docMk/>
            <pc:sldMk cId="3294215086" sldId="265"/>
            <ac:spMk id="2" creationId="{01277F8D-E861-0F60-5733-02D8DDF62833}"/>
          </ac:spMkLst>
        </pc:spChg>
        <pc:spChg chg="add del mod">
          <ac:chgData name="13schishti@gmail.com" userId="50d09452-0880-4b95-9789-233fac06fb4e" providerId="ADAL" clId="{446777A4-BD7D-4BAF-A197-1598180C008E}" dt="2022-05-18T09:16:34.272" v="267" actId="478"/>
          <ac:spMkLst>
            <pc:docMk/>
            <pc:sldMk cId="3294215086" sldId="265"/>
            <ac:spMk id="5" creationId="{660EEC49-46EE-0538-195B-8450EB8ADAE6}"/>
          </ac:spMkLst>
        </pc:spChg>
        <pc:picChg chg="add mod">
          <ac:chgData name="13schishti@gmail.com" userId="50d09452-0880-4b95-9789-233fac06fb4e" providerId="ADAL" clId="{446777A4-BD7D-4BAF-A197-1598180C008E}" dt="2022-05-18T09:16:40.233" v="269" actId="1076"/>
          <ac:picMkLst>
            <pc:docMk/>
            <pc:sldMk cId="3294215086" sldId="265"/>
            <ac:picMk id="4" creationId="{4313F9B2-4EEC-CA7B-0AFE-117F42DEE768}"/>
          </ac:picMkLst>
        </pc:picChg>
      </pc:sldChg>
      <pc:sldChg chg="add del">
        <pc:chgData name="13schishti@gmail.com" userId="50d09452-0880-4b95-9789-233fac06fb4e" providerId="ADAL" clId="{446777A4-BD7D-4BAF-A197-1598180C008E}" dt="2022-05-18T10:21:37.268" v="339" actId="47"/>
        <pc:sldMkLst>
          <pc:docMk/>
          <pc:sldMk cId="2969717283" sldId="266"/>
        </pc:sldMkLst>
      </pc:sldChg>
      <pc:sldChg chg="new del">
        <pc:chgData name="13schishti@gmail.com" userId="50d09452-0880-4b95-9789-233fac06fb4e" providerId="ADAL" clId="{446777A4-BD7D-4BAF-A197-1598180C008E}" dt="2022-05-18T09:16:49.789" v="274" actId="47"/>
        <pc:sldMkLst>
          <pc:docMk/>
          <pc:sldMk cId="3215045568" sldId="266"/>
        </pc:sldMkLst>
      </pc:sldChg>
      <pc:sldChg chg="modSp add mod setBg">
        <pc:chgData name="13schishti@gmail.com" userId="50d09452-0880-4b95-9789-233fac06fb4e" providerId="ADAL" clId="{446777A4-BD7D-4BAF-A197-1598180C008E}" dt="2022-05-18T11:59:59.650" v="343" actId="207"/>
        <pc:sldMkLst>
          <pc:docMk/>
          <pc:sldMk cId="3965253390" sldId="270"/>
        </pc:sldMkLst>
        <pc:spChg chg="mod">
          <ac:chgData name="13schishti@gmail.com" userId="50d09452-0880-4b95-9789-233fac06fb4e" providerId="ADAL" clId="{446777A4-BD7D-4BAF-A197-1598180C008E}" dt="2022-05-18T11:59:59.650" v="343" actId="207"/>
          <ac:spMkLst>
            <pc:docMk/>
            <pc:sldMk cId="3965253390" sldId="270"/>
            <ac:spMk id="2" creationId="{BC5C45E2-9134-DD37-78EA-85499ED09F1A}"/>
          </ac:spMkLst>
        </pc:spChg>
        <pc:spChg chg="mod">
          <ac:chgData name="13schishti@gmail.com" userId="50d09452-0880-4b95-9789-233fac06fb4e" providerId="ADAL" clId="{446777A4-BD7D-4BAF-A197-1598180C008E}" dt="2022-05-18T11:59:55.842" v="342" actId="207"/>
          <ac:spMkLst>
            <pc:docMk/>
            <pc:sldMk cId="3965253390" sldId="270"/>
            <ac:spMk id="9" creationId="{B1F944D4-EEB6-5528-FBBC-C4C2E2FF8EF5}"/>
          </ac:spMkLst>
        </pc:spChg>
      </pc:sldChg>
      <pc:sldMasterChg chg="addSp">
        <pc:chgData name="13schishti@gmail.com" userId="50d09452-0880-4b95-9789-233fac06fb4e" providerId="ADAL" clId="{446777A4-BD7D-4BAF-A197-1598180C008E}" dt="2022-05-18T09:05:21.115" v="2"/>
        <pc:sldMasterMkLst>
          <pc:docMk/>
          <pc:sldMasterMk cId="235591875" sldId="2147483690"/>
        </pc:sldMasterMkLst>
        <pc:spChg chg="add">
          <ac:chgData name="13schishti@gmail.com" userId="50d09452-0880-4b95-9789-233fac06fb4e" providerId="ADAL" clId="{446777A4-BD7D-4BAF-A197-1598180C008E}" dt="2022-05-18T09:05:21.115" v="2"/>
          <ac:spMkLst>
            <pc:docMk/>
            <pc:sldMasterMk cId="235591875" sldId="2147483690"/>
            <ac:spMk id="8" creationId="{4EC188BB-C040-BB92-653F-CFD458F5E578}"/>
          </ac:spMkLst>
        </pc:spChg>
        <pc:picChg chg="add">
          <ac:chgData name="13schishti@gmail.com" userId="50d09452-0880-4b95-9789-233fac06fb4e" providerId="ADAL" clId="{446777A4-BD7D-4BAF-A197-1598180C008E}" dt="2022-05-18T09:05:21.115" v="2"/>
          <ac:picMkLst>
            <pc:docMk/>
            <pc:sldMasterMk cId="235591875" sldId="2147483690"/>
            <ac:picMk id="7" creationId="{932879F2-E278-AA6D-D06A-694B2AB1799C}"/>
          </ac:picMkLst>
        </pc:picChg>
      </pc:sldMasterChg>
      <pc:sldMasterChg chg="addSp">
        <pc:chgData name="13schishti@gmail.com" userId="50d09452-0880-4b95-9789-233fac06fb4e" providerId="ADAL" clId="{446777A4-BD7D-4BAF-A197-1598180C008E}" dt="2022-05-18T09:06:03.362" v="6"/>
        <pc:sldMasterMkLst>
          <pc:docMk/>
          <pc:sldMasterMk cId="697379050" sldId="2147483703"/>
        </pc:sldMasterMkLst>
        <pc:spChg chg="add">
          <ac:chgData name="13schishti@gmail.com" userId="50d09452-0880-4b95-9789-233fac06fb4e" providerId="ADAL" clId="{446777A4-BD7D-4BAF-A197-1598180C008E}" dt="2022-05-18T09:06:03.362" v="6"/>
          <ac:spMkLst>
            <pc:docMk/>
            <pc:sldMasterMk cId="697379050" sldId="2147483703"/>
            <ac:spMk id="8" creationId="{9D3FAC5B-BE1B-A5B8-DCAB-E2A63975FBD4}"/>
          </ac:spMkLst>
        </pc:spChg>
        <pc:picChg chg="add">
          <ac:chgData name="13schishti@gmail.com" userId="50d09452-0880-4b95-9789-233fac06fb4e" providerId="ADAL" clId="{446777A4-BD7D-4BAF-A197-1598180C008E}" dt="2022-05-18T09:06:03.362" v="6"/>
          <ac:picMkLst>
            <pc:docMk/>
            <pc:sldMasterMk cId="697379050" sldId="2147483703"/>
            <ac:picMk id="7" creationId="{1CD646C3-671E-D3BE-B416-57D98E56E38F}"/>
          </ac:picMkLst>
        </pc:picChg>
      </pc:sldMasterChg>
      <pc:sldMasterChg chg="addSp">
        <pc:chgData name="13schishti@gmail.com" userId="50d09452-0880-4b95-9789-233fac06fb4e" providerId="ADAL" clId="{446777A4-BD7D-4BAF-A197-1598180C008E}" dt="2022-05-18T09:13:13.317" v="221"/>
        <pc:sldMasterMkLst>
          <pc:docMk/>
          <pc:sldMasterMk cId="921681326" sldId="2147483716"/>
        </pc:sldMasterMkLst>
        <pc:spChg chg="add">
          <ac:chgData name="13schishti@gmail.com" userId="50d09452-0880-4b95-9789-233fac06fb4e" providerId="ADAL" clId="{446777A4-BD7D-4BAF-A197-1598180C008E}" dt="2022-05-18T09:13:13.317" v="221"/>
          <ac:spMkLst>
            <pc:docMk/>
            <pc:sldMasterMk cId="921681326" sldId="2147483716"/>
            <ac:spMk id="8" creationId="{D923E7EA-BE69-613B-E9C8-F29772D62DAF}"/>
          </ac:spMkLst>
        </pc:spChg>
        <pc:picChg chg="add">
          <ac:chgData name="13schishti@gmail.com" userId="50d09452-0880-4b95-9789-233fac06fb4e" providerId="ADAL" clId="{446777A4-BD7D-4BAF-A197-1598180C008E}" dt="2022-05-18T09:13:13.317" v="221"/>
          <ac:picMkLst>
            <pc:docMk/>
            <pc:sldMasterMk cId="921681326" sldId="2147483716"/>
            <ac:picMk id="7" creationId="{02969C1C-149B-902E-09E7-AABA377B26B3}"/>
          </ac:picMkLst>
        </pc:picChg>
      </pc:sldMasterChg>
    </pc:docChg>
  </pc:docChgLst>
  <pc:docChgLst>
    <pc:chgData name="Someleze Diko" userId="345de699-f35d-40ff-bb24-ede3ec5039e8" providerId="ADAL" clId="{6010886A-38E1-41C8-AC9F-CA6531AE720B}"/>
    <pc:docChg chg="modSld">
      <pc:chgData name="Someleze Diko" userId="345de699-f35d-40ff-bb24-ede3ec5039e8" providerId="ADAL" clId="{6010886A-38E1-41C8-AC9F-CA6531AE720B}" dt="2022-05-17T19:08:14.538" v="1"/>
      <pc:docMkLst>
        <pc:docMk/>
      </pc:docMkLst>
      <pc:sldChg chg="modSp mod">
        <pc:chgData name="Someleze Diko" userId="345de699-f35d-40ff-bb24-ede3ec5039e8" providerId="ADAL" clId="{6010886A-38E1-41C8-AC9F-CA6531AE720B}" dt="2022-05-17T19:08:14.538" v="1"/>
        <pc:sldMkLst>
          <pc:docMk/>
          <pc:sldMk cId="2998891305" sldId="258"/>
        </pc:sldMkLst>
        <pc:spChg chg="mod">
          <ac:chgData name="Someleze Diko" userId="345de699-f35d-40ff-bb24-ede3ec5039e8" providerId="ADAL" clId="{6010886A-38E1-41C8-AC9F-CA6531AE720B}" dt="2022-05-17T19:08:14.538" v="1"/>
          <ac:spMkLst>
            <pc:docMk/>
            <pc:sldMk cId="2998891305" sldId="258"/>
            <ac:spMk id="7" creationId="{768FE562-15EF-7747-BAD0-72235F3CB99A}"/>
          </ac:spMkLst>
        </pc:spChg>
        <pc:picChg chg="mod">
          <ac:chgData name="Someleze Diko" userId="345de699-f35d-40ff-bb24-ede3ec5039e8" providerId="ADAL" clId="{6010886A-38E1-41C8-AC9F-CA6531AE720B}" dt="2022-05-17T19:07:45.456" v="0" actId="14826"/>
          <ac:picMkLst>
            <pc:docMk/>
            <pc:sldMk cId="2998891305" sldId="258"/>
            <ac:picMk id="8" creationId="{A3D083D5-E8B6-9244-821A-ECCF50DD792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2D3C0-6705-43ED-A043-DE2102ADE320}"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8CCCE38E-9E1E-410A-B79B-E4F922EC8AF9}">
      <dgm:prSet custT="1"/>
      <dgm:spPr/>
      <dgm:t>
        <a:bodyPr/>
        <a:lstStyle/>
        <a:p>
          <a:pPr>
            <a:defRPr b="1"/>
          </a:pPr>
          <a:r>
            <a:rPr lang="en-US" sz="1400" b="1" i="1">
              <a:latin typeface="Segoe UI" panose="020B0502040204020203" pitchFamily="34" charset="0"/>
              <a:cs typeface="Segoe UI" panose="020B0502040204020203" pitchFamily="34" charset="0"/>
            </a:rPr>
            <a:t>10.00 – 10.30</a:t>
          </a:r>
          <a:endParaRPr lang="en-US" sz="1400">
            <a:latin typeface="Segoe UI" panose="020B0502040204020203" pitchFamily="34" charset="0"/>
            <a:cs typeface="Segoe UI" panose="020B0502040204020203" pitchFamily="34" charset="0"/>
          </a:endParaRPr>
        </a:p>
      </dgm:t>
    </dgm:pt>
    <dgm:pt modelId="{E7BD5625-F3A0-48BE-82A7-8434BE91D797}" type="parTrans" cxnId="{B2F296EF-DA69-4E9C-821D-537045C9409B}">
      <dgm:prSet/>
      <dgm:spPr/>
      <dgm:t>
        <a:bodyPr/>
        <a:lstStyle/>
        <a:p>
          <a:endParaRPr lang="en-US"/>
        </a:p>
      </dgm:t>
    </dgm:pt>
    <dgm:pt modelId="{EAE1696D-4666-447C-BF06-CF51E12FCFD1}" type="sibTrans" cxnId="{B2F296EF-DA69-4E9C-821D-537045C9409B}">
      <dgm:prSet/>
      <dgm:spPr/>
      <dgm:t>
        <a:bodyPr/>
        <a:lstStyle/>
        <a:p>
          <a:endParaRPr lang="en-US"/>
        </a:p>
      </dgm:t>
    </dgm:pt>
    <dgm:pt modelId="{39DF71DD-BC2C-4E6B-93D1-5A895D1461B3}">
      <dgm:prSet custT="1"/>
      <dgm:spPr/>
      <dgm:t>
        <a:bodyPr/>
        <a:lstStyle/>
        <a:p>
          <a:pPr>
            <a:defRPr b="1"/>
          </a:pPr>
          <a:r>
            <a:rPr lang="en-US" sz="1400" b="1" i="1">
              <a:latin typeface="Segoe UI" panose="020B0502040204020203" pitchFamily="34" charset="0"/>
              <a:cs typeface="Segoe UI" panose="020B0502040204020203" pitchFamily="34" charset="0"/>
            </a:rPr>
            <a:t>10.30 – 10.40</a:t>
          </a:r>
          <a:endParaRPr lang="en-US" sz="1400">
            <a:latin typeface="Segoe UI" panose="020B0502040204020203" pitchFamily="34" charset="0"/>
            <a:cs typeface="Segoe UI" panose="020B0502040204020203" pitchFamily="34" charset="0"/>
          </a:endParaRPr>
        </a:p>
      </dgm:t>
    </dgm:pt>
    <dgm:pt modelId="{B33CE99E-07C4-4AB4-8A33-7ADE0C22916A}" type="parTrans" cxnId="{2EED2D69-47D5-4AC6-8422-0862251CFE58}">
      <dgm:prSet/>
      <dgm:spPr/>
      <dgm:t>
        <a:bodyPr/>
        <a:lstStyle/>
        <a:p>
          <a:endParaRPr lang="en-GB"/>
        </a:p>
      </dgm:t>
    </dgm:pt>
    <dgm:pt modelId="{F9EE7EDD-6E36-4C70-B734-2CEFB1EDC6F6}" type="sibTrans" cxnId="{2EED2D69-47D5-4AC6-8422-0862251CFE58}">
      <dgm:prSet/>
      <dgm:spPr/>
      <dgm:t>
        <a:bodyPr/>
        <a:lstStyle/>
        <a:p>
          <a:endParaRPr lang="en-GB"/>
        </a:p>
      </dgm:t>
    </dgm:pt>
    <dgm:pt modelId="{A3283AA0-5B92-4989-97B6-3E7120CDBC1B}">
      <dgm:prSet custT="1"/>
      <dgm:spPr/>
      <dgm:t>
        <a:bodyPr/>
        <a:lstStyle/>
        <a:p>
          <a:pPr>
            <a:defRPr b="1"/>
          </a:pPr>
          <a:r>
            <a:rPr lang="en-US" sz="1400" b="1" i="1">
              <a:latin typeface="Segoe UI" panose="020B0502040204020203" pitchFamily="34" charset="0"/>
              <a:cs typeface="Segoe UI" panose="020B0502040204020203" pitchFamily="34" charset="0"/>
            </a:rPr>
            <a:t>10.40 – 10.50</a:t>
          </a:r>
          <a:endParaRPr lang="en-US" sz="1400">
            <a:latin typeface="Segoe UI" panose="020B0502040204020203" pitchFamily="34" charset="0"/>
            <a:cs typeface="Segoe UI" panose="020B0502040204020203" pitchFamily="34" charset="0"/>
          </a:endParaRPr>
        </a:p>
      </dgm:t>
    </dgm:pt>
    <dgm:pt modelId="{84796C59-C166-4449-A465-990186C073C6}" type="parTrans" cxnId="{6E6C2510-D13E-4071-AB8E-5B24A7DDC89F}">
      <dgm:prSet/>
      <dgm:spPr/>
      <dgm:t>
        <a:bodyPr/>
        <a:lstStyle/>
        <a:p>
          <a:endParaRPr lang="en-GB"/>
        </a:p>
      </dgm:t>
    </dgm:pt>
    <dgm:pt modelId="{DF34942C-55FC-4221-8911-4DE64FF26615}" type="sibTrans" cxnId="{6E6C2510-D13E-4071-AB8E-5B24A7DDC89F}">
      <dgm:prSet/>
      <dgm:spPr/>
      <dgm:t>
        <a:bodyPr/>
        <a:lstStyle/>
        <a:p>
          <a:endParaRPr lang="en-GB"/>
        </a:p>
      </dgm:t>
    </dgm:pt>
    <dgm:pt modelId="{42691F9C-0987-466F-8DAB-0E70AADA62BF}">
      <dgm:prSet custT="1"/>
      <dgm:spPr/>
      <dgm:t>
        <a:bodyPr/>
        <a:lstStyle/>
        <a:p>
          <a:pPr>
            <a:defRPr b="1"/>
          </a:pPr>
          <a:r>
            <a:rPr lang="en-US" sz="1400" b="1" i="1">
              <a:latin typeface="Segoe UI" panose="020B0502040204020203" pitchFamily="34" charset="0"/>
              <a:cs typeface="Segoe UI" panose="020B0502040204020203" pitchFamily="34" charset="0"/>
            </a:rPr>
            <a:t>11.00 – 12.00</a:t>
          </a:r>
          <a:endParaRPr lang="en-US" sz="1400">
            <a:latin typeface="Segoe UI" panose="020B0502040204020203" pitchFamily="34" charset="0"/>
            <a:cs typeface="Segoe UI" panose="020B0502040204020203" pitchFamily="34" charset="0"/>
          </a:endParaRPr>
        </a:p>
      </dgm:t>
    </dgm:pt>
    <dgm:pt modelId="{59EE5E9B-F3D5-470F-952F-2EA5057CEF2B}" type="parTrans" cxnId="{F4C679AA-C203-4FB4-8783-52638C485685}">
      <dgm:prSet/>
      <dgm:spPr/>
      <dgm:t>
        <a:bodyPr/>
        <a:lstStyle/>
        <a:p>
          <a:endParaRPr lang="en-GB"/>
        </a:p>
      </dgm:t>
    </dgm:pt>
    <dgm:pt modelId="{B2F096DC-2AD2-473E-9C37-6A8FBA8AD990}" type="sibTrans" cxnId="{F4C679AA-C203-4FB4-8783-52638C485685}">
      <dgm:prSet/>
      <dgm:spPr/>
      <dgm:t>
        <a:bodyPr/>
        <a:lstStyle/>
        <a:p>
          <a:endParaRPr lang="en-GB"/>
        </a:p>
      </dgm:t>
    </dgm:pt>
    <dgm:pt modelId="{4E0D4E85-106B-4BEB-8E96-4A8352C5ABE7}">
      <dgm:prSet custT="1"/>
      <dgm:spPr/>
      <dgm:t>
        <a:bodyPr/>
        <a:lstStyle/>
        <a:p>
          <a:pPr>
            <a:defRPr b="1"/>
          </a:pPr>
          <a:r>
            <a:rPr lang="en-US" sz="1400" b="1" i="1">
              <a:latin typeface="Segoe UI" panose="020B0502040204020203" pitchFamily="34" charset="0"/>
              <a:cs typeface="Segoe UI" panose="020B0502040204020203" pitchFamily="34" charset="0"/>
            </a:rPr>
            <a:t>12.00 – 12.40</a:t>
          </a:r>
          <a:endParaRPr lang="en-US" sz="1400">
            <a:latin typeface="Segoe UI" panose="020B0502040204020203" pitchFamily="34" charset="0"/>
            <a:cs typeface="Segoe UI" panose="020B0502040204020203" pitchFamily="34" charset="0"/>
          </a:endParaRPr>
        </a:p>
      </dgm:t>
    </dgm:pt>
    <dgm:pt modelId="{5130044B-51E9-494C-AD40-89648816C2FE}" type="parTrans" cxnId="{7482A615-975E-45C3-A505-79CE2F671082}">
      <dgm:prSet/>
      <dgm:spPr/>
      <dgm:t>
        <a:bodyPr/>
        <a:lstStyle/>
        <a:p>
          <a:endParaRPr lang="en-GB"/>
        </a:p>
      </dgm:t>
    </dgm:pt>
    <dgm:pt modelId="{B19C13C2-6CD4-4B60-8BEA-13BFEB259C8B}" type="sibTrans" cxnId="{7482A615-975E-45C3-A505-79CE2F671082}">
      <dgm:prSet/>
      <dgm:spPr/>
      <dgm:t>
        <a:bodyPr/>
        <a:lstStyle/>
        <a:p>
          <a:endParaRPr lang="en-GB"/>
        </a:p>
      </dgm:t>
    </dgm:pt>
    <dgm:pt modelId="{8C13C45D-9760-46EE-9E62-9582844CAC11}">
      <dgm:prSet custT="1"/>
      <dgm:spPr/>
      <dgm:t>
        <a:bodyPr/>
        <a:lstStyle/>
        <a:p>
          <a:pPr>
            <a:defRPr b="1"/>
          </a:pPr>
          <a:r>
            <a:rPr lang="en-US" sz="1400" b="1" i="1">
              <a:latin typeface="Segoe UI" panose="020B0502040204020203" pitchFamily="34" charset="0"/>
              <a:cs typeface="Segoe UI" panose="020B0502040204020203" pitchFamily="34" charset="0"/>
            </a:rPr>
            <a:t>12.40 – 13.10</a:t>
          </a:r>
          <a:endParaRPr lang="en-US" sz="1400">
            <a:latin typeface="Segoe UI" panose="020B0502040204020203" pitchFamily="34" charset="0"/>
            <a:cs typeface="Segoe UI" panose="020B0502040204020203" pitchFamily="34" charset="0"/>
          </a:endParaRPr>
        </a:p>
      </dgm:t>
    </dgm:pt>
    <dgm:pt modelId="{519A5713-1794-4D9F-96E6-65C0030F8098}" type="parTrans" cxnId="{A1769528-18C7-40F8-BFA5-93A23EFC83D1}">
      <dgm:prSet/>
      <dgm:spPr/>
      <dgm:t>
        <a:bodyPr/>
        <a:lstStyle/>
        <a:p>
          <a:endParaRPr lang="en-GB"/>
        </a:p>
      </dgm:t>
    </dgm:pt>
    <dgm:pt modelId="{0E45ECD7-2AD7-40E4-8272-E32AF1A96A87}" type="sibTrans" cxnId="{A1769528-18C7-40F8-BFA5-93A23EFC83D1}">
      <dgm:prSet/>
      <dgm:spPr/>
      <dgm:t>
        <a:bodyPr/>
        <a:lstStyle/>
        <a:p>
          <a:endParaRPr lang="en-GB"/>
        </a:p>
      </dgm:t>
    </dgm:pt>
    <dgm:pt modelId="{369331DD-F13E-4830-B382-EFEA90C91952}">
      <dgm:prSet custT="1"/>
      <dgm:spPr/>
      <dgm:t>
        <a:bodyPr/>
        <a:lstStyle/>
        <a:p>
          <a:pPr>
            <a:defRPr b="1"/>
          </a:pPr>
          <a:r>
            <a:rPr lang="en-US" sz="1400" b="1" i="1">
              <a:latin typeface="Segoe UI" panose="020B0502040204020203" pitchFamily="34" charset="0"/>
              <a:cs typeface="Segoe UI" panose="020B0502040204020203" pitchFamily="34" charset="0"/>
            </a:rPr>
            <a:t>13.10 – 13.40</a:t>
          </a:r>
          <a:endParaRPr lang="en-US" sz="1400">
            <a:latin typeface="Segoe UI" panose="020B0502040204020203" pitchFamily="34" charset="0"/>
            <a:cs typeface="Segoe UI" panose="020B0502040204020203" pitchFamily="34" charset="0"/>
          </a:endParaRPr>
        </a:p>
      </dgm:t>
    </dgm:pt>
    <dgm:pt modelId="{C515CAB5-4569-4A5A-82BD-7922A433E011}" type="parTrans" cxnId="{BF797906-9E10-4303-BCF2-250BCA2E412B}">
      <dgm:prSet/>
      <dgm:spPr/>
      <dgm:t>
        <a:bodyPr/>
        <a:lstStyle/>
        <a:p>
          <a:endParaRPr lang="en-GB"/>
        </a:p>
      </dgm:t>
    </dgm:pt>
    <dgm:pt modelId="{D4D29965-4DE6-46F0-B3FE-98DFEA586B24}" type="sibTrans" cxnId="{BF797906-9E10-4303-BCF2-250BCA2E412B}">
      <dgm:prSet/>
      <dgm:spPr/>
      <dgm:t>
        <a:bodyPr/>
        <a:lstStyle/>
        <a:p>
          <a:endParaRPr lang="en-GB"/>
        </a:p>
      </dgm:t>
    </dgm:pt>
    <dgm:pt modelId="{850D4BFF-063D-4A62-8018-E74FB7BE3E26}">
      <dgm:prSet custT="1"/>
      <dgm:spPr/>
      <dgm:t>
        <a:bodyPr/>
        <a:lstStyle/>
        <a:p>
          <a:pPr>
            <a:defRPr b="1"/>
          </a:pPr>
          <a:r>
            <a:rPr lang="en-US" sz="1400" b="1" i="1">
              <a:latin typeface="Segoe UI" panose="020B0502040204020203" pitchFamily="34" charset="0"/>
              <a:cs typeface="Segoe UI" panose="020B0502040204020203" pitchFamily="34" charset="0"/>
            </a:rPr>
            <a:t>13.40 – 14.20</a:t>
          </a:r>
          <a:endParaRPr lang="en-US" sz="1400">
            <a:latin typeface="Segoe UI" panose="020B0502040204020203" pitchFamily="34" charset="0"/>
            <a:cs typeface="Segoe UI" panose="020B0502040204020203" pitchFamily="34" charset="0"/>
          </a:endParaRPr>
        </a:p>
      </dgm:t>
    </dgm:pt>
    <dgm:pt modelId="{BA8F6D52-6476-46CA-9FFB-DE34B4814F87}" type="parTrans" cxnId="{9DA2C2E4-2589-44C3-83BE-C59B0A281609}">
      <dgm:prSet/>
      <dgm:spPr/>
      <dgm:t>
        <a:bodyPr/>
        <a:lstStyle/>
        <a:p>
          <a:endParaRPr lang="en-GB"/>
        </a:p>
      </dgm:t>
    </dgm:pt>
    <dgm:pt modelId="{78B659AD-593C-4D79-AC70-998C2F607ECD}" type="sibTrans" cxnId="{9DA2C2E4-2589-44C3-83BE-C59B0A281609}">
      <dgm:prSet/>
      <dgm:spPr/>
      <dgm:t>
        <a:bodyPr/>
        <a:lstStyle/>
        <a:p>
          <a:endParaRPr lang="en-GB"/>
        </a:p>
      </dgm:t>
    </dgm:pt>
    <dgm:pt modelId="{E1B8CA65-0290-4736-8F59-01008CC9E5F5}">
      <dgm:prSet custT="1"/>
      <dgm:spPr/>
      <dgm:t>
        <a:bodyPr/>
        <a:lstStyle/>
        <a:p>
          <a:r>
            <a:rPr lang="en-US" sz="1050" b="1" i="1">
              <a:latin typeface="Segoe UI" panose="020B0502040204020203" pitchFamily="34" charset="0"/>
              <a:cs typeface="Segoe UI" panose="020B0502040204020203" pitchFamily="34" charset="0"/>
            </a:rPr>
            <a:t>Welcome to the Student event - Speakers: </a:t>
          </a:r>
          <a:r>
            <a:rPr lang="en-US" sz="1050" b="1" i="1" err="1">
              <a:latin typeface="Segoe UI" panose="020B0502040204020203" pitchFamily="34" charset="0"/>
              <a:cs typeface="Segoe UI" panose="020B0502040204020203" pitchFamily="34" charset="0"/>
            </a:rPr>
            <a:t>Someleze</a:t>
          </a:r>
          <a:r>
            <a:rPr lang="en-US" sz="1050" b="1" i="1">
              <a:latin typeface="Segoe UI" panose="020B0502040204020203" pitchFamily="34" charset="0"/>
              <a:cs typeface="Segoe UI" panose="020B0502040204020203" pitchFamily="34" charset="0"/>
            </a:rPr>
            <a:t> </a:t>
          </a:r>
          <a:r>
            <a:rPr lang="en-US" sz="1050" b="1" i="1" err="1">
              <a:latin typeface="Segoe UI" panose="020B0502040204020203" pitchFamily="34" charset="0"/>
              <a:cs typeface="Segoe UI" panose="020B0502040204020203" pitchFamily="34" charset="0"/>
            </a:rPr>
            <a:t>Diko</a:t>
          </a:r>
          <a:r>
            <a:rPr lang="en-US" sz="1050" b="1" i="1">
              <a:latin typeface="Segoe UI" panose="020B0502040204020203" pitchFamily="34" charset="0"/>
              <a:cs typeface="Segoe UI" panose="020B0502040204020203" pitchFamily="34" charset="0"/>
            </a:rPr>
            <a:t> and Salman Chishti</a:t>
          </a:r>
          <a:endParaRPr lang="en-US" sz="1050">
            <a:latin typeface="Segoe UI" panose="020B0502040204020203" pitchFamily="34" charset="0"/>
            <a:cs typeface="Segoe UI" panose="020B0502040204020203" pitchFamily="34" charset="0"/>
          </a:endParaRPr>
        </a:p>
      </dgm:t>
    </dgm:pt>
    <dgm:pt modelId="{5A0D4287-E756-4684-B198-060A139FBADF}" type="parTrans" cxnId="{3B919C78-B981-48E6-AF3C-32095BF54EAA}">
      <dgm:prSet/>
      <dgm:spPr/>
      <dgm:t>
        <a:bodyPr/>
        <a:lstStyle/>
        <a:p>
          <a:endParaRPr lang="en-GB"/>
        </a:p>
      </dgm:t>
    </dgm:pt>
    <dgm:pt modelId="{F492923C-932C-4CBE-97F1-B92756A20839}" type="sibTrans" cxnId="{3B919C78-B981-48E6-AF3C-32095BF54EAA}">
      <dgm:prSet/>
      <dgm:spPr/>
      <dgm:t>
        <a:bodyPr/>
        <a:lstStyle/>
        <a:p>
          <a:endParaRPr lang="en-GB"/>
        </a:p>
      </dgm:t>
    </dgm:pt>
    <dgm:pt modelId="{B3B0576D-E40B-4004-A8B9-57671E0C0D07}">
      <dgm:prSet custT="1"/>
      <dgm:spPr/>
      <dgm:t>
        <a:bodyPr/>
        <a:lstStyle/>
        <a:p>
          <a:r>
            <a:rPr lang="en-US" sz="1050" b="1" i="1">
              <a:latin typeface="Segoe UI" panose="020B0502040204020203" pitchFamily="34" charset="0"/>
              <a:cs typeface="Segoe UI" panose="020B0502040204020203" pitchFamily="34" charset="0"/>
            </a:rPr>
            <a:t>Getting Started with Azure for Student - Speaker: Bethany </a:t>
          </a:r>
          <a:r>
            <a:rPr lang="en-US" sz="1050" b="1" i="1" err="1">
              <a:latin typeface="Segoe UI" panose="020B0502040204020203" pitchFamily="34" charset="0"/>
              <a:cs typeface="Segoe UI" panose="020B0502040204020203" pitchFamily="34" charset="0"/>
            </a:rPr>
            <a:t>Jepchumba</a:t>
          </a:r>
          <a:endParaRPr lang="en-US" sz="1050">
            <a:latin typeface="Segoe UI" panose="020B0502040204020203" pitchFamily="34" charset="0"/>
            <a:cs typeface="Segoe UI" panose="020B0502040204020203" pitchFamily="34" charset="0"/>
          </a:endParaRPr>
        </a:p>
      </dgm:t>
    </dgm:pt>
    <dgm:pt modelId="{9A836F82-FE08-4914-AB23-957D4595D777}" type="parTrans" cxnId="{22B342E7-56BA-4AA0-98A9-6B4917997968}">
      <dgm:prSet/>
      <dgm:spPr/>
      <dgm:t>
        <a:bodyPr/>
        <a:lstStyle/>
        <a:p>
          <a:endParaRPr lang="en-GB"/>
        </a:p>
      </dgm:t>
    </dgm:pt>
    <dgm:pt modelId="{251D9CB3-FE1B-46AC-9594-A011CFCCCA58}" type="sibTrans" cxnId="{22B342E7-56BA-4AA0-98A9-6B4917997968}">
      <dgm:prSet/>
      <dgm:spPr/>
      <dgm:t>
        <a:bodyPr/>
        <a:lstStyle/>
        <a:p>
          <a:endParaRPr lang="en-GB"/>
        </a:p>
      </dgm:t>
    </dgm:pt>
    <dgm:pt modelId="{66D2DE95-E7ED-43C4-BEF4-B17659558AC6}">
      <dgm:prSet custT="1"/>
      <dgm:spPr/>
      <dgm:t>
        <a:bodyPr/>
        <a:lstStyle/>
        <a:p>
          <a:r>
            <a:rPr lang="en-US" sz="1050" b="1" i="1">
              <a:latin typeface="Segoe UI" panose="020B0502040204020203" pitchFamily="34" charset="0"/>
              <a:cs typeface="Segoe UI" panose="020B0502040204020203" pitchFamily="34" charset="0"/>
            </a:rPr>
            <a:t>Getting Started with Microsoft Learn and free student certifications</a:t>
          </a:r>
          <a:br>
            <a:rPr lang="en-US" sz="1050" b="1" i="1">
              <a:latin typeface="Segoe UI" panose="020B0502040204020203" pitchFamily="34" charset="0"/>
              <a:cs typeface="Segoe UI" panose="020B0502040204020203" pitchFamily="34" charset="0"/>
            </a:rPr>
          </a:br>
          <a:r>
            <a:rPr lang="en-US" sz="1050" b="1" i="1">
              <a:latin typeface="Segoe UI" panose="020B0502040204020203" pitchFamily="34" charset="0"/>
              <a:cs typeface="Segoe UI" panose="020B0502040204020203" pitchFamily="34" charset="0"/>
            </a:rPr>
            <a:t>Speaker: Gemma Robson</a:t>
          </a:r>
          <a:endParaRPr lang="en-US" sz="1050">
            <a:latin typeface="Segoe UI" panose="020B0502040204020203" pitchFamily="34" charset="0"/>
            <a:cs typeface="Segoe UI" panose="020B0502040204020203" pitchFamily="34" charset="0"/>
          </a:endParaRPr>
        </a:p>
      </dgm:t>
    </dgm:pt>
    <dgm:pt modelId="{5FA0C4E6-B4DB-42E4-90D9-E4792989EA1A}" type="parTrans" cxnId="{BFFFE16D-482B-42CE-AC51-48F0E517D670}">
      <dgm:prSet/>
      <dgm:spPr/>
      <dgm:t>
        <a:bodyPr/>
        <a:lstStyle/>
        <a:p>
          <a:endParaRPr lang="en-GB"/>
        </a:p>
      </dgm:t>
    </dgm:pt>
    <dgm:pt modelId="{7C937312-5A85-4C87-8BA3-EFA508038AEB}" type="sibTrans" cxnId="{BFFFE16D-482B-42CE-AC51-48F0E517D670}">
      <dgm:prSet/>
      <dgm:spPr/>
      <dgm:t>
        <a:bodyPr/>
        <a:lstStyle/>
        <a:p>
          <a:endParaRPr lang="en-GB"/>
        </a:p>
      </dgm:t>
    </dgm:pt>
    <dgm:pt modelId="{493A9247-F474-4A02-A27D-C786F6BFE502}">
      <dgm:prSet custT="1"/>
      <dgm:spPr/>
      <dgm:t>
        <a:bodyPr/>
        <a:lstStyle/>
        <a:p>
          <a:r>
            <a:rPr lang="en-US" sz="1050" b="1" i="1">
              <a:latin typeface="Segoe UI" panose="020B0502040204020203" pitchFamily="34" charset="0"/>
              <a:cs typeface="Segoe UI" panose="020B0502040204020203" pitchFamily="34" charset="0"/>
            </a:rPr>
            <a:t> AI Gaming Challenge Speaker: Stephen Graham AI Gaming</a:t>
          </a:r>
          <a:endParaRPr lang="en-US" sz="1050">
            <a:latin typeface="Segoe UI" panose="020B0502040204020203" pitchFamily="34" charset="0"/>
            <a:cs typeface="Segoe UI" panose="020B0502040204020203" pitchFamily="34" charset="0"/>
          </a:endParaRPr>
        </a:p>
      </dgm:t>
    </dgm:pt>
    <dgm:pt modelId="{A2DF7077-12C4-4E06-A385-6E5F2803B11D}" type="parTrans" cxnId="{6375855B-C116-4011-920E-6A3D991A1D83}">
      <dgm:prSet/>
      <dgm:spPr/>
      <dgm:t>
        <a:bodyPr/>
        <a:lstStyle/>
        <a:p>
          <a:endParaRPr lang="en-GB"/>
        </a:p>
      </dgm:t>
    </dgm:pt>
    <dgm:pt modelId="{F271211E-0503-45F4-BC1A-F30AD372BCC9}" type="sibTrans" cxnId="{6375855B-C116-4011-920E-6A3D991A1D83}">
      <dgm:prSet/>
      <dgm:spPr/>
      <dgm:t>
        <a:bodyPr/>
        <a:lstStyle/>
        <a:p>
          <a:endParaRPr lang="en-GB"/>
        </a:p>
      </dgm:t>
    </dgm:pt>
    <dgm:pt modelId="{997495B7-1E7F-4D59-B5CB-B7A0D46C2441}">
      <dgm:prSet custT="1"/>
      <dgm:spPr/>
      <dgm:t>
        <a:bodyPr/>
        <a:lstStyle/>
        <a:p>
          <a:r>
            <a:rPr lang="en-US" sz="1050" b="1" i="1">
              <a:latin typeface="Segoe UI" panose="020B0502040204020203" pitchFamily="34" charset="0"/>
              <a:cs typeface="Segoe UI" panose="020B0502040204020203" pitchFamily="34" charset="0"/>
            </a:rPr>
            <a:t> Lunch &amp; Networking</a:t>
          </a:r>
          <a:endParaRPr lang="en-US" sz="1050">
            <a:latin typeface="Segoe UI" panose="020B0502040204020203" pitchFamily="34" charset="0"/>
            <a:cs typeface="Segoe UI" panose="020B0502040204020203" pitchFamily="34" charset="0"/>
          </a:endParaRPr>
        </a:p>
      </dgm:t>
    </dgm:pt>
    <dgm:pt modelId="{037FBB44-CDF7-4570-8517-4F92D7F2066D}" type="parTrans" cxnId="{FDA91B26-D28A-419E-8DDD-DA503084C5B3}">
      <dgm:prSet/>
      <dgm:spPr/>
      <dgm:t>
        <a:bodyPr/>
        <a:lstStyle/>
        <a:p>
          <a:endParaRPr lang="en-GB"/>
        </a:p>
      </dgm:t>
    </dgm:pt>
    <dgm:pt modelId="{A4475540-3911-421E-B8EB-A9531D67EED3}" type="sibTrans" cxnId="{FDA91B26-D28A-419E-8DDD-DA503084C5B3}">
      <dgm:prSet/>
      <dgm:spPr/>
      <dgm:t>
        <a:bodyPr/>
        <a:lstStyle/>
        <a:p>
          <a:endParaRPr lang="en-GB"/>
        </a:p>
      </dgm:t>
    </dgm:pt>
    <dgm:pt modelId="{9FF7AB25-767E-458E-8BFB-C0DE29FC4177}">
      <dgm:prSet custT="1"/>
      <dgm:spPr/>
      <dgm:t>
        <a:bodyPr/>
        <a:lstStyle/>
        <a:p>
          <a:r>
            <a:rPr lang="en-US" sz="1050" b="1" i="1">
              <a:latin typeface="Segoe UI" panose="020B0502040204020203" pitchFamily="34" charset="0"/>
              <a:cs typeface="Segoe UI" panose="020B0502040204020203" pitchFamily="34" charset="0"/>
            </a:rPr>
            <a:t>Power Platform Low Code No Code Development</a:t>
          </a:r>
          <a:br>
            <a:rPr lang="en-US" sz="1050" b="1" i="1">
              <a:latin typeface="Segoe UI" panose="020B0502040204020203" pitchFamily="34" charset="0"/>
              <a:cs typeface="Segoe UI" panose="020B0502040204020203" pitchFamily="34" charset="0"/>
            </a:rPr>
          </a:br>
          <a:r>
            <a:rPr lang="en-US" sz="1050" b="1" i="1">
              <a:latin typeface="Segoe UI" panose="020B0502040204020203" pitchFamily="34" charset="0"/>
              <a:cs typeface="Segoe UI" panose="020B0502040204020203" pitchFamily="34" charset="0"/>
            </a:rPr>
            <a:t>Speaker: Bethany </a:t>
          </a:r>
          <a:r>
            <a:rPr lang="en-US" sz="1050" b="1" i="1" err="1">
              <a:latin typeface="Segoe UI" panose="020B0502040204020203" pitchFamily="34" charset="0"/>
              <a:cs typeface="Segoe UI" panose="020B0502040204020203" pitchFamily="34" charset="0"/>
            </a:rPr>
            <a:t>Jepchumba</a:t>
          </a:r>
          <a:endParaRPr lang="en-US" sz="1050">
            <a:latin typeface="Segoe UI" panose="020B0502040204020203" pitchFamily="34" charset="0"/>
            <a:cs typeface="Segoe UI" panose="020B0502040204020203" pitchFamily="34" charset="0"/>
          </a:endParaRPr>
        </a:p>
      </dgm:t>
    </dgm:pt>
    <dgm:pt modelId="{3D3C5355-8D6F-447F-A784-5F6C7319C568}" type="parTrans" cxnId="{9CCA81F8-7A6E-45BB-AD20-FC19E9B2E511}">
      <dgm:prSet/>
      <dgm:spPr/>
      <dgm:t>
        <a:bodyPr/>
        <a:lstStyle/>
        <a:p>
          <a:endParaRPr lang="en-GB"/>
        </a:p>
      </dgm:t>
    </dgm:pt>
    <dgm:pt modelId="{E4B5B342-0E84-441E-B170-10388FBB151B}" type="sibTrans" cxnId="{9CCA81F8-7A6E-45BB-AD20-FC19E9B2E511}">
      <dgm:prSet/>
      <dgm:spPr/>
      <dgm:t>
        <a:bodyPr/>
        <a:lstStyle/>
        <a:p>
          <a:endParaRPr lang="en-GB"/>
        </a:p>
      </dgm:t>
    </dgm:pt>
    <dgm:pt modelId="{BF118202-2870-439C-A467-DF12ADC88038}">
      <dgm:prSet custT="1"/>
      <dgm:spPr/>
      <dgm:t>
        <a:bodyPr/>
        <a:lstStyle/>
        <a:p>
          <a:r>
            <a:rPr lang="en-US" sz="1050" b="1" i="1">
              <a:latin typeface="Segoe UI" panose="020B0502040204020203" pitchFamily="34" charset="0"/>
              <a:cs typeface="Segoe UI" panose="020B0502040204020203" pitchFamily="34" charset="0"/>
            </a:rPr>
            <a:t>Career Festive – What roles are in Microsoft for interns and Grads</a:t>
          </a:r>
          <a:br>
            <a:rPr lang="en-US" sz="1050" b="1" i="1">
              <a:latin typeface="Segoe UI" panose="020B0502040204020203" pitchFamily="34" charset="0"/>
              <a:cs typeface="Segoe UI" panose="020B0502040204020203" pitchFamily="34" charset="0"/>
            </a:rPr>
          </a:br>
          <a:r>
            <a:rPr lang="en-US" sz="1050" b="1" i="1">
              <a:latin typeface="Segoe UI" panose="020B0502040204020203" pitchFamily="34" charset="0"/>
              <a:cs typeface="Segoe UI" panose="020B0502040204020203" pitchFamily="34" charset="0"/>
            </a:rPr>
            <a:t>Speaker: Gianluca Sanfilippo, Ethan Jones, Rosen </a:t>
          </a:r>
          <a:r>
            <a:rPr lang="en-US" sz="1050" b="1" i="1" err="1">
              <a:latin typeface="Segoe UI" panose="020B0502040204020203" pitchFamily="34" charset="0"/>
              <a:cs typeface="Segoe UI" panose="020B0502040204020203" pitchFamily="34" charset="0"/>
            </a:rPr>
            <a:t>Georgiev</a:t>
          </a:r>
          <a:r>
            <a:rPr lang="en-US" sz="1050" b="1" i="1">
              <a:latin typeface="Segoe UI" panose="020B0502040204020203" pitchFamily="34" charset="0"/>
              <a:cs typeface="Segoe UI" panose="020B0502040204020203" pitchFamily="34" charset="0"/>
            </a:rPr>
            <a:t> and Host </a:t>
          </a:r>
          <a:r>
            <a:rPr lang="en-US" sz="1050" b="1" i="1" err="1">
              <a:latin typeface="Segoe UI" panose="020B0502040204020203" pitchFamily="34" charset="0"/>
              <a:cs typeface="Segoe UI" panose="020B0502040204020203" pitchFamily="34" charset="0"/>
            </a:rPr>
            <a:t>Aurele</a:t>
          </a:r>
          <a:r>
            <a:rPr lang="en-US" sz="1050" b="1" i="1">
              <a:latin typeface="Segoe UI" panose="020B0502040204020203" pitchFamily="34" charset="0"/>
              <a:cs typeface="Segoe UI" panose="020B0502040204020203" pitchFamily="34" charset="0"/>
            </a:rPr>
            <a:t> </a:t>
          </a:r>
          <a:r>
            <a:rPr lang="en-US" sz="1050" b="1" i="1" err="1">
              <a:latin typeface="Segoe UI" panose="020B0502040204020203" pitchFamily="34" charset="0"/>
              <a:cs typeface="Segoe UI" panose="020B0502040204020203" pitchFamily="34" charset="0"/>
            </a:rPr>
            <a:t>Mes</a:t>
          </a:r>
          <a:r>
            <a:rPr lang="en-US" sz="1050" b="1" i="1">
              <a:latin typeface="Segoe UI" panose="020B0502040204020203" pitchFamily="34" charset="0"/>
              <a:cs typeface="Segoe UI" panose="020B0502040204020203" pitchFamily="34" charset="0"/>
            </a:rPr>
            <a:t> </a:t>
          </a:r>
          <a:r>
            <a:rPr lang="en-US" sz="1050" b="1" i="1" err="1">
              <a:latin typeface="Segoe UI" panose="020B0502040204020203" pitchFamily="34" charset="0"/>
              <a:cs typeface="Segoe UI" panose="020B0502040204020203" pitchFamily="34" charset="0"/>
            </a:rPr>
            <a:t>Boaye</a:t>
          </a:r>
          <a:endParaRPr lang="en-US" sz="1050">
            <a:latin typeface="Segoe UI" panose="020B0502040204020203" pitchFamily="34" charset="0"/>
            <a:cs typeface="Segoe UI" panose="020B0502040204020203" pitchFamily="34" charset="0"/>
          </a:endParaRPr>
        </a:p>
      </dgm:t>
    </dgm:pt>
    <dgm:pt modelId="{0FEC8831-A68F-495F-82FF-4BE02BB17368}" type="parTrans" cxnId="{2DE4054D-D3E8-4CF8-B5DC-0B74EE10C74E}">
      <dgm:prSet/>
      <dgm:spPr/>
      <dgm:t>
        <a:bodyPr/>
        <a:lstStyle/>
        <a:p>
          <a:endParaRPr lang="en-GB"/>
        </a:p>
      </dgm:t>
    </dgm:pt>
    <dgm:pt modelId="{0FF6AF1E-C4AA-4D0E-8BE2-354AC63AE9B1}" type="sibTrans" cxnId="{2DE4054D-D3E8-4CF8-B5DC-0B74EE10C74E}">
      <dgm:prSet/>
      <dgm:spPr/>
      <dgm:t>
        <a:bodyPr/>
        <a:lstStyle/>
        <a:p>
          <a:endParaRPr lang="en-GB"/>
        </a:p>
      </dgm:t>
    </dgm:pt>
    <dgm:pt modelId="{2177B43F-D3C2-4B81-A286-5A94F9670384}">
      <dgm:prSet custT="1"/>
      <dgm:spPr/>
      <dgm:t>
        <a:bodyPr/>
        <a:lstStyle/>
        <a:p>
          <a:r>
            <a:rPr lang="en-US" sz="1050" b="1" i="1">
              <a:latin typeface="Segoe UI" panose="020B0502040204020203" pitchFamily="34" charset="0"/>
              <a:cs typeface="Segoe UI" panose="020B0502040204020203" pitchFamily="34" charset="0"/>
            </a:rPr>
            <a:t>Introduction to programming hello world in 3 languages</a:t>
          </a:r>
          <a:br>
            <a:rPr lang="en-US" sz="1050" b="1" i="1">
              <a:latin typeface="Segoe UI" panose="020B0502040204020203" pitchFamily="34" charset="0"/>
              <a:cs typeface="Segoe UI" panose="020B0502040204020203" pitchFamily="34" charset="0"/>
            </a:rPr>
          </a:br>
          <a:r>
            <a:rPr lang="en-US" sz="1050" b="1" i="1">
              <a:latin typeface="Segoe UI" panose="020B0502040204020203" pitchFamily="34" charset="0"/>
              <a:cs typeface="Segoe UI" panose="020B0502040204020203" pitchFamily="34" charset="0"/>
            </a:rPr>
            <a:t>Speaker: Bruno Capuano</a:t>
          </a:r>
          <a:endParaRPr lang="en-US" sz="1050">
            <a:latin typeface="Segoe UI" panose="020B0502040204020203" pitchFamily="34" charset="0"/>
            <a:cs typeface="Segoe UI" panose="020B0502040204020203" pitchFamily="34" charset="0"/>
          </a:endParaRPr>
        </a:p>
      </dgm:t>
    </dgm:pt>
    <dgm:pt modelId="{174FD39A-FB37-45DE-9D08-C2E1F0A936B4}" type="parTrans" cxnId="{A028D2D1-7B9E-4465-AA5E-5B1CE29335FB}">
      <dgm:prSet/>
      <dgm:spPr/>
      <dgm:t>
        <a:bodyPr/>
        <a:lstStyle/>
        <a:p>
          <a:endParaRPr lang="en-GB"/>
        </a:p>
      </dgm:t>
    </dgm:pt>
    <dgm:pt modelId="{9DA803BA-D3C3-4463-B2E3-84566B9FDFD0}" type="sibTrans" cxnId="{A028D2D1-7B9E-4465-AA5E-5B1CE29335FB}">
      <dgm:prSet/>
      <dgm:spPr/>
      <dgm:t>
        <a:bodyPr/>
        <a:lstStyle/>
        <a:p>
          <a:endParaRPr lang="en-GB"/>
        </a:p>
      </dgm:t>
    </dgm:pt>
    <dgm:pt modelId="{41D0D7DC-3EDA-4DD0-BD55-350039836A9D}" type="pres">
      <dgm:prSet presAssocID="{5842D3C0-6705-43ED-A043-DE2102ADE320}" presName="root" presStyleCnt="0">
        <dgm:presLayoutVars>
          <dgm:chMax/>
          <dgm:chPref/>
          <dgm:animLvl val="lvl"/>
        </dgm:presLayoutVars>
      </dgm:prSet>
      <dgm:spPr/>
    </dgm:pt>
    <dgm:pt modelId="{430ECB38-41FE-4766-8C7B-C012CDBC10A3}" type="pres">
      <dgm:prSet presAssocID="{5842D3C0-6705-43ED-A043-DE2102ADE320}" presName="divider" presStyleLbl="node1" presStyleIdx="0" presStyleCnt="1"/>
      <dgm:spPr/>
    </dgm:pt>
    <dgm:pt modelId="{57CF7485-B646-4E1F-8313-8535FAAAA646}" type="pres">
      <dgm:prSet presAssocID="{5842D3C0-6705-43ED-A043-DE2102ADE320}" presName="nodes" presStyleCnt="0">
        <dgm:presLayoutVars>
          <dgm:chMax/>
          <dgm:chPref/>
          <dgm:animLvl val="lvl"/>
        </dgm:presLayoutVars>
      </dgm:prSet>
      <dgm:spPr/>
    </dgm:pt>
    <dgm:pt modelId="{1C7CC17D-D27B-47D5-8DC7-33C7EE050FC9}" type="pres">
      <dgm:prSet presAssocID="{8CCCE38E-9E1E-410A-B79B-E4F922EC8AF9}" presName="composite" presStyleCnt="0"/>
      <dgm:spPr/>
    </dgm:pt>
    <dgm:pt modelId="{35330D30-4968-4406-8F79-5566900D3C89}" type="pres">
      <dgm:prSet presAssocID="{8CCCE38E-9E1E-410A-B79B-E4F922EC8AF9}" presName="L1TextContainer" presStyleLbl="revTx" presStyleIdx="0" presStyleCnt="8">
        <dgm:presLayoutVars>
          <dgm:chMax val="1"/>
          <dgm:chPref val="1"/>
          <dgm:bulletEnabled val="1"/>
        </dgm:presLayoutVars>
      </dgm:prSet>
      <dgm:spPr/>
    </dgm:pt>
    <dgm:pt modelId="{31E1EA9A-9BB3-480A-A58B-8D6DFD16A09D}" type="pres">
      <dgm:prSet presAssocID="{8CCCE38E-9E1E-410A-B79B-E4F922EC8AF9}" presName="L2TextContainerWrapper" presStyleCnt="0">
        <dgm:presLayoutVars>
          <dgm:chMax val="0"/>
          <dgm:chPref val="0"/>
          <dgm:bulletEnabled val="1"/>
        </dgm:presLayoutVars>
      </dgm:prSet>
      <dgm:spPr/>
    </dgm:pt>
    <dgm:pt modelId="{38221F49-25E4-43F2-B989-DE3F47F405FD}" type="pres">
      <dgm:prSet presAssocID="{8CCCE38E-9E1E-410A-B79B-E4F922EC8AF9}" presName="L2TextContainer" presStyleLbl="bgAccFollowNode1" presStyleIdx="0" presStyleCnt="8"/>
      <dgm:spPr/>
    </dgm:pt>
    <dgm:pt modelId="{E7DB68DC-6D26-47D0-BC54-1753C34E5F9D}" type="pres">
      <dgm:prSet presAssocID="{8CCCE38E-9E1E-410A-B79B-E4F922EC8AF9}" presName="FlexibleEmptyPlaceHolder" presStyleCnt="0"/>
      <dgm:spPr/>
    </dgm:pt>
    <dgm:pt modelId="{870B0BE1-74F3-4D59-AA4D-9108AB0CC0D7}" type="pres">
      <dgm:prSet presAssocID="{8CCCE38E-9E1E-410A-B79B-E4F922EC8AF9}" presName="ConnectLine" presStyleLbl="alignNode1" presStyleIdx="0"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DC1DC8A-AC55-4CF6-9E49-E8673CE254EA}" type="pres">
      <dgm:prSet presAssocID="{8CCCE38E-9E1E-410A-B79B-E4F922EC8AF9}" presName="ConnectorPoint" presStyleLbl="fgAcc1" presStyleIdx="0" presStyleCnt="8"/>
      <dgm:spPr>
        <a:solidFill>
          <a:schemeClr val="lt1">
            <a:alpha val="90000"/>
            <a:hueOff val="0"/>
            <a:satOff val="0"/>
            <a:lumOff val="0"/>
            <a:alphaOff val="0"/>
          </a:schemeClr>
        </a:solidFill>
        <a:ln w="12700" cap="flat" cmpd="sng" algn="ctr">
          <a:noFill/>
          <a:prstDash val="solid"/>
          <a:miter lim="800000"/>
        </a:ln>
        <a:effectLst/>
      </dgm:spPr>
    </dgm:pt>
    <dgm:pt modelId="{7437B505-8247-4BD6-A06E-28C6124FAE9D}" type="pres">
      <dgm:prSet presAssocID="{8CCCE38E-9E1E-410A-B79B-E4F922EC8AF9}" presName="EmptyPlaceHolder" presStyleCnt="0"/>
      <dgm:spPr/>
    </dgm:pt>
    <dgm:pt modelId="{F110B2E8-84CA-45D3-8E39-D4581C1119C4}" type="pres">
      <dgm:prSet presAssocID="{EAE1696D-4666-447C-BF06-CF51E12FCFD1}" presName="spaceBetweenRectangles" presStyleCnt="0"/>
      <dgm:spPr/>
    </dgm:pt>
    <dgm:pt modelId="{ECF2B445-10FE-41B0-AB8B-60ED2962B9A9}" type="pres">
      <dgm:prSet presAssocID="{39DF71DD-BC2C-4E6B-93D1-5A895D1461B3}" presName="composite" presStyleCnt="0"/>
      <dgm:spPr/>
    </dgm:pt>
    <dgm:pt modelId="{D337AC23-5065-41A8-BD9F-E03B3814119A}" type="pres">
      <dgm:prSet presAssocID="{39DF71DD-BC2C-4E6B-93D1-5A895D1461B3}" presName="L1TextContainer" presStyleLbl="revTx" presStyleIdx="1" presStyleCnt="8">
        <dgm:presLayoutVars>
          <dgm:chMax val="1"/>
          <dgm:chPref val="1"/>
          <dgm:bulletEnabled val="1"/>
        </dgm:presLayoutVars>
      </dgm:prSet>
      <dgm:spPr/>
    </dgm:pt>
    <dgm:pt modelId="{1ED2D7F7-6366-4A91-BBC9-6469C32EC55C}" type="pres">
      <dgm:prSet presAssocID="{39DF71DD-BC2C-4E6B-93D1-5A895D1461B3}" presName="L2TextContainerWrapper" presStyleCnt="0">
        <dgm:presLayoutVars>
          <dgm:chMax val="0"/>
          <dgm:chPref val="0"/>
          <dgm:bulletEnabled val="1"/>
        </dgm:presLayoutVars>
      </dgm:prSet>
      <dgm:spPr/>
    </dgm:pt>
    <dgm:pt modelId="{E2F3FB09-5DA9-4CCE-A159-2B433B04F9F8}" type="pres">
      <dgm:prSet presAssocID="{39DF71DD-BC2C-4E6B-93D1-5A895D1461B3}" presName="L2TextContainer" presStyleLbl="bgAccFollowNode1" presStyleIdx="1" presStyleCnt="8"/>
      <dgm:spPr/>
    </dgm:pt>
    <dgm:pt modelId="{59D7E8C5-C1B1-45C5-A4FD-0BF1654452BF}" type="pres">
      <dgm:prSet presAssocID="{39DF71DD-BC2C-4E6B-93D1-5A895D1461B3}" presName="FlexibleEmptyPlaceHolder" presStyleCnt="0"/>
      <dgm:spPr/>
    </dgm:pt>
    <dgm:pt modelId="{82E33877-DD7D-4F07-AB63-5FE9B0B44042}" type="pres">
      <dgm:prSet presAssocID="{39DF71DD-BC2C-4E6B-93D1-5A895D1461B3}" presName="ConnectLine" presStyleLbl="alignNode1" presStyleIdx="1"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B993908-B57B-4FB9-8D05-E5D5F1C0E55C}" type="pres">
      <dgm:prSet presAssocID="{39DF71DD-BC2C-4E6B-93D1-5A895D1461B3}" presName="ConnectorPoint" presStyleLbl="fgAcc1" presStyleIdx="1" presStyleCnt="8"/>
      <dgm:spPr>
        <a:solidFill>
          <a:schemeClr val="lt1">
            <a:alpha val="90000"/>
            <a:hueOff val="0"/>
            <a:satOff val="0"/>
            <a:lumOff val="0"/>
            <a:alphaOff val="0"/>
          </a:schemeClr>
        </a:solidFill>
        <a:ln w="12700" cap="flat" cmpd="sng" algn="ctr">
          <a:noFill/>
          <a:prstDash val="solid"/>
          <a:miter lim="800000"/>
        </a:ln>
        <a:effectLst/>
      </dgm:spPr>
    </dgm:pt>
    <dgm:pt modelId="{A09397C8-E12B-4E93-A73A-1C6744E4D019}" type="pres">
      <dgm:prSet presAssocID="{39DF71DD-BC2C-4E6B-93D1-5A895D1461B3}" presName="EmptyPlaceHolder" presStyleCnt="0"/>
      <dgm:spPr/>
    </dgm:pt>
    <dgm:pt modelId="{700C3B4B-B75C-422E-9BC8-B204DD553925}" type="pres">
      <dgm:prSet presAssocID="{F9EE7EDD-6E36-4C70-B734-2CEFB1EDC6F6}" presName="spaceBetweenRectangles" presStyleCnt="0"/>
      <dgm:spPr/>
    </dgm:pt>
    <dgm:pt modelId="{02465177-42F7-4D70-ADF1-43B5584E2E33}" type="pres">
      <dgm:prSet presAssocID="{A3283AA0-5B92-4989-97B6-3E7120CDBC1B}" presName="composite" presStyleCnt="0"/>
      <dgm:spPr/>
    </dgm:pt>
    <dgm:pt modelId="{9899A366-C27E-49DF-82F4-22692573ECDA}" type="pres">
      <dgm:prSet presAssocID="{A3283AA0-5B92-4989-97B6-3E7120CDBC1B}" presName="L1TextContainer" presStyleLbl="revTx" presStyleIdx="2" presStyleCnt="8">
        <dgm:presLayoutVars>
          <dgm:chMax val="1"/>
          <dgm:chPref val="1"/>
          <dgm:bulletEnabled val="1"/>
        </dgm:presLayoutVars>
      </dgm:prSet>
      <dgm:spPr/>
    </dgm:pt>
    <dgm:pt modelId="{6F90F328-BF03-47A4-A602-441633BF383D}" type="pres">
      <dgm:prSet presAssocID="{A3283AA0-5B92-4989-97B6-3E7120CDBC1B}" presName="L2TextContainerWrapper" presStyleCnt="0">
        <dgm:presLayoutVars>
          <dgm:chMax val="0"/>
          <dgm:chPref val="0"/>
          <dgm:bulletEnabled val="1"/>
        </dgm:presLayoutVars>
      </dgm:prSet>
      <dgm:spPr/>
    </dgm:pt>
    <dgm:pt modelId="{C83CC0B3-2634-4C4A-9B99-AE3C23C784DF}" type="pres">
      <dgm:prSet presAssocID="{A3283AA0-5B92-4989-97B6-3E7120CDBC1B}" presName="L2TextContainer" presStyleLbl="bgAccFollowNode1" presStyleIdx="2" presStyleCnt="8"/>
      <dgm:spPr/>
    </dgm:pt>
    <dgm:pt modelId="{5825C8AC-9937-4A3C-8186-BC6B05A665AE}" type="pres">
      <dgm:prSet presAssocID="{A3283AA0-5B92-4989-97B6-3E7120CDBC1B}" presName="FlexibleEmptyPlaceHolder" presStyleCnt="0"/>
      <dgm:spPr/>
    </dgm:pt>
    <dgm:pt modelId="{55DBFA9D-6E6D-4AF4-A9F3-6A785BE598E3}" type="pres">
      <dgm:prSet presAssocID="{A3283AA0-5B92-4989-97B6-3E7120CDBC1B}" presName="ConnectLine" presStyleLbl="alignNode1" presStyleIdx="2"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0E7E16E0-F504-4024-A173-872622CD2FE0}" type="pres">
      <dgm:prSet presAssocID="{A3283AA0-5B92-4989-97B6-3E7120CDBC1B}" presName="ConnectorPoint" presStyleLbl="fgAcc1" presStyleIdx="2" presStyleCnt="8"/>
      <dgm:spPr>
        <a:solidFill>
          <a:schemeClr val="lt1">
            <a:alpha val="90000"/>
            <a:hueOff val="0"/>
            <a:satOff val="0"/>
            <a:lumOff val="0"/>
            <a:alphaOff val="0"/>
          </a:schemeClr>
        </a:solidFill>
        <a:ln w="12700" cap="flat" cmpd="sng" algn="ctr">
          <a:noFill/>
          <a:prstDash val="solid"/>
          <a:miter lim="800000"/>
        </a:ln>
        <a:effectLst/>
      </dgm:spPr>
    </dgm:pt>
    <dgm:pt modelId="{8DBC6C45-0F17-42E3-843B-8173CC43C8C6}" type="pres">
      <dgm:prSet presAssocID="{A3283AA0-5B92-4989-97B6-3E7120CDBC1B}" presName="EmptyPlaceHolder" presStyleCnt="0"/>
      <dgm:spPr/>
    </dgm:pt>
    <dgm:pt modelId="{42C9AC24-F680-4743-9436-5E88841594F0}" type="pres">
      <dgm:prSet presAssocID="{DF34942C-55FC-4221-8911-4DE64FF26615}" presName="spaceBetweenRectangles" presStyleCnt="0"/>
      <dgm:spPr/>
    </dgm:pt>
    <dgm:pt modelId="{D919464D-9592-4E4F-99E9-90E00B0540B7}" type="pres">
      <dgm:prSet presAssocID="{42691F9C-0987-466F-8DAB-0E70AADA62BF}" presName="composite" presStyleCnt="0"/>
      <dgm:spPr/>
    </dgm:pt>
    <dgm:pt modelId="{D271902E-1ADC-4070-87D9-56574CF53431}" type="pres">
      <dgm:prSet presAssocID="{42691F9C-0987-466F-8DAB-0E70AADA62BF}" presName="L1TextContainer" presStyleLbl="revTx" presStyleIdx="3" presStyleCnt="8">
        <dgm:presLayoutVars>
          <dgm:chMax val="1"/>
          <dgm:chPref val="1"/>
          <dgm:bulletEnabled val="1"/>
        </dgm:presLayoutVars>
      </dgm:prSet>
      <dgm:spPr/>
    </dgm:pt>
    <dgm:pt modelId="{8672A57C-8BD9-40CC-8E35-180D60131A74}" type="pres">
      <dgm:prSet presAssocID="{42691F9C-0987-466F-8DAB-0E70AADA62BF}" presName="L2TextContainerWrapper" presStyleCnt="0">
        <dgm:presLayoutVars>
          <dgm:chMax val="0"/>
          <dgm:chPref val="0"/>
          <dgm:bulletEnabled val="1"/>
        </dgm:presLayoutVars>
      </dgm:prSet>
      <dgm:spPr/>
    </dgm:pt>
    <dgm:pt modelId="{3F970010-0781-4C2D-83C3-836EFB0368F7}" type="pres">
      <dgm:prSet presAssocID="{42691F9C-0987-466F-8DAB-0E70AADA62BF}" presName="L2TextContainer" presStyleLbl="bgAccFollowNode1" presStyleIdx="3" presStyleCnt="8"/>
      <dgm:spPr/>
    </dgm:pt>
    <dgm:pt modelId="{7C9CD6B0-D8FD-4026-BE79-FC360EE43F61}" type="pres">
      <dgm:prSet presAssocID="{42691F9C-0987-466F-8DAB-0E70AADA62BF}" presName="FlexibleEmptyPlaceHolder" presStyleCnt="0"/>
      <dgm:spPr/>
    </dgm:pt>
    <dgm:pt modelId="{801F0B53-1C32-4A20-AB50-EBAB6484C3FD}" type="pres">
      <dgm:prSet presAssocID="{42691F9C-0987-466F-8DAB-0E70AADA62BF}" presName="ConnectLine" presStyleLbl="alignNode1" presStyleIdx="3"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7B5C25D8-138C-475D-AD2F-B84C10CDEA89}" type="pres">
      <dgm:prSet presAssocID="{42691F9C-0987-466F-8DAB-0E70AADA62BF}" presName="ConnectorPoint" presStyleLbl="fgAcc1" presStyleIdx="3" presStyleCnt="8"/>
      <dgm:spPr>
        <a:solidFill>
          <a:schemeClr val="lt1">
            <a:alpha val="90000"/>
            <a:hueOff val="0"/>
            <a:satOff val="0"/>
            <a:lumOff val="0"/>
            <a:alphaOff val="0"/>
          </a:schemeClr>
        </a:solidFill>
        <a:ln w="12700" cap="flat" cmpd="sng" algn="ctr">
          <a:noFill/>
          <a:prstDash val="solid"/>
          <a:miter lim="800000"/>
        </a:ln>
        <a:effectLst/>
      </dgm:spPr>
    </dgm:pt>
    <dgm:pt modelId="{91785A8F-782C-4EFD-BC1D-227C6A465F37}" type="pres">
      <dgm:prSet presAssocID="{42691F9C-0987-466F-8DAB-0E70AADA62BF}" presName="EmptyPlaceHolder" presStyleCnt="0"/>
      <dgm:spPr/>
    </dgm:pt>
    <dgm:pt modelId="{9B07084A-451E-4C10-8F36-AEE989800B5C}" type="pres">
      <dgm:prSet presAssocID="{B2F096DC-2AD2-473E-9C37-6A8FBA8AD990}" presName="spaceBetweenRectangles" presStyleCnt="0"/>
      <dgm:spPr/>
    </dgm:pt>
    <dgm:pt modelId="{24B2C52F-BBDA-4015-BC4C-A21775851B75}" type="pres">
      <dgm:prSet presAssocID="{4E0D4E85-106B-4BEB-8E96-4A8352C5ABE7}" presName="composite" presStyleCnt="0"/>
      <dgm:spPr/>
    </dgm:pt>
    <dgm:pt modelId="{2ECA2E99-4280-4A93-91E1-A63EEDEADF24}" type="pres">
      <dgm:prSet presAssocID="{4E0D4E85-106B-4BEB-8E96-4A8352C5ABE7}" presName="L1TextContainer" presStyleLbl="revTx" presStyleIdx="4" presStyleCnt="8">
        <dgm:presLayoutVars>
          <dgm:chMax val="1"/>
          <dgm:chPref val="1"/>
          <dgm:bulletEnabled val="1"/>
        </dgm:presLayoutVars>
      </dgm:prSet>
      <dgm:spPr/>
    </dgm:pt>
    <dgm:pt modelId="{D61D5929-06EB-47A6-AEAD-A5ED02423D60}" type="pres">
      <dgm:prSet presAssocID="{4E0D4E85-106B-4BEB-8E96-4A8352C5ABE7}" presName="L2TextContainerWrapper" presStyleCnt="0">
        <dgm:presLayoutVars>
          <dgm:chMax val="0"/>
          <dgm:chPref val="0"/>
          <dgm:bulletEnabled val="1"/>
        </dgm:presLayoutVars>
      </dgm:prSet>
      <dgm:spPr/>
    </dgm:pt>
    <dgm:pt modelId="{39A392F5-5690-4E3F-B8A8-EFF4F2C890B7}" type="pres">
      <dgm:prSet presAssocID="{4E0D4E85-106B-4BEB-8E96-4A8352C5ABE7}" presName="L2TextContainer" presStyleLbl="bgAccFollowNode1" presStyleIdx="4" presStyleCnt="8"/>
      <dgm:spPr/>
    </dgm:pt>
    <dgm:pt modelId="{C96878DC-2255-4A7D-AFCE-E8FC4629560B}" type="pres">
      <dgm:prSet presAssocID="{4E0D4E85-106B-4BEB-8E96-4A8352C5ABE7}" presName="FlexibleEmptyPlaceHolder" presStyleCnt="0"/>
      <dgm:spPr/>
    </dgm:pt>
    <dgm:pt modelId="{A7ABE314-8F0E-4427-9F7C-A1E40EDAB6CB}" type="pres">
      <dgm:prSet presAssocID="{4E0D4E85-106B-4BEB-8E96-4A8352C5ABE7}" presName="ConnectLine" presStyleLbl="alignNode1" presStyleIdx="4"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5CB4C1F-5C9E-4697-9130-A8A9CACD0C2C}" type="pres">
      <dgm:prSet presAssocID="{4E0D4E85-106B-4BEB-8E96-4A8352C5ABE7}" presName="ConnectorPoint" presStyleLbl="fgAcc1" presStyleIdx="4" presStyleCnt="8"/>
      <dgm:spPr>
        <a:solidFill>
          <a:schemeClr val="lt1">
            <a:alpha val="90000"/>
            <a:hueOff val="0"/>
            <a:satOff val="0"/>
            <a:lumOff val="0"/>
            <a:alphaOff val="0"/>
          </a:schemeClr>
        </a:solidFill>
        <a:ln w="12700" cap="flat" cmpd="sng" algn="ctr">
          <a:noFill/>
          <a:prstDash val="solid"/>
          <a:miter lim="800000"/>
        </a:ln>
        <a:effectLst/>
      </dgm:spPr>
    </dgm:pt>
    <dgm:pt modelId="{A6CD5E50-AED6-4F1D-B426-81537DBEE998}" type="pres">
      <dgm:prSet presAssocID="{4E0D4E85-106B-4BEB-8E96-4A8352C5ABE7}" presName="EmptyPlaceHolder" presStyleCnt="0"/>
      <dgm:spPr/>
    </dgm:pt>
    <dgm:pt modelId="{924824DD-6581-4175-984F-07A3AE24F9C3}" type="pres">
      <dgm:prSet presAssocID="{B19C13C2-6CD4-4B60-8BEA-13BFEB259C8B}" presName="spaceBetweenRectangles" presStyleCnt="0"/>
      <dgm:spPr/>
    </dgm:pt>
    <dgm:pt modelId="{73FE0915-44F5-4606-9F72-452EEF1ACF2C}" type="pres">
      <dgm:prSet presAssocID="{8C13C45D-9760-46EE-9E62-9582844CAC11}" presName="composite" presStyleCnt="0"/>
      <dgm:spPr/>
    </dgm:pt>
    <dgm:pt modelId="{965BCE67-810D-45B8-9B98-179866EF20D6}" type="pres">
      <dgm:prSet presAssocID="{8C13C45D-9760-46EE-9E62-9582844CAC11}" presName="L1TextContainer" presStyleLbl="revTx" presStyleIdx="5" presStyleCnt="8">
        <dgm:presLayoutVars>
          <dgm:chMax val="1"/>
          <dgm:chPref val="1"/>
          <dgm:bulletEnabled val="1"/>
        </dgm:presLayoutVars>
      </dgm:prSet>
      <dgm:spPr/>
    </dgm:pt>
    <dgm:pt modelId="{92FB8680-AD81-48B7-BAC7-A9D305552471}" type="pres">
      <dgm:prSet presAssocID="{8C13C45D-9760-46EE-9E62-9582844CAC11}" presName="L2TextContainerWrapper" presStyleCnt="0">
        <dgm:presLayoutVars>
          <dgm:chMax val="0"/>
          <dgm:chPref val="0"/>
          <dgm:bulletEnabled val="1"/>
        </dgm:presLayoutVars>
      </dgm:prSet>
      <dgm:spPr/>
    </dgm:pt>
    <dgm:pt modelId="{06ACB231-D51F-4B56-9493-8E604D7A0074}" type="pres">
      <dgm:prSet presAssocID="{8C13C45D-9760-46EE-9E62-9582844CAC11}" presName="L2TextContainer" presStyleLbl="bgAccFollowNode1" presStyleIdx="5" presStyleCnt="8"/>
      <dgm:spPr/>
    </dgm:pt>
    <dgm:pt modelId="{97F62214-EF93-467E-9515-F6B6AC21A9AB}" type="pres">
      <dgm:prSet presAssocID="{8C13C45D-9760-46EE-9E62-9582844CAC11}" presName="FlexibleEmptyPlaceHolder" presStyleCnt="0"/>
      <dgm:spPr/>
    </dgm:pt>
    <dgm:pt modelId="{FDF7C599-EDDC-4090-8ED7-53081FBB5852}" type="pres">
      <dgm:prSet presAssocID="{8C13C45D-9760-46EE-9E62-9582844CAC11}" presName="ConnectLine" presStyleLbl="alignNode1" presStyleIdx="5"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0E45FE7-3C8E-415D-82A7-C81BF1A967C8}" type="pres">
      <dgm:prSet presAssocID="{8C13C45D-9760-46EE-9E62-9582844CAC11}" presName="ConnectorPoint" presStyleLbl="fgAcc1" presStyleIdx="5" presStyleCnt="8"/>
      <dgm:spPr>
        <a:solidFill>
          <a:schemeClr val="lt1">
            <a:alpha val="90000"/>
            <a:hueOff val="0"/>
            <a:satOff val="0"/>
            <a:lumOff val="0"/>
            <a:alphaOff val="0"/>
          </a:schemeClr>
        </a:solidFill>
        <a:ln w="12700" cap="flat" cmpd="sng" algn="ctr">
          <a:noFill/>
          <a:prstDash val="solid"/>
          <a:miter lim="800000"/>
        </a:ln>
        <a:effectLst/>
      </dgm:spPr>
    </dgm:pt>
    <dgm:pt modelId="{F62CEC0D-55DF-455C-8548-668B43C4A623}" type="pres">
      <dgm:prSet presAssocID="{8C13C45D-9760-46EE-9E62-9582844CAC11}" presName="EmptyPlaceHolder" presStyleCnt="0"/>
      <dgm:spPr/>
    </dgm:pt>
    <dgm:pt modelId="{EC145B86-8A4F-4022-8978-EDB54ADA3DED}" type="pres">
      <dgm:prSet presAssocID="{0E45ECD7-2AD7-40E4-8272-E32AF1A96A87}" presName="spaceBetweenRectangles" presStyleCnt="0"/>
      <dgm:spPr/>
    </dgm:pt>
    <dgm:pt modelId="{11E0553F-7F9C-4C75-B538-4CB2246EFC78}" type="pres">
      <dgm:prSet presAssocID="{369331DD-F13E-4830-B382-EFEA90C91952}" presName="composite" presStyleCnt="0"/>
      <dgm:spPr/>
    </dgm:pt>
    <dgm:pt modelId="{DA79CB9F-550B-40ED-8C24-2B0F81777D90}" type="pres">
      <dgm:prSet presAssocID="{369331DD-F13E-4830-B382-EFEA90C91952}" presName="L1TextContainer" presStyleLbl="revTx" presStyleIdx="6" presStyleCnt="8">
        <dgm:presLayoutVars>
          <dgm:chMax val="1"/>
          <dgm:chPref val="1"/>
          <dgm:bulletEnabled val="1"/>
        </dgm:presLayoutVars>
      </dgm:prSet>
      <dgm:spPr/>
    </dgm:pt>
    <dgm:pt modelId="{23379B63-8CCE-41DA-9EDA-BAD24BDE3BAD}" type="pres">
      <dgm:prSet presAssocID="{369331DD-F13E-4830-B382-EFEA90C91952}" presName="L2TextContainerWrapper" presStyleCnt="0">
        <dgm:presLayoutVars>
          <dgm:chMax val="0"/>
          <dgm:chPref val="0"/>
          <dgm:bulletEnabled val="1"/>
        </dgm:presLayoutVars>
      </dgm:prSet>
      <dgm:spPr/>
    </dgm:pt>
    <dgm:pt modelId="{5F753B2B-F4D8-449B-8DA5-4E9B26BE3AD5}" type="pres">
      <dgm:prSet presAssocID="{369331DD-F13E-4830-B382-EFEA90C91952}" presName="L2TextContainer" presStyleLbl="bgAccFollowNode1" presStyleIdx="6" presStyleCnt="8"/>
      <dgm:spPr/>
    </dgm:pt>
    <dgm:pt modelId="{B6DAF553-3106-4910-A363-C47B42EE3BDC}" type="pres">
      <dgm:prSet presAssocID="{369331DD-F13E-4830-B382-EFEA90C91952}" presName="FlexibleEmptyPlaceHolder" presStyleCnt="0"/>
      <dgm:spPr/>
    </dgm:pt>
    <dgm:pt modelId="{C049985A-D628-491D-BE34-943A432ED7E5}" type="pres">
      <dgm:prSet presAssocID="{369331DD-F13E-4830-B382-EFEA90C91952}" presName="ConnectLine" presStyleLbl="alignNode1" presStyleIdx="6"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57E5AC43-6741-420B-95DC-BAB8CE2B6D70}" type="pres">
      <dgm:prSet presAssocID="{369331DD-F13E-4830-B382-EFEA90C91952}" presName="ConnectorPoint" presStyleLbl="fgAcc1" presStyleIdx="6" presStyleCnt="8"/>
      <dgm:spPr>
        <a:solidFill>
          <a:schemeClr val="lt1">
            <a:alpha val="90000"/>
            <a:hueOff val="0"/>
            <a:satOff val="0"/>
            <a:lumOff val="0"/>
            <a:alphaOff val="0"/>
          </a:schemeClr>
        </a:solidFill>
        <a:ln w="12700" cap="flat" cmpd="sng" algn="ctr">
          <a:noFill/>
          <a:prstDash val="solid"/>
          <a:miter lim="800000"/>
        </a:ln>
        <a:effectLst/>
      </dgm:spPr>
    </dgm:pt>
    <dgm:pt modelId="{EBC855DA-9E2F-43C5-868C-097C750EB609}" type="pres">
      <dgm:prSet presAssocID="{369331DD-F13E-4830-B382-EFEA90C91952}" presName="EmptyPlaceHolder" presStyleCnt="0"/>
      <dgm:spPr/>
    </dgm:pt>
    <dgm:pt modelId="{66B003BA-8B30-4818-882A-79AFA40812AA}" type="pres">
      <dgm:prSet presAssocID="{D4D29965-4DE6-46F0-B3FE-98DFEA586B24}" presName="spaceBetweenRectangles" presStyleCnt="0"/>
      <dgm:spPr/>
    </dgm:pt>
    <dgm:pt modelId="{B9C7B802-DFF6-4930-9BED-E0F498B92249}" type="pres">
      <dgm:prSet presAssocID="{850D4BFF-063D-4A62-8018-E74FB7BE3E26}" presName="composite" presStyleCnt="0"/>
      <dgm:spPr/>
    </dgm:pt>
    <dgm:pt modelId="{EF32F5A5-CA29-40E2-ACE5-86FA6B27C141}" type="pres">
      <dgm:prSet presAssocID="{850D4BFF-063D-4A62-8018-E74FB7BE3E26}" presName="L1TextContainer" presStyleLbl="revTx" presStyleIdx="7" presStyleCnt="8">
        <dgm:presLayoutVars>
          <dgm:chMax val="1"/>
          <dgm:chPref val="1"/>
          <dgm:bulletEnabled val="1"/>
        </dgm:presLayoutVars>
      </dgm:prSet>
      <dgm:spPr/>
    </dgm:pt>
    <dgm:pt modelId="{92BC0517-C511-4417-AAD8-44775BF00C3F}" type="pres">
      <dgm:prSet presAssocID="{850D4BFF-063D-4A62-8018-E74FB7BE3E26}" presName="L2TextContainerWrapper" presStyleCnt="0">
        <dgm:presLayoutVars>
          <dgm:chMax val="0"/>
          <dgm:chPref val="0"/>
          <dgm:bulletEnabled val="1"/>
        </dgm:presLayoutVars>
      </dgm:prSet>
      <dgm:spPr/>
    </dgm:pt>
    <dgm:pt modelId="{0F9DC870-05F9-4262-A611-5411CE5ED794}" type="pres">
      <dgm:prSet presAssocID="{850D4BFF-063D-4A62-8018-E74FB7BE3E26}" presName="L2TextContainer" presStyleLbl="bgAccFollowNode1" presStyleIdx="7" presStyleCnt="8"/>
      <dgm:spPr/>
    </dgm:pt>
    <dgm:pt modelId="{9DF11A10-C6CE-4963-86D1-2461F34047A3}" type="pres">
      <dgm:prSet presAssocID="{850D4BFF-063D-4A62-8018-E74FB7BE3E26}" presName="FlexibleEmptyPlaceHolder" presStyleCnt="0"/>
      <dgm:spPr/>
    </dgm:pt>
    <dgm:pt modelId="{EBA27807-726B-45FF-A5C6-EB9D4F98E0F2}" type="pres">
      <dgm:prSet presAssocID="{850D4BFF-063D-4A62-8018-E74FB7BE3E26}" presName="ConnectLine" presStyleLbl="alignNode1" presStyleIdx="7" presStyleCnt="8"/>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9DC21608-3946-45D9-8EBA-FC66939EAE62}" type="pres">
      <dgm:prSet presAssocID="{850D4BFF-063D-4A62-8018-E74FB7BE3E26}" presName="ConnectorPoint" presStyleLbl="fgAcc1" presStyleIdx="7" presStyleCnt="8"/>
      <dgm:spPr>
        <a:solidFill>
          <a:schemeClr val="lt1">
            <a:alpha val="90000"/>
            <a:hueOff val="0"/>
            <a:satOff val="0"/>
            <a:lumOff val="0"/>
            <a:alphaOff val="0"/>
          </a:schemeClr>
        </a:solidFill>
        <a:ln w="12700" cap="flat" cmpd="sng" algn="ctr">
          <a:noFill/>
          <a:prstDash val="solid"/>
          <a:miter lim="800000"/>
        </a:ln>
        <a:effectLst/>
      </dgm:spPr>
    </dgm:pt>
    <dgm:pt modelId="{D8CB34CF-3C1D-42C2-BDE3-D5CBFDAB2A64}" type="pres">
      <dgm:prSet presAssocID="{850D4BFF-063D-4A62-8018-E74FB7BE3E26}" presName="EmptyPlaceHolder" presStyleCnt="0"/>
      <dgm:spPr/>
    </dgm:pt>
  </dgm:ptLst>
  <dgm:cxnLst>
    <dgm:cxn modelId="{BF797906-9E10-4303-BCF2-250BCA2E412B}" srcId="{5842D3C0-6705-43ED-A043-DE2102ADE320}" destId="{369331DD-F13E-4830-B382-EFEA90C91952}" srcOrd="6" destOrd="0" parTransId="{C515CAB5-4569-4A5A-82BD-7922A433E011}" sibTransId="{D4D29965-4DE6-46F0-B3FE-98DFEA586B24}"/>
    <dgm:cxn modelId="{6E6C2510-D13E-4071-AB8E-5B24A7DDC89F}" srcId="{5842D3C0-6705-43ED-A043-DE2102ADE320}" destId="{A3283AA0-5B92-4989-97B6-3E7120CDBC1B}" srcOrd="2" destOrd="0" parTransId="{84796C59-C166-4449-A465-990186C073C6}" sibTransId="{DF34942C-55FC-4221-8911-4DE64FF26615}"/>
    <dgm:cxn modelId="{F0AA9611-A505-454D-8AFC-F15197C833C2}" type="presOf" srcId="{B3B0576D-E40B-4004-A8B9-57671E0C0D07}" destId="{E2F3FB09-5DA9-4CCE-A159-2B433B04F9F8}" srcOrd="0" destOrd="0" presId="urn:microsoft.com/office/officeart/2017/3/layout/HorizontalPathTimeline"/>
    <dgm:cxn modelId="{7482A615-975E-45C3-A505-79CE2F671082}" srcId="{5842D3C0-6705-43ED-A043-DE2102ADE320}" destId="{4E0D4E85-106B-4BEB-8E96-4A8352C5ABE7}" srcOrd="4" destOrd="0" parTransId="{5130044B-51E9-494C-AD40-89648816C2FE}" sibTransId="{B19C13C2-6CD4-4B60-8BEA-13BFEB259C8B}"/>
    <dgm:cxn modelId="{68295916-35F9-4B21-ABAA-49B2E6E5BF93}" type="presOf" srcId="{42691F9C-0987-466F-8DAB-0E70AADA62BF}" destId="{D271902E-1ADC-4070-87D9-56574CF53431}" srcOrd="0" destOrd="0" presId="urn:microsoft.com/office/officeart/2017/3/layout/HorizontalPathTimeline"/>
    <dgm:cxn modelId="{FDA91B26-D28A-419E-8DDD-DA503084C5B3}" srcId="{4E0D4E85-106B-4BEB-8E96-4A8352C5ABE7}" destId="{997495B7-1E7F-4D59-B5CB-B7A0D46C2441}" srcOrd="0" destOrd="0" parTransId="{037FBB44-CDF7-4570-8517-4F92D7F2066D}" sibTransId="{A4475540-3911-421E-B8EB-A9531D67EED3}"/>
    <dgm:cxn modelId="{A1769528-18C7-40F8-BFA5-93A23EFC83D1}" srcId="{5842D3C0-6705-43ED-A043-DE2102ADE320}" destId="{8C13C45D-9760-46EE-9E62-9582844CAC11}" srcOrd="5" destOrd="0" parTransId="{519A5713-1794-4D9F-96E6-65C0030F8098}" sibTransId="{0E45ECD7-2AD7-40E4-8272-E32AF1A96A87}"/>
    <dgm:cxn modelId="{7E597B29-696E-4BB2-B737-A89D1746250D}" type="presOf" srcId="{9FF7AB25-767E-458E-8BFB-C0DE29FC4177}" destId="{06ACB231-D51F-4B56-9493-8E604D7A0074}" srcOrd="0" destOrd="0" presId="urn:microsoft.com/office/officeart/2017/3/layout/HorizontalPathTimeline"/>
    <dgm:cxn modelId="{6375855B-C116-4011-920E-6A3D991A1D83}" srcId="{42691F9C-0987-466F-8DAB-0E70AADA62BF}" destId="{493A9247-F474-4A02-A27D-C786F6BFE502}" srcOrd="0" destOrd="0" parTransId="{A2DF7077-12C4-4E06-A385-6E5F2803B11D}" sibTransId="{F271211E-0503-45F4-BC1A-F30AD372BCC9}"/>
    <dgm:cxn modelId="{2EED2D69-47D5-4AC6-8422-0862251CFE58}" srcId="{5842D3C0-6705-43ED-A043-DE2102ADE320}" destId="{39DF71DD-BC2C-4E6B-93D1-5A895D1461B3}" srcOrd="1" destOrd="0" parTransId="{B33CE99E-07C4-4AB4-8A33-7ADE0C22916A}" sibTransId="{F9EE7EDD-6E36-4C70-B734-2CEFB1EDC6F6}"/>
    <dgm:cxn modelId="{0BD6864A-BAB4-4BF9-8063-A1256CC54D62}" type="presOf" srcId="{850D4BFF-063D-4A62-8018-E74FB7BE3E26}" destId="{EF32F5A5-CA29-40E2-ACE5-86FA6B27C141}" srcOrd="0" destOrd="0" presId="urn:microsoft.com/office/officeart/2017/3/layout/HorizontalPathTimeline"/>
    <dgm:cxn modelId="{2DE4054D-D3E8-4CF8-B5DC-0B74EE10C74E}" srcId="{369331DD-F13E-4830-B382-EFEA90C91952}" destId="{BF118202-2870-439C-A467-DF12ADC88038}" srcOrd="0" destOrd="0" parTransId="{0FEC8831-A68F-495F-82FF-4BE02BB17368}" sibTransId="{0FF6AF1E-C4AA-4D0E-8BE2-354AC63AE9B1}"/>
    <dgm:cxn modelId="{BFFFE16D-482B-42CE-AC51-48F0E517D670}" srcId="{A3283AA0-5B92-4989-97B6-3E7120CDBC1B}" destId="{66D2DE95-E7ED-43C4-BEF4-B17659558AC6}" srcOrd="0" destOrd="0" parTransId="{5FA0C4E6-B4DB-42E4-90D9-E4792989EA1A}" sibTransId="{7C937312-5A85-4C87-8BA3-EFA508038AEB}"/>
    <dgm:cxn modelId="{62C19073-A3C5-47E5-B0F6-A44495627349}" type="presOf" srcId="{997495B7-1E7F-4D59-B5CB-B7A0D46C2441}" destId="{39A392F5-5690-4E3F-B8A8-EFF4F2C890B7}" srcOrd="0" destOrd="0" presId="urn:microsoft.com/office/officeart/2017/3/layout/HorizontalPathTimeline"/>
    <dgm:cxn modelId="{3B919C78-B981-48E6-AF3C-32095BF54EAA}" srcId="{8CCCE38E-9E1E-410A-B79B-E4F922EC8AF9}" destId="{E1B8CA65-0290-4736-8F59-01008CC9E5F5}" srcOrd="0" destOrd="0" parTransId="{5A0D4287-E756-4684-B198-060A139FBADF}" sibTransId="{F492923C-932C-4CBE-97F1-B92756A20839}"/>
    <dgm:cxn modelId="{835B2959-AA38-4AF7-B147-33A69F7A866E}" type="presOf" srcId="{369331DD-F13E-4830-B382-EFEA90C91952}" destId="{DA79CB9F-550B-40ED-8C24-2B0F81777D90}" srcOrd="0" destOrd="0" presId="urn:microsoft.com/office/officeart/2017/3/layout/HorizontalPathTimeline"/>
    <dgm:cxn modelId="{23344689-A9A4-4F07-B671-26179AC8F745}" type="presOf" srcId="{BF118202-2870-439C-A467-DF12ADC88038}" destId="{5F753B2B-F4D8-449B-8DA5-4E9B26BE3AD5}" srcOrd="0" destOrd="0" presId="urn:microsoft.com/office/officeart/2017/3/layout/HorizontalPathTimeline"/>
    <dgm:cxn modelId="{C5494B94-51B1-4664-8AE0-694B5AD6A776}" type="presOf" srcId="{493A9247-F474-4A02-A27D-C786F6BFE502}" destId="{3F970010-0781-4C2D-83C3-836EFB0368F7}" srcOrd="0" destOrd="0" presId="urn:microsoft.com/office/officeart/2017/3/layout/HorizontalPathTimeline"/>
    <dgm:cxn modelId="{74DEAC95-4B78-4784-B703-0F201E31E67F}" type="presOf" srcId="{39DF71DD-BC2C-4E6B-93D1-5A895D1461B3}" destId="{D337AC23-5065-41A8-BD9F-E03B3814119A}" srcOrd="0" destOrd="0" presId="urn:microsoft.com/office/officeart/2017/3/layout/HorizontalPathTimeline"/>
    <dgm:cxn modelId="{01892B99-A3D6-4348-9F6F-934E75B483D1}" type="presOf" srcId="{66D2DE95-E7ED-43C4-BEF4-B17659558AC6}" destId="{C83CC0B3-2634-4C4A-9B99-AE3C23C784DF}" srcOrd="0" destOrd="0" presId="urn:microsoft.com/office/officeart/2017/3/layout/HorizontalPathTimeline"/>
    <dgm:cxn modelId="{8640EB9A-EF7C-4DE1-8B9E-D2DEAE8A3317}" type="presOf" srcId="{4E0D4E85-106B-4BEB-8E96-4A8352C5ABE7}" destId="{2ECA2E99-4280-4A93-91E1-A63EEDEADF24}" srcOrd="0" destOrd="0" presId="urn:microsoft.com/office/officeart/2017/3/layout/HorizontalPathTimeline"/>
    <dgm:cxn modelId="{242986A3-C2D8-4F04-BB3D-A2E4DB42994D}" type="presOf" srcId="{A3283AA0-5B92-4989-97B6-3E7120CDBC1B}" destId="{9899A366-C27E-49DF-82F4-22692573ECDA}" srcOrd="0" destOrd="0" presId="urn:microsoft.com/office/officeart/2017/3/layout/HorizontalPathTimeline"/>
    <dgm:cxn modelId="{F4C679AA-C203-4FB4-8783-52638C485685}" srcId="{5842D3C0-6705-43ED-A043-DE2102ADE320}" destId="{42691F9C-0987-466F-8DAB-0E70AADA62BF}" srcOrd="3" destOrd="0" parTransId="{59EE5E9B-F3D5-470F-952F-2EA5057CEF2B}" sibTransId="{B2F096DC-2AD2-473E-9C37-6A8FBA8AD990}"/>
    <dgm:cxn modelId="{8CC4BCB8-2579-49DC-8785-BD5CA76FB3C2}" type="presOf" srcId="{8C13C45D-9760-46EE-9E62-9582844CAC11}" destId="{965BCE67-810D-45B8-9B98-179866EF20D6}" srcOrd="0" destOrd="0" presId="urn:microsoft.com/office/officeart/2017/3/layout/HorizontalPathTimeline"/>
    <dgm:cxn modelId="{A9F983B9-8EE6-404B-A756-DC98C2784E24}" type="presOf" srcId="{8CCCE38E-9E1E-410A-B79B-E4F922EC8AF9}" destId="{35330D30-4968-4406-8F79-5566900D3C89}" srcOrd="0" destOrd="0" presId="urn:microsoft.com/office/officeart/2017/3/layout/HorizontalPathTimeline"/>
    <dgm:cxn modelId="{F2584FCC-783A-4346-8BB1-BD4939AF0224}" type="presOf" srcId="{5842D3C0-6705-43ED-A043-DE2102ADE320}" destId="{41D0D7DC-3EDA-4DD0-BD55-350039836A9D}" srcOrd="0" destOrd="0" presId="urn:microsoft.com/office/officeart/2017/3/layout/HorizontalPathTimeline"/>
    <dgm:cxn modelId="{A028D2D1-7B9E-4465-AA5E-5B1CE29335FB}" srcId="{850D4BFF-063D-4A62-8018-E74FB7BE3E26}" destId="{2177B43F-D3C2-4B81-A286-5A94F9670384}" srcOrd="0" destOrd="0" parTransId="{174FD39A-FB37-45DE-9D08-C2E1F0A936B4}" sibTransId="{9DA803BA-D3C3-4463-B2E3-84566B9FDFD0}"/>
    <dgm:cxn modelId="{C0EF25D4-DF11-451F-BB8E-56A19FF6F7BC}" type="presOf" srcId="{E1B8CA65-0290-4736-8F59-01008CC9E5F5}" destId="{38221F49-25E4-43F2-B989-DE3F47F405FD}" srcOrd="0" destOrd="0" presId="urn:microsoft.com/office/officeart/2017/3/layout/HorizontalPathTimeline"/>
    <dgm:cxn modelId="{9DA2C2E4-2589-44C3-83BE-C59B0A281609}" srcId="{5842D3C0-6705-43ED-A043-DE2102ADE320}" destId="{850D4BFF-063D-4A62-8018-E74FB7BE3E26}" srcOrd="7" destOrd="0" parTransId="{BA8F6D52-6476-46CA-9FFB-DE34B4814F87}" sibTransId="{78B659AD-593C-4D79-AC70-998C2F607ECD}"/>
    <dgm:cxn modelId="{30FB07E6-5264-49FC-BAD8-ED8A37C82A66}" type="presOf" srcId="{2177B43F-D3C2-4B81-A286-5A94F9670384}" destId="{0F9DC870-05F9-4262-A611-5411CE5ED794}" srcOrd="0" destOrd="0" presId="urn:microsoft.com/office/officeart/2017/3/layout/HorizontalPathTimeline"/>
    <dgm:cxn modelId="{22B342E7-56BA-4AA0-98A9-6B4917997968}" srcId="{39DF71DD-BC2C-4E6B-93D1-5A895D1461B3}" destId="{B3B0576D-E40B-4004-A8B9-57671E0C0D07}" srcOrd="0" destOrd="0" parTransId="{9A836F82-FE08-4914-AB23-957D4595D777}" sibTransId="{251D9CB3-FE1B-46AC-9594-A011CFCCCA58}"/>
    <dgm:cxn modelId="{B2F296EF-DA69-4E9C-821D-537045C9409B}" srcId="{5842D3C0-6705-43ED-A043-DE2102ADE320}" destId="{8CCCE38E-9E1E-410A-B79B-E4F922EC8AF9}" srcOrd="0" destOrd="0" parTransId="{E7BD5625-F3A0-48BE-82A7-8434BE91D797}" sibTransId="{EAE1696D-4666-447C-BF06-CF51E12FCFD1}"/>
    <dgm:cxn modelId="{9CCA81F8-7A6E-45BB-AD20-FC19E9B2E511}" srcId="{8C13C45D-9760-46EE-9E62-9582844CAC11}" destId="{9FF7AB25-767E-458E-8BFB-C0DE29FC4177}" srcOrd="0" destOrd="0" parTransId="{3D3C5355-8D6F-447F-A784-5F6C7319C568}" sibTransId="{E4B5B342-0E84-441E-B170-10388FBB151B}"/>
    <dgm:cxn modelId="{718AC8B1-539F-485B-8172-2C8B3C7AB4DD}" type="presParOf" srcId="{41D0D7DC-3EDA-4DD0-BD55-350039836A9D}" destId="{430ECB38-41FE-4766-8C7B-C012CDBC10A3}" srcOrd="0" destOrd="0" presId="urn:microsoft.com/office/officeart/2017/3/layout/HorizontalPathTimeline"/>
    <dgm:cxn modelId="{42D7CC9B-47C2-4D88-A218-4DE2C35C07DF}" type="presParOf" srcId="{41D0D7DC-3EDA-4DD0-BD55-350039836A9D}" destId="{57CF7485-B646-4E1F-8313-8535FAAAA646}" srcOrd="1" destOrd="0" presId="urn:microsoft.com/office/officeart/2017/3/layout/HorizontalPathTimeline"/>
    <dgm:cxn modelId="{2586D780-9542-4BA4-A653-8B5C9AF84289}" type="presParOf" srcId="{57CF7485-B646-4E1F-8313-8535FAAAA646}" destId="{1C7CC17D-D27B-47D5-8DC7-33C7EE050FC9}" srcOrd="0" destOrd="0" presId="urn:microsoft.com/office/officeart/2017/3/layout/HorizontalPathTimeline"/>
    <dgm:cxn modelId="{23572D20-784A-46C8-8F2C-657F9A58EB65}" type="presParOf" srcId="{1C7CC17D-D27B-47D5-8DC7-33C7EE050FC9}" destId="{35330D30-4968-4406-8F79-5566900D3C89}" srcOrd="0" destOrd="0" presId="urn:microsoft.com/office/officeart/2017/3/layout/HorizontalPathTimeline"/>
    <dgm:cxn modelId="{FFF1146D-6493-4E21-9F7D-FB2DBE7E8EAC}" type="presParOf" srcId="{1C7CC17D-D27B-47D5-8DC7-33C7EE050FC9}" destId="{31E1EA9A-9BB3-480A-A58B-8D6DFD16A09D}" srcOrd="1" destOrd="0" presId="urn:microsoft.com/office/officeart/2017/3/layout/HorizontalPathTimeline"/>
    <dgm:cxn modelId="{186E954A-412C-4CC5-9118-00F1BC0DADF5}" type="presParOf" srcId="{31E1EA9A-9BB3-480A-A58B-8D6DFD16A09D}" destId="{38221F49-25E4-43F2-B989-DE3F47F405FD}" srcOrd="0" destOrd="0" presId="urn:microsoft.com/office/officeart/2017/3/layout/HorizontalPathTimeline"/>
    <dgm:cxn modelId="{640A34AF-3A77-4B87-ABF1-7AC925EDADBE}" type="presParOf" srcId="{31E1EA9A-9BB3-480A-A58B-8D6DFD16A09D}" destId="{E7DB68DC-6D26-47D0-BC54-1753C34E5F9D}" srcOrd="1" destOrd="0" presId="urn:microsoft.com/office/officeart/2017/3/layout/HorizontalPathTimeline"/>
    <dgm:cxn modelId="{33D705ED-5C3C-4C37-8D6C-61E21884A800}" type="presParOf" srcId="{1C7CC17D-D27B-47D5-8DC7-33C7EE050FC9}" destId="{870B0BE1-74F3-4D59-AA4D-9108AB0CC0D7}" srcOrd="2" destOrd="0" presId="urn:microsoft.com/office/officeart/2017/3/layout/HorizontalPathTimeline"/>
    <dgm:cxn modelId="{EBF2216E-E15F-4FFF-B4BA-3F18353C68A6}" type="presParOf" srcId="{1C7CC17D-D27B-47D5-8DC7-33C7EE050FC9}" destId="{ADC1DC8A-AC55-4CF6-9E49-E8673CE254EA}" srcOrd="3" destOrd="0" presId="urn:microsoft.com/office/officeart/2017/3/layout/HorizontalPathTimeline"/>
    <dgm:cxn modelId="{331BF9BC-51AF-43E6-98DA-CCB77457F589}" type="presParOf" srcId="{1C7CC17D-D27B-47D5-8DC7-33C7EE050FC9}" destId="{7437B505-8247-4BD6-A06E-28C6124FAE9D}" srcOrd="4" destOrd="0" presId="urn:microsoft.com/office/officeart/2017/3/layout/HorizontalPathTimeline"/>
    <dgm:cxn modelId="{D5E72E7A-F3D2-4E5C-99E8-A6EB94D15191}" type="presParOf" srcId="{57CF7485-B646-4E1F-8313-8535FAAAA646}" destId="{F110B2E8-84CA-45D3-8E39-D4581C1119C4}" srcOrd="1" destOrd="0" presId="urn:microsoft.com/office/officeart/2017/3/layout/HorizontalPathTimeline"/>
    <dgm:cxn modelId="{EC19A03F-76A5-45D7-B8ED-44735B291646}" type="presParOf" srcId="{57CF7485-B646-4E1F-8313-8535FAAAA646}" destId="{ECF2B445-10FE-41B0-AB8B-60ED2962B9A9}" srcOrd="2" destOrd="0" presId="urn:microsoft.com/office/officeart/2017/3/layout/HorizontalPathTimeline"/>
    <dgm:cxn modelId="{CABF0B38-0503-432B-87DB-B57CE7F5A316}" type="presParOf" srcId="{ECF2B445-10FE-41B0-AB8B-60ED2962B9A9}" destId="{D337AC23-5065-41A8-BD9F-E03B3814119A}" srcOrd="0" destOrd="0" presId="urn:microsoft.com/office/officeart/2017/3/layout/HorizontalPathTimeline"/>
    <dgm:cxn modelId="{2EE88D8F-3D7D-4F93-AD2A-0B27E108222E}" type="presParOf" srcId="{ECF2B445-10FE-41B0-AB8B-60ED2962B9A9}" destId="{1ED2D7F7-6366-4A91-BBC9-6469C32EC55C}" srcOrd="1" destOrd="0" presId="urn:microsoft.com/office/officeart/2017/3/layout/HorizontalPathTimeline"/>
    <dgm:cxn modelId="{991E6E7A-EB84-49E1-A5F8-E551E3502FC8}" type="presParOf" srcId="{1ED2D7F7-6366-4A91-BBC9-6469C32EC55C}" destId="{E2F3FB09-5DA9-4CCE-A159-2B433B04F9F8}" srcOrd="0" destOrd="0" presId="urn:microsoft.com/office/officeart/2017/3/layout/HorizontalPathTimeline"/>
    <dgm:cxn modelId="{830935B3-CF6A-49E5-84F1-6EFFDBD33AFC}" type="presParOf" srcId="{1ED2D7F7-6366-4A91-BBC9-6469C32EC55C}" destId="{59D7E8C5-C1B1-45C5-A4FD-0BF1654452BF}" srcOrd="1" destOrd="0" presId="urn:microsoft.com/office/officeart/2017/3/layout/HorizontalPathTimeline"/>
    <dgm:cxn modelId="{0703E97C-6E0A-4112-990B-2F1FFC4D39B0}" type="presParOf" srcId="{ECF2B445-10FE-41B0-AB8B-60ED2962B9A9}" destId="{82E33877-DD7D-4F07-AB63-5FE9B0B44042}" srcOrd="2" destOrd="0" presId="urn:microsoft.com/office/officeart/2017/3/layout/HorizontalPathTimeline"/>
    <dgm:cxn modelId="{A2957F74-253D-4F0E-97C3-D97A3E060F0D}" type="presParOf" srcId="{ECF2B445-10FE-41B0-AB8B-60ED2962B9A9}" destId="{2B993908-B57B-4FB9-8D05-E5D5F1C0E55C}" srcOrd="3" destOrd="0" presId="urn:microsoft.com/office/officeart/2017/3/layout/HorizontalPathTimeline"/>
    <dgm:cxn modelId="{5968BC68-02E8-4770-9033-BF5A2414D071}" type="presParOf" srcId="{ECF2B445-10FE-41B0-AB8B-60ED2962B9A9}" destId="{A09397C8-E12B-4E93-A73A-1C6744E4D019}" srcOrd="4" destOrd="0" presId="urn:microsoft.com/office/officeart/2017/3/layout/HorizontalPathTimeline"/>
    <dgm:cxn modelId="{16B27C00-2D8E-4660-BD94-2178825A04ED}" type="presParOf" srcId="{57CF7485-B646-4E1F-8313-8535FAAAA646}" destId="{700C3B4B-B75C-422E-9BC8-B204DD553925}" srcOrd="3" destOrd="0" presId="urn:microsoft.com/office/officeart/2017/3/layout/HorizontalPathTimeline"/>
    <dgm:cxn modelId="{F0F626A9-9248-4492-8004-DA6BAD9FB685}" type="presParOf" srcId="{57CF7485-B646-4E1F-8313-8535FAAAA646}" destId="{02465177-42F7-4D70-ADF1-43B5584E2E33}" srcOrd="4" destOrd="0" presId="urn:microsoft.com/office/officeart/2017/3/layout/HorizontalPathTimeline"/>
    <dgm:cxn modelId="{529BC39E-293A-43D3-BEF7-56D6EF8A253A}" type="presParOf" srcId="{02465177-42F7-4D70-ADF1-43B5584E2E33}" destId="{9899A366-C27E-49DF-82F4-22692573ECDA}" srcOrd="0" destOrd="0" presId="urn:microsoft.com/office/officeart/2017/3/layout/HorizontalPathTimeline"/>
    <dgm:cxn modelId="{E6609FFD-D210-4808-95EC-7E8BFFDE13AA}" type="presParOf" srcId="{02465177-42F7-4D70-ADF1-43B5584E2E33}" destId="{6F90F328-BF03-47A4-A602-441633BF383D}" srcOrd="1" destOrd="0" presId="urn:microsoft.com/office/officeart/2017/3/layout/HorizontalPathTimeline"/>
    <dgm:cxn modelId="{06B12335-FA56-4B74-876E-87FBCBAAA95B}" type="presParOf" srcId="{6F90F328-BF03-47A4-A602-441633BF383D}" destId="{C83CC0B3-2634-4C4A-9B99-AE3C23C784DF}" srcOrd="0" destOrd="0" presId="urn:microsoft.com/office/officeart/2017/3/layout/HorizontalPathTimeline"/>
    <dgm:cxn modelId="{02F624ED-54C0-43F1-9445-7D3CDB27A95B}" type="presParOf" srcId="{6F90F328-BF03-47A4-A602-441633BF383D}" destId="{5825C8AC-9937-4A3C-8186-BC6B05A665AE}" srcOrd="1" destOrd="0" presId="urn:microsoft.com/office/officeart/2017/3/layout/HorizontalPathTimeline"/>
    <dgm:cxn modelId="{8245D7FE-E56C-4241-85DE-CE079AA40497}" type="presParOf" srcId="{02465177-42F7-4D70-ADF1-43B5584E2E33}" destId="{55DBFA9D-6E6D-4AF4-A9F3-6A785BE598E3}" srcOrd="2" destOrd="0" presId="urn:microsoft.com/office/officeart/2017/3/layout/HorizontalPathTimeline"/>
    <dgm:cxn modelId="{480137EE-2E26-4426-A8E9-6142B13C8C16}" type="presParOf" srcId="{02465177-42F7-4D70-ADF1-43B5584E2E33}" destId="{0E7E16E0-F504-4024-A173-872622CD2FE0}" srcOrd="3" destOrd="0" presId="urn:microsoft.com/office/officeart/2017/3/layout/HorizontalPathTimeline"/>
    <dgm:cxn modelId="{6BD84611-6939-46FA-8566-C5CB68EF73FD}" type="presParOf" srcId="{02465177-42F7-4D70-ADF1-43B5584E2E33}" destId="{8DBC6C45-0F17-42E3-843B-8173CC43C8C6}" srcOrd="4" destOrd="0" presId="urn:microsoft.com/office/officeart/2017/3/layout/HorizontalPathTimeline"/>
    <dgm:cxn modelId="{563DF859-5104-4D95-8D98-3550F2AAF433}" type="presParOf" srcId="{57CF7485-B646-4E1F-8313-8535FAAAA646}" destId="{42C9AC24-F680-4743-9436-5E88841594F0}" srcOrd="5" destOrd="0" presId="urn:microsoft.com/office/officeart/2017/3/layout/HorizontalPathTimeline"/>
    <dgm:cxn modelId="{9B20224C-8C8C-42D0-80E6-EAD755489B9F}" type="presParOf" srcId="{57CF7485-B646-4E1F-8313-8535FAAAA646}" destId="{D919464D-9592-4E4F-99E9-90E00B0540B7}" srcOrd="6" destOrd="0" presId="urn:microsoft.com/office/officeart/2017/3/layout/HorizontalPathTimeline"/>
    <dgm:cxn modelId="{2DA39BF8-3631-4210-803B-4E687CF05E84}" type="presParOf" srcId="{D919464D-9592-4E4F-99E9-90E00B0540B7}" destId="{D271902E-1ADC-4070-87D9-56574CF53431}" srcOrd="0" destOrd="0" presId="urn:microsoft.com/office/officeart/2017/3/layout/HorizontalPathTimeline"/>
    <dgm:cxn modelId="{2F31112C-DF76-4592-AAA0-AE8D4A81A467}" type="presParOf" srcId="{D919464D-9592-4E4F-99E9-90E00B0540B7}" destId="{8672A57C-8BD9-40CC-8E35-180D60131A74}" srcOrd="1" destOrd="0" presId="urn:microsoft.com/office/officeart/2017/3/layout/HorizontalPathTimeline"/>
    <dgm:cxn modelId="{D7140446-42D0-40E7-B5AF-EC4BEEF81565}" type="presParOf" srcId="{8672A57C-8BD9-40CC-8E35-180D60131A74}" destId="{3F970010-0781-4C2D-83C3-836EFB0368F7}" srcOrd="0" destOrd="0" presId="urn:microsoft.com/office/officeart/2017/3/layout/HorizontalPathTimeline"/>
    <dgm:cxn modelId="{8EF965BF-A1DA-46DC-99F0-25602EF506DC}" type="presParOf" srcId="{8672A57C-8BD9-40CC-8E35-180D60131A74}" destId="{7C9CD6B0-D8FD-4026-BE79-FC360EE43F61}" srcOrd="1" destOrd="0" presId="urn:microsoft.com/office/officeart/2017/3/layout/HorizontalPathTimeline"/>
    <dgm:cxn modelId="{8CCEE3AA-5BAE-438D-8C5F-BD90635649A8}" type="presParOf" srcId="{D919464D-9592-4E4F-99E9-90E00B0540B7}" destId="{801F0B53-1C32-4A20-AB50-EBAB6484C3FD}" srcOrd="2" destOrd="0" presId="urn:microsoft.com/office/officeart/2017/3/layout/HorizontalPathTimeline"/>
    <dgm:cxn modelId="{6F0AE52D-E000-467A-97A9-A2A20C4DE813}" type="presParOf" srcId="{D919464D-9592-4E4F-99E9-90E00B0540B7}" destId="{7B5C25D8-138C-475D-AD2F-B84C10CDEA89}" srcOrd="3" destOrd="0" presId="urn:microsoft.com/office/officeart/2017/3/layout/HorizontalPathTimeline"/>
    <dgm:cxn modelId="{6A54D934-6903-4AEE-B45E-9042600784D4}" type="presParOf" srcId="{D919464D-9592-4E4F-99E9-90E00B0540B7}" destId="{91785A8F-782C-4EFD-BC1D-227C6A465F37}" srcOrd="4" destOrd="0" presId="urn:microsoft.com/office/officeart/2017/3/layout/HorizontalPathTimeline"/>
    <dgm:cxn modelId="{B05D5756-3EF1-47BF-AFF4-D8529D45A786}" type="presParOf" srcId="{57CF7485-B646-4E1F-8313-8535FAAAA646}" destId="{9B07084A-451E-4C10-8F36-AEE989800B5C}" srcOrd="7" destOrd="0" presId="urn:microsoft.com/office/officeart/2017/3/layout/HorizontalPathTimeline"/>
    <dgm:cxn modelId="{40E69694-A679-4EC5-99C4-B331A43C1461}" type="presParOf" srcId="{57CF7485-B646-4E1F-8313-8535FAAAA646}" destId="{24B2C52F-BBDA-4015-BC4C-A21775851B75}" srcOrd="8" destOrd="0" presId="urn:microsoft.com/office/officeart/2017/3/layout/HorizontalPathTimeline"/>
    <dgm:cxn modelId="{7558F02F-F8E5-4C7C-BD14-B1F444C70D20}" type="presParOf" srcId="{24B2C52F-BBDA-4015-BC4C-A21775851B75}" destId="{2ECA2E99-4280-4A93-91E1-A63EEDEADF24}" srcOrd="0" destOrd="0" presId="urn:microsoft.com/office/officeart/2017/3/layout/HorizontalPathTimeline"/>
    <dgm:cxn modelId="{D080B468-8A64-47CB-97AD-FC90E708AFAD}" type="presParOf" srcId="{24B2C52F-BBDA-4015-BC4C-A21775851B75}" destId="{D61D5929-06EB-47A6-AEAD-A5ED02423D60}" srcOrd="1" destOrd="0" presId="urn:microsoft.com/office/officeart/2017/3/layout/HorizontalPathTimeline"/>
    <dgm:cxn modelId="{F41891CD-1EE4-4982-BB5A-D6B15186C441}" type="presParOf" srcId="{D61D5929-06EB-47A6-AEAD-A5ED02423D60}" destId="{39A392F5-5690-4E3F-B8A8-EFF4F2C890B7}" srcOrd="0" destOrd="0" presId="urn:microsoft.com/office/officeart/2017/3/layout/HorizontalPathTimeline"/>
    <dgm:cxn modelId="{87E32197-8FD5-4E7C-B588-972EE11C9129}" type="presParOf" srcId="{D61D5929-06EB-47A6-AEAD-A5ED02423D60}" destId="{C96878DC-2255-4A7D-AFCE-E8FC4629560B}" srcOrd="1" destOrd="0" presId="urn:microsoft.com/office/officeart/2017/3/layout/HorizontalPathTimeline"/>
    <dgm:cxn modelId="{D6B88F7E-5473-4A54-AB9F-9F1DA3B9627C}" type="presParOf" srcId="{24B2C52F-BBDA-4015-BC4C-A21775851B75}" destId="{A7ABE314-8F0E-4427-9F7C-A1E40EDAB6CB}" srcOrd="2" destOrd="0" presId="urn:microsoft.com/office/officeart/2017/3/layout/HorizontalPathTimeline"/>
    <dgm:cxn modelId="{E210E53C-DADF-4593-891A-52FC676CBFE6}" type="presParOf" srcId="{24B2C52F-BBDA-4015-BC4C-A21775851B75}" destId="{25CB4C1F-5C9E-4697-9130-A8A9CACD0C2C}" srcOrd="3" destOrd="0" presId="urn:microsoft.com/office/officeart/2017/3/layout/HorizontalPathTimeline"/>
    <dgm:cxn modelId="{204CC9BC-63B0-48B2-8462-DFDED33B7D91}" type="presParOf" srcId="{24B2C52F-BBDA-4015-BC4C-A21775851B75}" destId="{A6CD5E50-AED6-4F1D-B426-81537DBEE998}" srcOrd="4" destOrd="0" presId="urn:microsoft.com/office/officeart/2017/3/layout/HorizontalPathTimeline"/>
    <dgm:cxn modelId="{942236D2-8117-44C5-92A0-936192F21891}" type="presParOf" srcId="{57CF7485-B646-4E1F-8313-8535FAAAA646}" destId="{924824DD-6581-4175-984F-07A3AE24F9C3}" srcOrd="9" destOrd="0" presId="urn:microsoft.com/office/officeart/2017/3/layout/HorizontalPathTimeline"/>
    <dgm:cxn modelId="{82CA2B79-0C37-4DB1-8A8B-DBBAFA341DE2}" type="presParOf" srcId="{57CF7485-B646-4E1F-8313-8535FAAAA646}" destId="{73FE0915-44F5-4606-9F72-452EEF1ACF2C}" srcOrd="10" destOrd="0" presId="urn:microsoft.com/office/officeart/2017/3/layout/HorizontalPathTimeline"/>
    <dgm:cxn modelId="{D38F5194-6E0C-4EA3-93B5-54D16140A993}" type="presParOf" srcId="{73FE0915-44F5-4606-9F72-452EEF1ACF2C}" destId="{965BCE67-810D-45B8-9B98-179866EF20D6}" srcOrd="0" destOrd="0" presId="urn:microsoft.com/office/officeart/2017/3/layout/HorizontalPathTimeline"/>
    <dgm:cxn modelId="{812E39DF-8972-46A1-A868-136F7E069441}" type="presParOf" srcId="{73FE0915-44F5-4606-9F72-452EEF1ACF2C}" destId="{92FB8680-AD81-48B7-BAC7-A9D305552471}" srcOrd="1" destOrd="0" presId="urn:microsoft.com/office/officeart/2017/3/layout/HorizontalPathTimeline"/>
    <dgm:cxn modelId="{7FCE9A44-0382-449D-AE90-5B5C49926721}" type="presParOf" srcId="{92FB8680-AD81-48B7-BAC7-A9D305552471}" destId="{06ACB231-D51F-4B56-9493-8E604D7A0074}" srcOrd="0" destOrd="0" presId="urn:microsoft.com/office/officeart/2017/3/layout/HorizontalPathTimeline"/>
    <dgm:cxn modelId="{DAB1D04C-5476-45FB-A978-7EF8E24CFB09}" type="presParOf" srcId="{92FB8680-AD81-48B7-BAC7-A9D305552471}" destId="{97F62214-EF93-467E-9515-F6B6AC21A9AB}" srcOrd="1" destOrd="0" presId="urn:microsoft.com/office/officeart/2017/3/layout/HorizontalPathTimeline"/>
    <dgm:cxn modelId="{CFAE7489-DC8C-4024-8CF7-7EAA47049C0D}" type="presParOf" srcId="{73FE0915-44F5-4606-9F72-452EEF1ACF2C}" destId="{FDF7C599-EDDC-4090-8ED7-53081FBB5852}" srcOrd="2" destOrd="0" presId="urn:microsoft.com/office/officeart/2017/3/layout/HorizontalPathTimeline"/>
    <dgm:cxn modelId="{E64FE934-8685-4086-854C-A2D081F321A2}" type="presParOf" srcId="{73FE0915-44F5-4606-9F72-452EEF1ACF2C}" destId="{D0E45FE7-3C8E-415D-82A7-C81BF1A967C8}" srcOrd="3" destOrd="0" presId="urn:microsoft.com/office/officeart/2017/3/layout/HorizontalPathTimeline"/>
    <dgm:cxn modelId="{7E54D710-E35F-40D7-8FC7-4547B46B1358}" type="presParOf" srcId="{73FE0915-44F5-4606-9F72-452EEF1ACF2C}" destId="{F62CEC0D-55DF-455C-8548-668B43C4A623}" srcOrd="4" destOrd="0" presId="urn:microsoft.com/office/officeart/2017/3/layout/HorizontalPathTimeline"/>
    <dgm:cxn modelId="{88E1E917-2D02-40E9-8123-DAC1C7324DEB}" type="presParOf" srcId="{57CF7485-B646-4E1F-8313-8535FAAAA646}" destId="{EC145B86-8A4F-4022-8978-EDB54ADA3DED}" srcOrd="11" destOrd="0" presId="urn:microsoft.com/office/officeart/2017/3/layout/HorizontalPathTimeline"/>
    <dgm:cxn modelId="{E6B0117A-DF20-45FD-A081-7938F32CF75D}" type="presParOf" srcId="{57CF7485-B646-4E1F-8313-8535FAAAA646}" destId="{11E0553F-7F9C-4C75-B538-4CB2246EFC78}" srcOrd="12" destOrd="0" presId="urn:microsoft.com/office/officeart/2017/3/layout/HorizontalPathTimeline"/>
    <dgm:cxn modelId="{21814578-27A0-4376-8EDF-62CC3D2EA33D}" type="presParOf" srcId="{11E0553F-7F9C-4C75-B538-4CB2246EFC78}" destId="{DA79CB9F-550B-40ED-8C24-2B0F81777D90}" srcOrd="0" destOrd="0" presId="urn:microsoft.com/office/officeart/2017/3/layout/HorizontalPathTimeline"/>
    <dgm:cxn modelId="{AE559EBD-8252-4564-AB03-3318A0A9F07B}" type="presParOf" srcId="{11E0553F-7F9C-4C75-B538-4CB2246EFC78}" destId="{23379B63-8CCE-41DA-9EDA-BAD24BDE3BAD}" srcOrd="1" destOrd="0" presId="urn:microsoft.com/office/officeart/2017/3/layout/HorizontalPathTimeline"/>
    <dgm:cxn modelId="{A07D857D-F992-4DF0-92FE-01EC01492DC7}" type="presParOf" srcId="{23379B63-8CCE-41DA-9EDA-BAD24BDE3BAD}" destId="{5F753B2B-F4D8-449B-8DA5-4E9B26BE3AD5}" srcOrd="0" destOrd="0" presId="urn:microsoft.com/office/officeart/2017/3/layout/HorizontalPathTimeline"/>
    <dgm:cxn modelId="{6A01290C-7122-4E30-A38F-3535C27C3A0F}" type="presParOf" srcId="{23379B63-8CCE-41DA-9EDA-BAD24BDE3BAD}" destId="{B6DAF553-3106-4910-A363-C47B42EE3BDC}" srcOrd="1" destOrd="0" presId="urn:microsoft.com/office/officeart/2017/3/layout/HorizontalPathTimeline"/>
    <dgm:cxn modelId="{F87B3643-F564-4E29-8CB2-5A630FEFE32F}" type="presParOf" srcId="{11E0553F-7F9C-4C75-B538-4CB2246EFC78}" destId="{C049985A-D628-491D-BE34-943A432ED7E5}" srcOrd="2" destOrd="0" presId="urn:microsoft.com/office/officeart/2017/3/layout/HorizontalPathTimeline"/>
    <dgm:cxn modelId="{ACA48274-FD49-40D2-9210-C293B965E385}" type="presParOf" srcId="{11E0553F-7F9C-4C75-B538-4CB2246EFC78}" destId="{57E5AC43-6741-420B-95DC-BAB8CE2B6D70}" srcOrd="3" destOrd="0" presId="urn:microsoft.com/office/officeart/2017/3/layout/HorizontalPathTimeline"/>
    <dgm:cxn modelId="{8A0F7931-AF2E-42EE-8FDE-90EE863A8283}" type="presParOf" srcId="{11E0553F-7F9C-4C75-B538-4CB2246EFC78}" destId="{EBC855DA-9E2F-43C5-868C-097C750EB609}" srcOrd="4" destOrd="0" presId="urn:microsoft.com/office/officeart/2017/3/layout/HorizontalPathTimeline"/>
    <dgm:cxn modelId="{8C1C646F-486D-4CB3-BF6E-87FBCB0CB49E}" type="presParOf" srcId="{57CF7485-B646-4E1F-8313-8535FAAAA646}" destId="{66B003BA-8B30-4818-882A-79AFA40812AA}" srcOrd="13" destOrd="0" presId="urn:microsoft.com/office/officeart/2017/3/layout/HorizontalPathTimeline"/>
    <dgm:cxn modelId="{12168ECF-2E11-4674-8DCF-EBD7F0FE8222}" type="presParOf" srcId="{57CF7485-B646-4E1F-8313-8535FAAAA646}" destId="{B9C7B802-DFF6-4930-9BED-E0F498B92249}" srcOrd="14" destOrd="0" presId="urn:microsoft.com/office/officeart/2017/3/layout/HorizontalPathTimeline"/>
    <dgm:cxn modelId="{35D02190-10EF-49A2-875D-716F1F624F52}" type="presParOf" srcId="{B9C7B802-DFF6-4930-9BED-E0F498B92249}" destId="{EF32F5A5-CA29-40E2-ACE5-86FA6B27C141}" srcOrd="0" destOrd="0" presId="urn:microsoft.com/office/officeart/2017/3/layout/HorizontalPathTimeline"/>
    <dgm:cxn modelId="{BD9C906E-9EAD-453F-9286-47C51AEEA821}" type="presParOf" srcId="{B9C7B802-DFF6-4930-9BED-E0F498B92249}" destId="{92BC0517-C511-4417-AAD8-44775BF00C3F}" srcOrd="1" destOrd="0" presId="urn:microsoft.com/office/officeart/2017/3/layout/HorizontalPathTimeline"/>
    <dgm:cxn modelId="{3CD8C0BA-A18B-4AC1-95B9-0C3BDAA32D32}" type="presParOf" srcId="{92BC0517-C511-4417-AAD8-44775BF00C3F}" destId="{0F9DC870-05F9-4262-A611-5411CE5ED794}" srcOrd="0" destOrd="0" presId="urn:microsoft.com/office/officeart/2017/3/layout/HorizontalPathTimeline"/>
    <dgm:cxn modelId="{532B919A-B680-4BD0-85C6-50E102BB1850}" type="presParOf" srcId="{92BC0517-C511-4417-AAD8-44775BF00C3F}" destId="{9DF11A10-C6CE-4963-86D1-2461F34047A3}" srcOrd="1" destOrd="0" presId="urn:microsoft.com/office/officeart/2017/3/layout/HorizontalPathTimeline"/>
    <dgm:cxn modelId="{00B5A09E-3B43-4B84-A5E9-1EE15860B8B4}" type="presParOf" srcId="{B9C7B802-DFF6-4930-9BED-E0F498B92249}" destId="{EBA27807-726B-45FF-A5C6-EB9D4F98E0F2}" srcOrd="2" destOrd="0" presId="urn:microsoft.com/office/officeart/2017/3/layout/HorizontalPathTimeline"/>
    <dgm:cxn modelId="{67D61BB5-AB1C-4BC1-B42D-27B4743A833F}" type="presParOf" srcId="{B9C7B802-DFF6-4930-9BED-E0F498B92249}" destId="{9DC21608-3946-45D9-8EBA-FC66939EAE62}" srcOrd="3" destOrd="0" presId="urn:microsoft.com/office/officeart/2017/3/layout/HorizontalPathTimeline"/>
    <dgm:cxn modelId="{C1FDBAE3-3A69-45C2-8ADC-3AECADD97763}" type="presParOf" srcId="{B9C7B802-DFF6-4930-9BED-E0F498B92249}" destId="{D8CB34CF-3C1D-42C2-BDE3-D5CBFDAB2A6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42D3C0-6705-43ED-A043-DE2102ADE320}"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8CCCE38E-9E1E-410A-B79B-E4F922EC8AF9}">
      <dgm:prSet custT="1"/>
      <dgm:spPr/>
      <dgm:t>
        <a:bodyPr/>
        <a:lstStyle/>
        <a:p>
          <a:pPr>
            <a:defRPr b="1"/>
          </a:pPr>
          <a:r>
            <a:rPr lang="en-US" sz="1400">
              <a:latin typeface="Segoe UI" panose="020B0502040204020203" pitchFamily="34" charset="0"/>
              <a:cs typeface="Segoe UI" panose="020B0502040204020203" pitchFamily="34" charset="0"/>
            </a:rPr>
            <a:t>14:20 – 14:30</a:t>
          </a:r>
        </a:p>
      </dgm:t>
    </dgm:pt>
    <dgm:pt modelId="{E7BD5625-F3A0-48BE-82A7-8434BE91D797}" type="parTrans" cxnId="{B2F296EF-DA69-4E9C-821D-537045C9409B}">
      <dgm:prSet/>
      <dgm:spPr/>
      <dgm:t>
        <a:bodyPr/>
        <a:lstStyle/>
        <a:p>
          <a:endParaRPr lang="en-US"/>
        </a:p>
      </dgm:t>
    </dgm:pt>
    <dgm:pt modelId="{EAE1696D-4666-447C-BF06-CF51E12FCFD1}" type="sibTrans" cxnId="{B2F296EF-DA69-4E9C-821D-537045C9409B}">
      <dgm:prSet/>
      <dgm:spPr/>
      <dgm:t>
        <a:bodyPr/>
        <a:lstStyle/>
        <a:p>
          <a:endParaRPr lang="en-US"/>
        </a:p>
      </dgm:t>
    </dgm:pt>
    <dgm:pt modelId="{C75B6985-87A4-442F-8D72-9FAB73B48BD1}">
      <dgm:prSet custT="1"/>
      <dgm:spPr/>
      <dgm:t>
        <a:bodyPr/>
        <a:lstStyle/>
        <a:p>
          <a:r>
            <a:rPr lang="en-US" sz="1050">
              <a:latin typeface="Segoe UI" panose="020B0502040204020203" pitchFamily="34" charset="0"/>
              <a:cs typeface="Segoe UI" panose="020B0502040204020203" pitchFamily="34" charset="0"/>
            </a:rPr>
            <a:t>Rock your Profile and Resume Builder with LinkedIn​</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 Gianluca Sanfilippo​</a:t>
          </a:r>
        </a:p>
      </dgm:t>
    </dgm:pt>
    <dgm:pt modelId="{8A515717-212A-4E68-B612-0FCF84D5E2DC}" type="parTrans" cxnId="{0268793E-B6F7-46E4-89E4-40A47BF8EFF0}">
      <dgm:prSet/>
      <dgm:spPr/>
      <dgm:t>
        <a:bodyPr/>
        <a:lstStyle/>
        <a:p>
          <a:endParaRPr lang="en-US"/>
        </a:p>
      </dgm:t>
    </dgm:pt>
    <dgm:pt modelId="{25AD168C-6D7A-4981-B8E8-DEF6439ADA3D}" type="sibTrans" cxnId="{0268793E-B6F7-46E4-89E4-40A47BF8EFF0}">
      <dgm:prSet/>
      <dgm:spPr/>
      <dgm:t>
        <a:bodyPr/>
        <a:lstStyle/>
        <a:p>
          <a:endParaRPr lang="en-US"/>
        </a:p>
      </dgm:t>
    </dgm:pt>
    <dgm:pt modelId="{E0226231-21F5-4381-9578-3D85DBCCE107}">
      <dgm:prSet custT="1"/>
      <dgm:spPr/>
      <dgm:t>
        <a:bodyPr/>
        <a:lstStyle/>
        <a:p>
          <a:pPr>
            <a:defRPr b="1"/>
          </a:pPr>
          <a:r>
            <a:rPr lang="en-US" sz="1400">
              <a:latin typeface="Segoe UI" panose="020B0502040204020203" pitchFamily="34" charset="0"/>
              <a:cs typeface="Segoe UI" panose="020B0502040204020203" pitchFamily="34" charset="0"/>
            </a:rPr>
            <a:t>14:30 – 14:40</a:t>
          </a:r>
        </a:p>
      </dgm:t>
    </dgm:pt>
    <dgm:pt modelId="{AA544486-338B-40DC-85C7-B8E4B0EC4C0B}" type="parTrans" cxnId="{AE965E84-DDF8-4E22-BE45-B8FFDCF79A15}">
      <dgm:prSet/>
      <dgm:spPr/>
      <dgm:t>
        <a:bodyPr/>
        <a:lstStyle/>
        <a:p>
          <a:endParaRPr lang="en-US"/>
        </a:p>
      </dgm:t>
    </dgm:pt>
    <dgm:pt modelId="{13287095-4DCC-4BB9-9D06-3AD76B956285}" type="sibTrans" cxnId="{AE965E84-DDF8-4E22-BE45-B8FFDCF79A15}">
      <dgm:prSet/>
      <dgm:spPr/>
      <dgm:t>
        <a:bodyPr/>
        <a:lstStyle/>
        <a:p>
          <a:endParaRPr lang="en-US"/>
        </a:p>
      </dgm:t>
    </dgm:pt>
    <dgm:pt modelId="{704BF97E-DDA2-4010-9362-9CCDBD8A831E}">
      <dgm:prSet custT="1"/>
      <dgm:spPr/>
      <dgm:t>
        <a:bodyPr/>
        <a:lstStyle/>
        <a:p>
          <a:r>
            <a:rPr lang="en-US" sz="1050">
              <a:latin typeface="Segoe UI" panose="020B0502040204020203" pitchFamily="34" charset="0"/>
              <a:cs typeface="Segoe UI" panose="020B0502040204020203" pitchFamily="34" charset="0"/>
            </a:rPr>
            <a:t>Microsoft Certifications and the road to a tech job​</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 Rosen Georgiev​</a:t>
          </a:r>
        </a:p>
      </dgm:t>
    </dgm:pt>
    <dgm:pt modelId="{E01AF398-ADE8-4896-B01C-3547DC1A5754}" type="parTrans" cxnId="{0D2341D5-EC42-47FA-8C5F-E0B02F7D1DBD}">
      <dgm:prSet/>
      <dgm:spPr/>
      <dgm:t>
        <a:bodyPr/>
        <a:lstStyle/>
        <a:p>
          <a:endParaRPr lang="en-US"/>
        </a:p>
      </dgm:t>
    </dgm:pt>
    <dgm:pt modelId="{E70449B9-48F9-42F8-A563-BC6753348C2A}" type="sibTrans" cxnId="{0D2341D5-EC42-47FA-8C5F-E0B02F7D1DBD}">
      <dgm:prSet/>
      <dgm:spPr/>
      <dgm:t>
        <a:bodyPr/>
        <a:lstStyle/>
        <a:p>
          <a:endParaRPr lang="en-US"/>
        </a:p>
      </dgm:t>
    </dgm:pt>
    <dgm:pt modelId="{C1DD54A2-BDFC-4120-A042-5DDF9F71B76A}">
      <dgm:prSet custT="1"/>
      <dgm:spPr/>
      <dgm:t>
        <a:bodyPr/>
        <a:lstStyle/>
        <a:p>
          <a:pPr>
            <a:defRPr b="1"/>
          </a:pPr>
          <a:r>
            <a:rPr lang="en-US" sz="1400">
              <a:latin typeface="Segoe UI" panose="020B0502040204020203" pitchFamily="34" charset="0"/>
              <a:cs typeface="Segoe UI" panose="020B0502040204020203" pitchFamily="34" charset="0"/>
            </a:rPr>
            <a:t>14:40 – 14:50</a:t>
          </a:r>
        </a:p>
      </dgm:t>
    </dgm:pt>
    <dgm:pt modelId="{9149DA5B-4D30-4A1A-90FB-548367F0ED53}" type="parTrans" cxnId="{1DBF5DD7-C089-4E82-BDDE-2FCE85C67E19}">
      <dgm:prSet/>
      <dgm:spPr/>
      <dgm:t>
        <a:bodyPr/>
        <a:lstStyle/>
        <a:p>
          <a:endParaRPr lang="en-US"/>
        </a:p>
      </dgm:t>
    </dgm:pt>
    <dgm:pt modelId="{12F5CD10-E047-4B17-86A9-CD596AA04216}" type="sibTrans" cxnId="{1DBF5DD7-C089-4E82-BDDE-2FCE85C67E19}">
      <dgm:prSet/>
      <dgm:spPr/>
      <dgm:t>
        <a:bodyPr/>
        <a:lstStyle/>
        <a:p>
          <a:endParaRPr lang="en-US"/>
        </a:p>
      </dgm:t>
    </dgm:pt>
    <dgm:pt modelId="{B408F564-187E-45F5-9944-B3DF7334FA87}">
      <dgm:prSet custT="1"/>
      <dgm:spPr/>
      <dgm:t>
        <a:bodyPr/>
        <a:lstStyle/>
        <a:p>
          <a:r>
            <a:rPr lang="en-US" sz="1050">
              <a:latin typeface="Segoe UI" panose="020B0502040204020203" pitchFamily="34" charset="0"/>
              <a:cs typeface="Segoe UI" panose="020B0502040204020203" pitchFamily="34" charset="0"/>
            </a:rPr>
            <a:t>Ambassadors showcase - Standing out from the crowd what the ambassadors badge did for me.​</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 Salman Chishti​</a:t>
          </a:r>
        </a:p>
      </dgm:t>
    </dgm:pt>
    <dgm:pt modelId="{E359622A-83B9-4720-ADA5-1E87149202DB}" type="parTrans" cxnId="{10EE36AB-9E76-4D3C-9C08-9CD8E50B7B8D}">
      <dgm:prSet/>
      <dgm:spPr/>
      <dgm:t>
        <a:bodyPr/>
        <a:lstStyle/>
        <a:p>
          <a:endParaRPr lang="en-US"/>
        </a:p>
      </dgm:t>
    </dgm:pt>
    <dgm:pt modelId="{B38875AE-0EE8-42CF-BA3D-EDD95AD8CD4A}" type="sibTrans" cxnId="{10EE36AB-9E76-4D3C-9C08-9CD8E50B7B8D}">
      <dgm:prSet/>
      <dgm:spPr/>
      <dgm:t>
        <a:bodyPr/>
        <a:lstStyle/>
        <a:p>
          <a:endParaRPr lang="en-US"/>
        </a:p>
      </dgm:t>
    </dgm:pt>
    <dgm:pt modelId="{6D70308B-0F84-4650-8E11-9CFB8913484F}">
      <dgm:prSet custT="1"/>
      <dgm:spPr/>
      <dgm:t>
        <a:bodyPr/>
        <a:lstStyle/>
        <a:p>
          <a:pPr>
            <a:defRPr b="1"/>
          </a:pPr>
          <a:r>
            <a:rPr lang="en-US" sz="1400">
              <a:latin typeface="Segoe UI" panose="020B0502040204020203" pitchFamily="34" charset="0"/>
              <a:cs typeface="Segoe UI" panose="020B0502040204020203" pitchFamily="34" charset="0"/>
            </a:rPr>
            <a:t>15:00 – 15:20</a:t>
          </a:r>
        </a:p>
      </dgm:t>
    </dgm:pt>
    <dgm:pt modelId="{58A061C4-6EFA-4C78-A267-5B2F623C5F75}" type="parTrans" cxnId="{4FFC8943-CCCA-45FD-9555-E0495A6A90E7}">
      <dgm:prSet/>
      <dgm:spPr/>
      <dgm:t>
        <a:bodyPr/>
        <a:lstStyle/>
        <a:p>
          <a:endParaRPr lang="en-US"/>
        </a:p>
      </dgm:t>
    </dgm:pt>
    <dgm:pt modelId="{0EAE12C8-B46E-49BB-A737-9EA47B652345}" type="sibTrans" cxnId="{4FFC8943-CCCA-45FD-9555-E0495A6A90E7}">
      <dgm:prSet/>
      <dgm:spPr/>
      <dgm:t>
        <a:bodyPr/>
        <a:lstStyle/>
        <a:p>
          <a:endParaRPr lang="en-US"/>
        </a:p>
      </dgm:t>
    </dgm:pt>
    <dgm:pt modelId="{F6EC54FB-BF79-4740-9777-5842FF1F5E6D}">
      <dgm:prSet custT="1"/>
      <dgm:spPr/>
      <dgm:t>
        <a:bodyPr/>
        <a:lstStyle/>
        <a:p>
          <a:r>
            <a:rPr lang="en-US" sz="1050">
              <a:latin typeface="Segoe UI" panose="020B0502040204020203" pitchFamily="34" charset="0"/>
              <a:cs typeface="Segoe UI" panose="020B0502040204020203" pitchFamily="34" charset="0"/>
            </a:rPr>
            <a:t>Ambassadors showcase - Ambassadors in the community – how to work with your dev community​</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 Salman Chishti and Susie Yang​</a:t>
          </a:r>
        </a:p>
      </dgm:t>
    </dgm:pt>
    <dgm:pt modelId="{582B1116-85C3-4D28-A15B-789B9A041121}" type="parTrans" cxnId="{EE163E3A-2B3E-43A6-B630-F1EF9B6ED131}">
      <dgm:prSet/>
      <dgm:spPr/>
      <dgm:t>
        <a:bodyPr/>
        <a:lstStyle/>
        <a:p>
          <a:endParaRPr lang="en-US"/>
        </a:p>
      </dgm:t>
    </dgm:pt>
    <dgm:pt modelId="{29971586-4034-4FC9-BDBC-2B09260A2C26}" type="sibTrans" cxnId="{EE163E3A-2B3E-43A6-B630-F1EF9B6ED131}">
      <dgm:prSet/>
      <dgm:spPr/>
      <dgm:t>
        <a:bodyPr/>
        <a:lstStyle/>
        <a:p>
          <a:endParaRPr lang="en-US"/>
        </a:p>
      </dgm:t>
    </dgm:pt>
    <dgm:pt modelId="{3963C497-93EF-4B99-A2B6-22DB906AE32D}">
      <dgm:prSet custT="1"/>
      <dgm:spPr/>
      <dgm:t>
        <a:bodyPr/>
        <a:lstStyle/>
        <a:p>
          <a:pPr>
            <a:defRPr b="1"/>
          </a:pPr>
          <a:r>
            <a:rPr lang="en-US" sz="1400">
              <a:latin typeface="Segoe UI" panose="020B0502040204020203" pitchFamily="34" charset="0"/>
              <a:cs typeface="Segoe UI" panose="020B0502040204020203" pitchFamily="34" charset="0"/>
            </a:rPr>
            <a:t>15:20 – 15:50</a:t>
          </a:r>
        </a:p>
      </dgm:t>
    </dgm:pt>
    <dgm:pt modelId="{193E5B2B-5C38-46ED-BCBA-952C68FB2B7F}" type="parTrans" cxnId="{3022BE30-4B02-4200-9CAC-111AB4B3614D}">
      <dgm:prSet/>
      <dgm:spPr/>
      <dgm:t>
        <a:bodyPr/>
        <a:lstStyle/>
        <a:p>
          <a:endParaRPr lang="en-US"/>
        </a:p>
      </dgm:t>
    </dgm:pt>
    <dgm:pt modelId="{3A39A7EB-310E-46A0-8016-4892FF788189}" type="sibTrans" cxnId="{3022BE30-4B02-4200-9CAC-111AB4B3614D}">
      <dgm:prSet/>
      <dgm:spPr/>
      <dgm:t>
        <a:bodyPr/>
        <a:lstStyle/>
        <a:p>
          <a:endParaRPr lang="en-US"/>
        </a:p>
      </dgm:t>
    </dgm:pt>
    <dgm:pt modelId="{56AB1F06-E6AB-4C93-A07B-1146BAA42431}">
      <dgm:prSet custT="1"/>
      <dgm:spPr/>
      <dgm:t>
        <a:bodyPr/>
        <a:lstStyle/>
        <a:p>
          <a:r>
            <a:rPr lang="en-US" sz="1050">
              <a:latin typeface="Segoe UI" panose="020B0502040204020203" pitchFamily="34" charset="0"/>
              <a:cs typeface="Segoe UI" panose="020B0502040204020203" pitchFamily="34" charset="0"/>
            </a:rPr>
            <a:t>Gaming and Azure - Introduction to </a:t>
          </a:r>
          <a:r>
            <a:rPr lang="en-US" sz="1050" err="1">
              <a:latin typeface="Segoe UI" panose="020B0502040204020203" pitchFamily="34" charset="0"/>
              <a:cs typeface="Segoe UI" panose="020B0502040204020203" pitchFamily="34" charset="0"/>
            </a:rPr>
            <a:t>ID@Azure</a:t>
          </a:r>
          <a:r>
            <a:rPr lang="en-US" sz="1050">
              <a:latin typeface="Segoe UI" panose="020B0502040204020203" pitchFamily="34" charset="0"/>
              <a:cs typeface="Segoe UI" panose="020B0502040204020203" pitchFamily="34" charset="0"/>
            </a:rPr>
            <a:t> a new program to help you learn and make successful games using cloud services​</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 Bruno Capuano​</a:t>
          </a:r>
        </a:p>
      </dgm:t>
    </dgm:pt>
    <dgm:pt modelId="{87EF07C7-84BD-4467-9B28-AB90107EB571}" type="parTrans" cxnId="{2E4CAFA7-8C05-4FA0-9122-841493EEAB52}">
      <dgm:prSet/>
      <dgm:spPr/>
      <dgm:t>
        <a:bodyPr/>
        <a:lstStyle/>
        <a:p>
          <a:endParaRPr lang="en-US"/>
        </a:p>
      </dgm:t>
    </dgm:pt>
    <dgm:pt modelId="{B930DD4F-5817-4DDA-A28E-6A04CF8DFFCA}" type="sibTrans" cxnId="{2E4CAFA7-8C05-4FA0-9122-841493EEAB52}">
      <dgm:prSet/>
      <dgm:spPr/>
      <dgm:t>
        <a:bodyPr/>
        <a:lstStyle/>
        <a:p>
          <a:endParaRPr lang="en-US"/>
        </a:p>
      </dgm:t>
    </dgm:pt>
    <dgm:pt modelId="{D61A309E-09C6-4ECA-AC8F-D5CED1DB372F}">
      <dgm:prSet custT="1"/>
      <dgm:spPr/>
      <dgm:t>
        <a:bodyPr/>
        <a:lstStyle/>
        <a:p>
          <a:pPr>
            <a:defRPr b="1"/>
          </a:pPr>
          <a:r>
            <a:rPr lang="en-US" sz="1400">
              <a:latin typeface="Segoe UI" panose="020B0502040204020203" pitchFamily="34" charset="0"/>
              <a:cs typeface="Segoe UI" panose="020B0502040204020203" pitchFamily="34" charset="0"/>
            </a:rPr>
            <a:t>15:50 – 16:20</a:t>
          </a:r>
        </a:p>
      </dgm:t>
    </dgm:pt>
    <dgm:pt modelId="{D1B6BA89-A593-4D71-8956-85473A74A18F}" type="parTrans" cxnId="{76BCCF3D-0317-4220-A1E5-39E34949F357}">
      <dgm:prSet/>
      <dgm:spPr/>
      <dgm:t>
        <a:bodyPr/>
        <a:lstStyle/>
        <a:p>
          <a:endParaRPr lang="en-US"/>
        </a:p>
      </dgm:t>
    </dgm:pt>
    <dgm:pt modelId="{5A38B92F-BA49-453B-8D3A-E4F12F7136AA}" type="sibTrans" cxnId="{76BCCF3D-0317-4220-A1E5-39E34949F357}">
      <dgm:prSet/>
      <dgm:spPr/>
      <dgm:t>
        <a:bodyPr/>
        <a:lstStyle/>
        <a:p>
          <a:endParaRPr lang="en-US"/>
        </a:p>
      </dgm:t>
    </dgm:pt>
    <dgm:pt modelId="{C09727F1-2B47-4D5F-BE05-29B58C28C949}">
      <dgm:prSet custT="1"/>
      <dgm:spPr/>
      <dgm:t>
        <a:bodyPr/>
        <a:lstStyle/>
        <a:p>
          <a:r>
            <a:rPr lang="en-US" sz="1050">
              <a:latin typeface="Segoe UI" panose="020B0502040204020203" pitchFamily="34" charset="0"/>
              <a:cs typeface="Segoe UI" panose="020B0502040204020203" pitchFamily="34" charset="0"/>
            </a:rPr>
            <a:t>MVP Showcase - Home Automation with the Azure Percept​</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 Peter Gallagher​</a:t>
          </a:r>
        </a:p>
      </dgm:t>
    </dgm:pt>
    <dgm:pt modelId="{6F7E1C11-960D-4AA1-A9A7-4540ECA643AC}" type="parTrans" cxnId="{29B84F7E-EAC2-4731-9213-1EFC379E0DD2}">
      <dgm:prSet/>
      <dgm:spPr/>
      <dgm:t>
        <a:bodyPr/>
        <a:lstStyle/>
        <a:p>
          <a:endParaRPr lang="en-US"/>
        </a:p>
      </dgm:t>
    </dgm:pt>
    <dgm:pt modelId="{57241785-9DED-4FE7-9F4F-5E41466F8ED9}" type="sibTrans" cxnId="{29B84F7E-EAC2-4731-9213-1EFC379E0DD2}">
      <dgm:prSet/>
      <dgm:spPr/>
      <dgm:t>
        <a:bodyPr/>
        <a:lstStyle/>
        <a:p>
          <a:endParaRPr lang="en-US"/>
        </a:p>
      </dgm:t>
    </dgm:pt>
    <dgm:pt modelId="{418751C5-E123-41C1-9F24-B9556310F389}">
      <dgm:prSet custT="1"/>
      <dgm:spPr/>
      <dgm:t>
        <a:bodyPr/>
        <a:lstStyle/>
        <a:p>
          <a:pPr>
            <a:defRPr b="1"/>
          </a:pPr>
          <a:r>
            <a:rPr lang="en-US" sz="1400">
              <a:latin typeface="Segoe UI" panose="020B0502040204020203" pitchFamily="34" charset="0"/>
              <a:cs typeface="Segoe UI" panose="020B0502040204020203" pitchFamily="34" charset="0"/>
            </a:rPr>
            <a:t>16:30 – 17:00</a:t>
          </a:r>
        </a:p>
      </dgm:t>
    </dgm:pt>
    <dgm:pt modelId="{ED7B526F-98E8-415C-BA63-1876804DAB3F}" type="parTrans" cxnId="{107C5633-F589-489B-8FBE-D610E5BE44A8}">
      <dgm:prSet/>
      <dgm:spPr/>
      <dgm:t>
        <a:bodyPr/>
        <a:lstStyle/>
        <a:p>
          <a:endParaRPr lang="en-US"/>
        </a:p>
      </dgm:t>
    </dgm:pt>
    <dgm:pt modelId="{FF4718AF-AADF-4AAD-83AE-D94800355352}" type="sibTrans" cxnId="{107C5633-F589-489B-8FBE-D610E5BE44A8}">
      <dgm:prSet/>
      <dgm:spPr/>
      <dgm:t>
        <a:bodyPr/>
        <a:lstStyle/>
        <a:p>
          <a:endParaRPr lang="en-US"/>
        </a:p>
      </dgm:t>
    </dgm:pt>
    <dgm:pt modelId="{CEA4D408-2EC3-4D2A-90A4-5CE5BDB66B47}">
      <dgm:prSet custT="1"/>
      <dgm:spPr/>
      <dgm:t>
        <a:bodyPr/>
        <a:lstStyle/>
        <a:p>
          <a:r>
            <a:rPr lang="en-US" sz="1050">
              <a:latin typeface="Segoe UI" panose="020B0502040204020203" pitchFamily="34" charset="0"/>
              <a:cs typeface="Segoe UI" panose="020B0502040204020203" pitchFamily="34" charset="0"/>
            </a:rPr>
            <a:t>Getting Started with Azure Static Web Apps to Host your Resume​</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 Bruno Capuano​</a:t>
          </a:r>
        </a:p>
      </dgm:t>
    </dgm:pt>
    <dgm:pt modelId="{8394B646-ED9A-47A4-9F2E-E6B61813CF75}" type="parTrans" cxnId="{1BB43FAF-67D7-48BC-95FF-31DC0A8CC5B9}">
      <dgm:prSet/>
      <dgm:spPr/>
      <dgm:t>
        <a:bodyPr/>
        <a:lstStyle/>
        <a:p>
          <a:endParaRPr lang="en-US"/>
        </a:p>
      </dgm:t>
    </dgm:pt>
    <dgm:pt modelId="{1467452D-BDE5-40CF-A2D1-D4C4805DFC0E}" type="sibTrans" cxnId="{1BB43FAF-67D7-48BC-95FF-31DC0A8CC5B9}">
      <dgm:prSet/>
      <dgm:spPr/>
      <dgm:t>
        <a:bodyPr/>
        <a:lstStyle/>
        <a:p>
          <a:endParaRPr lang="en-US"/>
        </a:p>
      </dgm:t>
    </dgm:pt>
    <dgm:pt modelId="{21B9A1D2-AB1C-47F1-8015-85AC013D918F}">
      <dgm:prSet custT="1"/>
      <dgm:spPr/>
      <dgm:t>
        <a:bodyPr/>
        <a:lstStyle/>
        <a:p>
          <a:pPr>
            <a:defRPr b="1"/>
          </a:pPr>
          <a:r>
            <a:rPr lang="en-US" sz="1400">
              <a:latin typeface="Segoe UI" panose="020B0502040204020203" pitchFamily="34" charset="0"/>
              <a:cs typeface="Segoe UI" panose="020B0502040204020203" pitchFamily="34" charset="0"/>
            </a:rPr>
            <a:t>17:00 – 18:00</a:t>
          </a:r>
        </a:p>
      </dgm:t>
    </dgm:pt>
    <dgm:pt modelId="{0114F171-5E38-4F41-A548-0F3A0217619A}" type="parTrans" cxnId="{C5CBD448-05BB-4FDE-A6E0-9AE98EB01856}">
      <dgm:prSet/>
      <dgm:spPr/>
      <dgm:t>
        <a:bodyPr/>
        <a:lstStyle/>
        <a:p>
          <a:endParaRPr lang="en-US"/>
        </a:p>
      </dgm:t>
    </dgm:pt>
    <dgm:pt modelId="{7FC85857-10AD-4648-B736-88DCF9EE1530}" type="sibTrans" cxnId="{C5CBD448-05BB-4FDE-A6E0-9AE98EB01856}">
      <dgm:prSet/>
      <dgm:spPr/>
      <dgm:t>
        <a:bodyPr/>
        <a:lstStyle/>
        <a:p>
          <a:endParaRPr lang="en-US"/>
        </a:p>
      </dgm:t>
    </dgm:pt>
    <dgm:pt modelId="{33FB2BD9-782A-40F1-819E-40D694AEA9E7}">
      <dgm:prSet custT="1"/>
      <dgm:spPr/>
      <dgm:t>
        <a:bodyPr/>
        <a:lstStyle/>
        <a:p>
          <a:r>
            <a:rPr lang="en-US" sz="1050">
              <a:latin typeface="Segoe UI" panose="020B0502040204020203" pitchFamily="34" charset="0"/>
              <a:cs typeface="Segoe UI" panose="020B0502040204020203" pitchFamily="34" charset="0"/>
            </a:rPr>
            <a:t>BUILD AI Gaming Challenge Final​</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Speakers: Stephen Graham/ Bruno Capuano /</a:t>
          </a:r>
          <a:r>
            <a:rPr lang="en-US" sz="1050" err="1">
              <a:latin typeface="Segoe UI" panose="020B0502040204020203" pitchFamily="34" charset="0"/>
              <a:cs typeface="Segoe UI" panose="020B0502040204020203" pitchFamily="34" charset="0"/>
            </a:rPr>
            <a:t>Someleze</a:t>
          </a:r>
          <a:r>
            <a:rPr lang="en-US" sz="1050">
              <a:latin typeface="Segoe UI" panose="020B0502040204020203" pitchFamily="34" charset="0"/>
              <a:cs typeface="Segoe UI" panose="020B0502040204020203" pitchFamily="34" charset="0"/>
            </a:rPr>
            <a:t> </a:t>
          </a:r>
          <a:r>
            <a:rPr lang="en-US" sz="1050" err="1">
              <a:latin typeface="Segoe UI" panose="020B0502040204020203" pitchFamily="34" charset="0"/>
              <a:cs typeface="Segoe UI" panose="020B0502040204020203" pitchFamily="34" charset="0"/>
            </a:rPr>
            <a:t>Diko</a:t>
          </a:r>
          <a:r>
            <a:rPr lang="en-US" sz="1050">
              <a:latin typeface="Segoe UI" panose="020B0502040204020203" pitchFamily="34" charset="0"/>
              <a:cs typeface="Segoe UI" panose="020B0502040204020203" pitchFamily="34" charset="0"/>
            </a:rPr>
            <a:t>)​</a:t>
          </a:r>
        </a:p>
      </dgm:t>
    </dgm:pt>
    <dgm:pt modelId="{D7F81EBD-815D-4B89-B03A-0E897864A8D9}" type="parTrans" cxnId="{0EDC6EA3-DBE1-44DD-B7BB-D1E256C3080F}">
      <dgm:prSet/>
      <dgm:spPr/>
      <dgm:t>
        <a:bodyPr/>
        <a:lstStyle/>
        <a:p>
          <a:endParaRPr lang="en-US"/>
        </a:p>
      </dgm:t>
    </dgm:pt>
    <dgm:pt modelId="{E89D56D7-4F70-438E-A41D-E1DA4E801B36}" type="sibTrans" cxnId="{0EDC6EA3-DBE1-44DD-B7BB-D1E256C3080F}">
      <dgm:prSet/>
      <dgm:spPr/>
      <dgm:t>
        <a:bodyPr/>
        <a:lstStyle/>
        <a:p>
          <a:endParaRPr lang="en-US"/>
        </a:p>
      </dgm:t>
    </dgm:pt>
    <dgm:pt modelId="{BBC35532-01F4-4577-850B-B704500D3DA6}">
      <dgm:prSet custT="1"/>
      <dgm:spPr/>
      <dgm:t>
        <a:bodyPr/>
        <a:lstStyle/>
        <a:p>
          <a:pPr>
            <a:defRPr b="1"/>
          </a:pPr>
          <a:r>
            <a:rPr lang="en-US" sz="1400">
              <a:latin typeface="Segoe UI" panose="020B0502040204020203" pitchFamily="34" charset="0"/>
              <a:cs typeface="Segoe UI" panose="020B0502040204020203" pitchFamily="34" charset="0"/>
            </a:rPr>
            <a:t>18:00</a:t>
          </a:r>
        </a:p>
      </dgm:t>
    </dgm:pt>
    <dgm:pt modelId="{1E631682-B747-4E40-BD3F-5798654DA93D}" type="parTrans" cxnId="{045CFD27-4F25-4151-A48C-E96F514ED8E4}">
      <dgm:prSet/>
      <dgm:spPr/>
      <dgm:t>
        <a:bodyPr/>
        <a:lstStyle/>
        <a:p>
          <a:endParaRPr lang="en-US"/>
        </a:p>
      </dgm:t>
    </dgm:pt>
    <dgm:pt modelId="{55DE2C4B-7BC9-4C82-B190-CAC057C572D7}" type="sibTrans" cxnId="{045CFD27-4F25-4151-A48C-E96F514ED8E4}">
      <dgm:prSet/>
      <dgm:spPr/>
      <dgm:t>
        <a:bodyPr/>
        <a:lstStyle/>
        <a:p>
          <a:endParaRPr lang="en-US"/>
        </a:p>
      </dgm:t>
    </dgm:pt>
    <dgm:pt modelId="{65806A6B-78FA-4CCA-92B7-29AE67D0C666}">
      <dgm:prSet custT="1"/>
      <dgm:spPr/>
      <dgm:t>
        <a:bodyPr/>
        <a:lstStyle/>
        <a:p>
          <a:r>
            <a:rPr lang="en-US" sz="1050">
              <a:latin typeface="Segoe UI" panose="020B0502040204020203" pitchFamily="34" charset="0"/>
              <a:cs typeface="Segoe UI" panose="020B0502040204020203" pitchFamily="34" charset="0"/>
            </a:rPr>
            <a:t>Close and Celebration.​</a:t>
          </a:r>
          <a:br>
            <a:rPr lang="en-US" sz="1050">
              <a:latin typeface="Segoe UI" panose="020B0502040204020203" pitchFamily="34" charset="0"/>
              <a:cs typeface="Segoe UI" panose="020B0502040204020203" pitchFamily="34" charset="0"/>
            </a:rPr>
          </a:br>
          <a:r>
            <a:rPr lang="en-US" sz="1050">
              <a:latin typeface="Segoe UI" panose="020B0502040204020203" pitchFamily="34" charset="0"/>
              <a:cs typeface="Segoe UI" panose="020B0502040204020203" pitchFamily="34" charset="0"/>
            </a:rPr>
            <a:t>Speakers: Someleze Diko Salman Chishti</a:t>
          </a:r>
        </a:p>
      </dgm:t>
    </dgm:pt>
    <dgm:pt modelId="{6E4F5112-BA9F-4266-BCE0-29191EA3298A}" type="parTrans" cxnId="{1A692463-7876-4269-BF8A-EFAB40DF1B87}">
      <dgm:prSet/>
      <dgm:spPr/>
      <dgm:t>
        <a:bodyPr/>
        <a:lstStyle/>
        <a:p>
          <a:endParaRPr lang="en-US"/>
        </a:p>
      </dgm:t>
    </dgm:pt>
    <dgm:pt modelId="{537B37FF-C9EB-4D2F-9319-5C9F0E29B435}" type="sibTrans" cxnId="{1A692463-7876-4269-BF8A-EFAB40DF1B87}">
      <dgm:prSet/>
      <dgm:spPr/>
      <dgm:t>
        <a:bodyPr/>
        <a:lstStyle/>
        <a:p>
          <a:endParaRPr lang="en-US"/>
        </a:p>
      </dgm:t>
    </dgm:pt>
    <dgm:pt modelId="{41D0D7DC-3EDA-4DD0-BD55-350039836A9D}" type="pres">
      <dgm:prSet presAssocID="{5842D3C0-6705-43ED-A043-DE2102ADE320}" presName="root" presStyleCnt="0">
        <dgm:presLayoutVars>
          <dgm:chMax/>
          <dgm:chPref/>
          <dgm:animLvl val="lvl"/>
        </dgm:presLayoutVars>
      </dgm:prSet>
      <dgm:spPr/>
    </dgm:pt>
    <dgm:pt modelId="{430ECB38-41FE-4766-8C7B-C012CDBC10A3}" type="pres">
      <dgm:prSet presAssocID="{5842D3C0-6705-43ED-A043-DE2102ADE320}" presName="divider" presStyleLbl="node1" presStyleIdx="0" presStyleCnt="1"/>
      <dgm:spPr/>
    </dgm:pt>
    <dgm:pt modelId="{57CF7485-B646-4E1F-8313-8535FAAAA646}" type="pres">
      <dgm:prSet presAssocID="{5842D3C0-6705-43ED-A043-DE2102ADE320}" presName="nodes" presStyleCnt="0">
        <dgm:presLayoutVars>
          <dgm:chMax/>
          <dgm:chPref/>
          <dgm:animLvl val="lvl"/>
        </dgm:presLayoutVars>
      </dgm:prSet>
      <dgm:spPr/>
    </dgm:pt>
    <dgm:pt modelId="{1C7CC17D-D27B-47D5-8DC7-33C7EE050FC9}" type="pres">
      <dgm:prSet presAssocID="{8CCCE38E-9E1E-410A-B79B-E4F922EC8AF9}" presName="composite" presStyleCnt="0"/>
      <dgm:spPr/>
    </dgm:pt>
    <dgm:pt modelId="{35330D30-4968-4406-8F79-5566900D3C89}" type="pres">
      <dgm:prSet presAssocID="{8CCCE38E-9E1E-410A-B79B-E4F922EC8AF9}" presName="L1TextContainer" presStyleLbl="revTx" presStyleIdx="0" presStyleCnt="9">
        <dgm:presLayoutVars>
          <dgm:chMax val="1"/>
          <dgm:chPref val="1"/>
          <dgm:bulletEnabled val="1"/>
        </dgm:presLayoutVars>
      </dgm:prSet>
      <dgm:spPr/>
    </dgm:pt>
    <dgm:pt modelId="{31E1EA9A-9BB3-480A-A58B-8D6DFD16A09D}" type="pres">
      <dgm:prSet presAssocID="{8CCCE38E-9E1E-410A-B79B-E4F922EC8AF9}" presName="L2TextContainerWrapper" presStyleCnt="0">
        <dgm:presLayoutVars>
          <dgm:chMax val="0"/>
          <dgm:chPref val="0"/>
          <dgm:bulletEnabled val="1"/>
        </dgm:presLayoutVars>
      </dgm:prSet>
      <dgm:spPr/>
    </dgm:pt>
    <dgm:pt modelId="{38221F49-25E4-43F2-B989-DE3F47F405FD}" type="pres">
      <dgm:prSet presAssocID="{8CCCE38E-9E1E-410A-B79B-E4F922EC8AF9}" presName="L2TextContainer" presStyleLbl="bgAccFollowNode1" presStyleIdx="0" presStyleCnt="9"/>
      <dgm:spPr/>
    </dgm:pt>
    <dgm:pt modelId="{E7DB68DC-6D26-47D0-BC54-1753C34E5F9D}" type="pres">
      <dgm:prSet presAssocID="{8CCCE38E-9E1E-410A-B79B-E4F922EC8AF9}" presName="FlexibleEmptyPlaceHolder" presStyleCnt="0"/>
      <dgm:spPr/>
    </dgm:pt>
    <dgm:pt modelId="{870B0BE1-74F3-4D59-AA4D-9108AB0CC0D7}" type="pres">
      <dgm:prSet presAssocID="{8CCCE38E-9E1E-410A-B79B-E4F922EC8AF9}" presName="ConnectLine" presStyleLbl="alignNode1" presStyleIdx="0"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DC1DC8A-AC55-4CF6-9E49-E8673CE254EA}" type="pres">
      <dgm:prSet presAssocID="{8CCCE38E-9E1E-410A-B79B-E4F922EC8AF9}" presName="ConnectorPoint" presStyleLbl="fgAcc1" presStyleIdx="0" presStyleCnt="9"/>
      <dgm:spPr>
        <a:solidFill>
          <a:schemeClr val="lt1">
            <a:alpha val="90000"/>
            <a:hueOff val="0"/>
            <a:satOff val="0"/>
            <a:lumOff val="0"/>
            <a:alphaOff val="0"/>
          </a:schemeClr>
        </a:solidFill>
        <a:ln w="12700" cap="flat" cmpd="sng" algn="ctr">
          <a:noFill/>
          <a:prstDash val="solid"/>
          <a:miter lim="800000"/>
        </a:ln>
        <a:effectLst/>
      </dgm:spPr>
    </dgm:pt>
    <dgm:pt modelId="{7437B505-8247-4BD6-A06E-28C6124FAE9D}" type="pres">
      <dgm:prSet presAssocID="{8CCCE38E-9E1E-410A-B79B-E4F922EC8AF9}" presName="EmptyPlaceHolder" presStyleCnt="0"/>
      <dgm:spPr/>
    </dgm:pt>
    <dgm:pt modelId="{F110B2E8-84CA-45D3-8E39-D4581C1119C4}" type="pres">
      <dgm:prSet presAssocID="{EAE1696D-4666-447C-BF06-CF51E12FCFD1}" presName="spaceBetweenRectangles" presStyleCnt="0"/>
      <dgm:spPr/>
    </dgm:pt>
    <dgm:pt modelId="{36001E05-170E-4083-9C6E-17480F18BEA5}" type="pres">
      <dgm:prSet presAssocID="{E0226231-21F5-4381-9578-3D85DBCCE107}" presName="composite" presStyleCnt="0"/>
      <dgm:spPr/>
    </dgm:pt>
    <dgm:pt modelId="{AA6F3573-987A-4BD2-AB4A-31C32F630CE4}" type="pres">
      <dgm:prSet presAssocID="{E0226231-21F5-4381-9578-3D85DBCCE107}" presName="L1TextContainer" presStyleLbl="revTx" presStyleIdx="1" presStyleCnt="9">
        <dgm:presLayoutVars>
          <dgm:chMax val="1"/>
          <dgm:chPref val="1"/>
          <dgm:bulletEnabled val="1"/>
        </dgm:presLayoutVars>
      </dgm:prSet>
      <dgm:spPr/>
    </dgm:pt>
    <dgm:pt modelId="{75C1423D-B03A-4EA9-8B12-467F94446605}" type="pres">
      <dgm:prSet presAssocID="{E0226231-21F5-4381-9578-3D85DBCCE107}" presName="L2TextContainerWrapper" presStyleCnt="0">
        <dgm:presLayoutVars>
          <dgm:chMax val="0"/>
          <dgm:chPref val="0"/>
          <dgm:bulletEnabled val="1"/>
        </dgm:presLayoutVars>
      </dgm:prSet>
      <dgm:spPr/>
    </dgm:pt>
    <dgm:pt modelId="{AAF83826-EBCC-4C71-BF5E-DDFA1D310455}" type="pres">
      <dgm:prSet presAssocID="{E0226231-21F5-4381-9578-3D85DBCCE107}" presName="L2TextContainer" presStyleLbl="bgAccFollowNode1" presStyleIdx="1" presStyleCnt="9"/>
      <dgm:spPr/>
    </dgm:pt>
    <dgm:pt modelId="{ABEC8E56-036D-4F9A-B503-1EE818FA0C24}" type="pres">
      <dgm:prSet presAssocID="{E0226231-21F5-4381-9578-3D85DBCCE107}" presName="FlexibleEmptyPlaceHolder" presStyleCnt="0"/>
      <dgm:spPr/>
    </dgm:pt>
    <dgm:pt modelId="{C6D00915-D793-4CD9-A31B-80229732AF79}" type="pres">
      <dgm:prSet presAssocID="{E0226231-21F5-4381-9578-3D85DBCCE107}" presName="ConnectLine" presStyleLbl="alignNode1" presStyleIdx="1"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6CE84145-4EAE-4D03-A300-E08534C440B1}" type="pres">
      <dgm:prSet presAssocID="{E0226231-21F5-4381-9578-3D85DBCCE107}" presName="ConnectorPoint" presStyleLbl="fgAcc1" presStyleIdx="1" presStyleCnt="9"/>
      <dgm:spPr>
        <a:solidFill>
          <a:schemeClr val="lt1">
            <a:alpha val="90000"/>
            <a:hueOff val="0"/>
            <a:satOff val="0"/>
            <a:lumOff val="0"/>
            <a:alphaOff val="0"/>
          </a:schemeClr>
        </a:solidFill>
        <a:ln w="12700" cap="flat" cmpd="sng" algn="ctr">
          <a:noFill/>
          <a:prstDash val="solid"/>
          <a:miter lim="800000"/>
        </a:ln>
        <a:effectLst/>
      </dgm:spPr>
    </dgm:pt>
    <dgm:pt modelId="{E4168259-41E4-4E22-9E74-D97225A77148}" type="pres">
      <dgm:prSet presAssocID="{E0226231-21F5-4381-9578-3D85DBCCE107}" presName="EmptyPlaceHolder" presStyleCnt="0"/>
      <dgm:spPr/>
    </dgm:pt>
    <dgm:pt modelId="{9A01EE56-406E-4F8B-9BE0-AA02CFEE2D92}" type="pres">
      <dgm:prSet presAssocID="{13287095-4DCC-4BB9-9D06-3AD76B956285}" presName="spaceBetweenRectangles" presStyleCnt="0"/>
      <dgm:spPr/>
    </dgm:pt>
    <dgm:pt modelId="{0E120262-9BF8-4B98-9959-3293D5DECD1A}" type="pres">
      <dgm:prSet presAssocID="{C1DD54A2-BDFC-4120-A042-5DDF9F71B76A}" presName="composite" presStyleCnt="0"/>
      <dgm:spPr/>
    </dgm:pt>
    <dgm:pt modelId="{07ED46F4-14AD-4E34-963C-9F1E5D402E3C}" type="pres">
      <dgm:prSet presAssocID="{C1DD54A2-BDFC-4120-A042-5DDF9F71B76A}" presName="L1TextContainer" presStyleLbl="revTx" presStyleIdx="2" presStyleCnt="9">
        <dgm:presLayoutVars>
          <dgm:chMax val="1"/>
          <dgm:chPref val="1"/>
          <dgm:bulletEnabled val="1"/>
        </dgm:presLayoutVars>
      </dgm:prSet>
      <dgm:spPr/>
    </dgm:pt>
    <dgm:pt modelId="{64F16C33-7F43-42D3-9348-0E51A0DA36F1}" type="pres">
      <dgm:prSet presAssocID="{C1DD54A2-BDFC-4120-A042-5DDF9F71B76A}" presName="L2TextContainerWrapper" presStyleCnt="0">
        <dgm:presLayoutVars>
          <dgm:chMax val="0"/>
          <dgm:chPref val="0"/>
          <dgm:bulletEnabled val="1"/>
        </dgm:presLayoutVars>
      </dgm:prSet>
      <dgm:spPr/>
    </dgm:pt>
    <dgm:pt modelId="{5E784CA6-BD6F-4560-98F9-8ACCD2534CBB}" type="pres">
      <dgm:prSet presAssocID="{C1DD54A2-BDFC-4120-A042-5DDF9F71B76A}" presName="L2TextContainer" presStyleLbl="bgAccFollowNode1" presStyleIdx="2" presStyleCnt="9"/>
      <dgm:spPr/>
    </dgm:pt>
    <dgm:pt modelId="{191E73F1-5EB9-496C-A6AE-7500022B26F0}" type="pres">
      <dgm:prSet presAssocID="{C1DD54A2-BDFC-4120-A042-5DDF9F71B76A}" presName="FlexibleEmptyPlaceHolder" presStyleCnt="0"/>
      <dgm:spPr/>
    </dgm:pt>
    <dgm:pt modelId="{C035545F-34B5-418E-A4D8-23AC35177045}" type="pres">
      <dgm:prSet presAssocID="{C1DD54A2-BDFC-4120-A042-5DDF9F71B76A}" presName="ConnectLine" presStyleLbl="alignNode1" presStyleIdx="2"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57CF9784-B121-4BFD-B2F6-786410A8D68A}" type="pres">
      <dgm:prSet presAssocID="{C1DD54A2-BDFC-4120-A042-5DDF9F71B76A}" presName="ConnectorPoint" presStyleLbl="fgAcc1" presStyleIdx="2" presStyleCnt="9"/>
      <dgm:spPr>
        <a:solidFill>
          <a:schemeClr val="lt1">
            <a:alpha val="90000"/>
            <a:hueOff val="0"/>
            <a:satOff val="0"/>
            <a:lumOff val="0"/>
            <a:alphaOff val="0"/>
          </a:schemeClr>
        </a:solidFill>
        <a:ln w="12700" cap="flat" cmpd="sng" algn="ctr">
          <a:noFill/>
          <a:prstDash val="solid"/>
          <a:miter lim="800000"/>
        </a:ln>
        <a:effectLst/>
      </dgm:spPr>
    </dgm:pt>
    <dgm:pt modelId="{3D399F6D-64DE-46C2-8E21-0ED1D91C9ECE}" type="pres">
      <dgm:prSet presAssocID="{C1DD54A2-BDFC-4120-A042-5DDF9F71B76A}" presName="EmptyPlaceHolder" presStyleCnt="0"/>
      <dgm:spPr/>
    </dgm:pt>
    <dgm:pt modelId="{47F2C609-021B-46DF-9BAB-44DE6B9B72A4}" type="pres">
      <dgm:prSet presAssocID="{12F5CD10-E047-4B17-86A9-CD596AA04216}" presName="spaceBetweenRectangles" presStyleCnt="0"/>
      <dgm:spPr/>
    </dgm:pt>
    <dgm:pt modelId="{E9529CD3-F558-4080-9017-B9D8B90CC220}" type="pres">
      <dgm:prSet presAssocID="{6D70308B-0F84-4650-8E11-9CFB8913484F}" presName="composite" presStyleCnt="0"/>
      <dgm:spPr/>
    </dgm:pt>
    <dgm:pt modelId="{025E134C-CD62-491E-9BB3-2CDE515D3416}" type="pres">
      <dgm:prSet presAssocID="{6D70308B-0F84-4650-8E11-9CFB8913484F}" presName="L1TextContainer" presStyleLbl="revTx" presStyleIdx="3" presStyleCnt="9">
        <dgm:presLayoutVars>
          <dgm:chMax val="1"/>
          <dgm:chPref val="1"/>
          <dgm:bulletEnabled val="1"/>
        </dgm:presLayoutVars>
      </dgm:prSet>
      <dgm:spPr/>
    </dgm:pt>
    <dgm:pt modelId="{468D60CB-E931-408F-8CD0-18D7E7FF2689}" type="pres">
      <dgm:prSet presAssocID="{6D70308B-0F84-4650-8E11-9CFB8913484F}" presName="L2TextContainerWrapper" presStyleCnt="0">
        <dgm:presLayoutVars>
          <dgm:chMax val="0"/>
          <dgm:chPref val="0"/>
          <dgm:bulletEnabled val="1"/>
        </dgm:presLayoutVars>
      </dgm:prSet>
      <dgm:spPr/>
    </dgm:pt>
    <dgm:pt modelId="{1E3B559E-7CD8-465C-A052-4B0492D83BF4}" type="pres">
      <dgm:prSet presAssocID="{6D70308B-0F84-4650-8E11-9CFB8913484F}" presName="L2TextContainer" presStyleLbl="bgAccFollowNode1" presStyleIdx="3" presStyleCnt="9"/>
      <dgm:spPr/>
    </dgm:pt>
    <dgm:pt modelId="{1C89CC09-9C53-4B37-8A93-BE2B9849D98F}" type="pres">
      <dgm:prSet presAssocID="{6D70308B-0F84-4650-8E11-9CFB8913484F}" presName="FlexibleEmptyPlaceHolder" presStyleCnt="0"/>
      <dgm:spPr/>
    </dgm:pt>
    <dgm:pt modelId="{0D9EFB6F-A9F4-41B1-B90D-2D58B16C676F}" type="pres">
      <dgm:prSet presAssocID="{6D70308B-0F84-4650-8E11-9CFB8913484F}" presName="ConnectLine" presStyleLbl="alignNode1" presStyleIdx="3"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9309EA9E-4945-48FA-A6C4-47D81F9483CD}" type="pres">
      <dgm:prSet presAssocID="{6D70308B-0F84-4650-8E11-9CFB8913484F}" presName="ConnectorPoint" presStyleLbl="fgAcc1" presStyleIdx="3" presStyleCnt="9"/>
      <dgm:spPr>
        <a:solidFill>
          <a:schemeClr val="lt1">
            <a:alpha val="90000"/>
            <a:hueOff val="0"/>
            <a:satOff val="0"/>
            <a:lumOff val="0"/>
            <a:alphaOff val="0"/>
          </a:schemeClr>
        </a:solidFill>
        <a:ln w="12700" cap="flat" cmpd="sng" algn="ctr">
          <a:noFill/>
          <a:prstDash val="solid"/>
          <a:miter lim="800000"/>
        </a:ln>
        <a:effectLst/>
      </dgm:spPr>
    </dgm:pt>
    <dgm:pt modelId="{51DA899B-70E3-431F-AF45-62BCA9B87A31}" type="pres">
      <dgm:prSet presAssocID="{6D70308B-0F84-4650-8E11-9CFB8913484F}" presName="EmptyPlaceHolder" presStyleCnt="0"/>
      <dgm:spPr/>
    </dgm:pt>
    <dgm:pt modelId="{521BB8BE-F9B7-4D52-AD8B-733633846FC5}" type="pres">
      <dgm:prSet presAssocID="{0EAE12C8-B46E-49BB-A737-9EA47B652345}" presName="spaceBetweenRectangles" presStyleCnt="0"/>
      <dgm:spPr/>
    </dgm:pt>
    <dgm:pt modelId="{37D7628E-421E-4A3E-90DC-FD96ED1299D1}" type="pres">
      <dgm:prSet presAssocID="{3963C497-93EF-4B99-A2B6-22DB906AE32D}" presName="composite" presStyleCnt="0"/>
      <dgm:spPr/>
    </dgm:pt>
    <dgm:pt modelId="{22366194-6E7D-4A09-8B93-E155100BDA60}" type="pres">
      <dgm:prSet presAssocID="{3963C497-93EF-4B99-A2B6-22DB906AE32D}" presName="L1TextContainer" presStyleLbl="revTx" presStyleIdx="4" presStyleCnt="9">
        <dgm:presLayoutVars>
          <dgm:chMax val="1"/>
          <dgm:chPref val="1"/>
          <dgm:bulletEnabled val="1"/>
        </dgm:presLayoutVars>
      </dgm:prSet>
      <dgm:spPr/>
    </dgm:pt>
    <dgm:pt modelId="{770AAC54-952A-4788-BD61-5CB1B4AE1A81}" type="pres">
      <dgm:prSet presAssocID="{3963C497-93EF-4B99-A2B6-22DB906AE32D}" presName="L2TextContainerWrapper" presStyleCnt="0">
        <dgm:presLayoutVars>
          <dgm:chMax val="0"/>
          <dgm:chPref val="0"/>
          <dgm:bulletEnabled val="1"/>
        </dgm:presLayoutVars>
      </dgm:prSet>
      <dgm:spPr/>
    </dgm:pt>
    <dgm:pt modelId="{2F9A034A-7A3B-4E20-906E-39DA02154A7E}" type="pres">
      <dgm:prSet presAssocID="{3963C497-93EF-4B99-A2B6-22DB906AE32D}" presName="L2TextContainer" presStyleLbl="bgAccFollowNode1" presStyleIdx="4" presStyleCnt="9"/>
      <dgm:spPr/>
    </dgm:pt>
    <dgm:pt modelId="{130E84D6-A381-40E5-8DF9-FEEF092EC00C}" type="pres">
      <dgm:prSet presAssocID="{3963C497-93EF-4B99-A2B6-22DB906AE32D}" presName="FlexibleEmptyPlaceHolder" presStyleCnt="0"/>
      <dgm:spPr/>
    </dgm:pt>
    <dgm:pt modelId="{F7A8CC38-8695-400B-B7B3-4D63D43243FA}" type="pres">
      <dgm:prSet presAssocID="{3963C497-93EF-4B99-A2B6-22DB906AE32D}" presName="ConnectLine" presStyleLbl="alignNode1" presStyleIdx="4"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342BA7C7-FD10-4C44-AED6-C1FB2B818BF3}" type="pres">
      <dgm:prSet presAssocID="{3963C497-93EF-4B99-A2B6-22DB906AE32D}" presName="ConnectorPoint" presStyleLbl="fgAcc1" presStyleIdx="4" presStyleCnt="9"/>
      <dgm:spPr>
        <a:solidFill>
          <a:schemeClr val="lt1">
            <a:alpha val="90000"/>
            <a:hueOff val="0"/>
            <a:satOff val="0"/>
            <a:lumOff val="0"/>
            <a:alphaOff val="0"/>
          </a:schemeClr>
        </a:solidFill>
        <a:ln w="12700" cap="flat" cmpd="sng" algn="ctr">
          <a:noFill/>
          <a:prstDash val="solid"/>
          <a:miter lim="800000"/>
        </a:ln>
        <a:effectLst/>
      </dgm:spPr>
    </dgm:pt>
    <dgm:pt modelId="{03F33A92-3DC6-4F91-8DE0-5BA7FB43AE80}" type="pres">
      <dgm:prSet presAssocID="{3963C497-93EF-4B99-A2B6-22DB906AE32D}" presName="EmptyPlaceHolder" presStyleCnt="0"/>
      <dgm:spPr/>
    </dgm:pt>
    <dgm:pt modelId="{2D782031-E843-4594-8B0F-25BF20AD6B8F}" type="pres">
      <dgm:prSet presAssocID="{3A39A7EB-310E-46A0-8016-4892FF788189}" presName="spaceBetweenRectangles" presStyleCnt="0"/>
      <dgm:spPr/>
    </dgm:pt>
    <dgm:pt modelId="{9C9BFD03-242E-40C6-8303-F5C11C5690DD}" type="pres">
      <dgm:prSet presAssocID="{D61A309E-09C6-4ECA-AC8F-D5CED1DB372F}" presName="composite" presStyleCnt="0"/>
      <dgm:spPr/>
    </dgm:pt>
    <dgm:pt modelId="{8D7AAFF8-BD31-4A72-9A9B-4958AF55C4E0}" type="pres">
      <dgm:prSet presAssocID="{D61A309E-09C6-4ECA-AC8F-D5CED1DB372F}" presName="L1TextContainer" presStyleLbl="revTx" presStyleIdx="5" presStyleCnt="9">
        <dgm:presLayoutVars>
          <dgm:chMax val="1"/>
          <dgm:chPref val="1"/>
          <dgm:bulletEnabled val="1"/>
        </dgm:presLayoutVars>
      </dgm:prSet>
      <dgm:spPr/>
    </dgm:pt>
    <dgm:pt modelId="{E6EF62B8-AD17-41A5-B150-48A859A5A13C}" type="pres">
      <dgm:prSet presAssocID="{D61A309E-09C6-4ECA-AC8F-D5CED1DB372F}" presName="L2TextContainerWrapper" presStyleCnt="0">
        <dgm:presLayoutVars>
          <dgm:chMax val="0"/>
          <dgm:chPref val="0"/>
          <dgm:bulletEnabled val="1"/>
        </dgm:presLayoutVars>
      </dgm:prSet>
      <dgm:spPr/>
    </dgm:pt>
    <dgm:pt modelId="{86F7DD94-514B-4A6E-9222-C4D0DA37077D}" type="pres">
      <dgm:prSet presAssocID="{D61A309E-09C6-4ECA-AC8F-D5CED1DB372F}" presName="L2TextContainer" presStyleLbl="bgAccFollowNode1" presStyleIdx="5" presStyleCnt="9"/>
      <dgm:spPr/>
    </dgm:pt>
    <dgm:pt modelId="{D837C382-F102-482C-BE2D-47A5F56E539C}" type="pres">
      <dgm:prSet presAssocID="{D61A309E-09C6-4ECA-AC8F-D5CED1DB372F}" presName="FlexibleEmptyPlaceHolder" presStyleCnt="0"/>
      <dgm:spPr/>
    </dgm:pt>
    <dgm:pt modelId="{F5EBE08D-9D7A-49E9-9925-EE8B87A5E7F4}" type="pres">
      <dgm:prSet presAssocID="{D61A309E-09C6-4ECA-AC8F-D5CED1DB372F}" presName="ConnectLine" presStyleLbl="alignNode1" presStyleIdx="5"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031B83A-598C-42A5-B2F8-A794B0FDD601}" type="pres">
      <dgm:prSet presAssocID="{D61A309E-09C6-4ECA-AC8F-D5CED1DB372F}" presName="ConnectorPoint" presStyleLbl="fgAcc1" presStyleIdx="5" presStyleCnt="9"/>
      <dgm:spPr>
        <a:solidFill>
          <a:schemeClr val="lt1">
            <a:alpha val="90000"/>
            <a:hueOff val="0"/>
            <a:satOff val="0"/>
            <a:lumOff val="0"/>
            <a:alphaOff val="0"/>
          </a:schemeClr>
        </a:solidFill>
        <a:ln w="12700" cap="flat" cmpd="sng" algn="ctr">
          <a:noFill/>
          <a:prstDash val="solid"/>
          <a:miter lim="800000"/>
        </a:ln>
        <a:effectLst/>
      </dgm:spPr>
    </dgm:pt>
    <dgm:pt modelId="{6EF0D0BF-7E24-4C47-89DA-2EC83539FFBC}" type="pres">
      <dgm:prSet presAssocID="{D61A309E-09C6-4ECA-AC8F-D5CED1DB372F}" presName="EmptyPlaceHolder" presStyleCnt="0"/>
      <dgm:spPr/>
    </dgm:pt>
    <dgm:pt modelId="{CB91625B-BA59-404A-A4A3-366DD317C629}" type="pres">
      <dgm:prSet presAssocID="{5A38B92F-BA49-453B-8D3A-E4F12F7136AA}" presName="spaceBetweenRectangles" presStyleCnt="0"/>
      <dgm:spPr/>
    </dgm:pt>
    <dgm:pt modelId="{F337378D-08F5-423F-8F95-74648BA14CC0}" type="pres">
      <dgm:prSet presAssocID="{418751C5-E123-41C1-9F24-B9556310F389}" presName="composite" presStyleCnt="0"/>
      <dgm:spPr/>
    </dgm:pt>
    <dgm:pt modelId="{B144AC65-0E47-4601-9573-FCACBAACE433}" type="pres">
      <dgm:prSet presAssocID="{418751C5-E123-41C1-9F24-B9556310F389}" presName="L1TextContainer" presStyleLbl="revTx" presStyleIdx="6" presStyleCnt="9">
        <dgm:presLayoutVars>
          <dgm:chMax val="1"/>
          <dgm:chPref val="1"/>
          <dgm:bulletEnabled val="1"/>
        </dgm:presLayoutVars>
      </dgm:prSet>
      <dgm:spPr/>
    </dgm:pt>
    <dgm:pt modelId="{BD0668A1-E31E-4B78-A82A-2A34C6787F40}" type="pres">
      <dgm:prSet presAssocID="{418751C5-E123-41C1-9F24-B9556310F389}" presName="L2TextContainerWrapper" presStyleCnt="0">
        <dgm:presLayoutVars>
          <dgm:chMax val="0"/>
          <dgm:chPref val="0"/>
          <dgm:bulletEnabled val="1"/>
        </dgm:presLayoutVars>
      </dgm:prSet>
      <dgm:spPr/>
    </dgm:pt>
    <dgm:pt modelId="{AAA8CAD2-AF3E-449E-B3D4-52BAF1F9FDD5}" type="pres">
      <dgm:prSet presAssocID="{418751C5-E123-41C1-9F24-B9556310F389}" presName="L2TextContainer" presStyleLbl="bgAccFollowNode1" presStyleIdx="6" presStyleCnt="9"/>
      <dgm:spPr/>
    </dgm:pt>
    <dgm:pt modelId="{2E787C19-5AEA-4E22-A465-86AD12279911}" type="pres">
      <dgm:prSet presAssocID="{418751C5-E123-41C1-9F24-B9556310F389}" presName="FlexibleEmptyPlaceHolder" presStyleCnt="0"/>
      <dgm:spPr/>
    </dgm:pt>
    <dgm:pt modelId="{ACB5D8A1-1E8D-4303-B9EF-56F020F32594}" type="pres">
      <dgm:prSet presAssocID="{418751C5-E123-41C1-9F24-B9556310F389}" presName="ConnectLine" presStyleLbl="alignNode1" presStyleIdx="6"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45982AC-5E81-479A-96C3-643F718C5F32}" type="pres">
      <dgm:prSet presAssocID="{418751C5-E123-41C1-9F24-B9556310F389}" presName="ConnectorPoint" presStyleLbl="fgAcc1" presStyleIdx="6" presStyleCnt="9"/>
      <dgm:spPr>
        <a:solidFill>
          <a:schemeClr val="lt1">
            <a:alpha val="90000"/>
            <a:hueOff val="0"/>
            <a:satOff val="0"/>
            <a:lumOff val="0"/>
            <a:alphaOff val="0"/>
          </a:schemeClr>
        </a:solidFill>
        <a:ln w="12700" cap="flat" cmpd="sng" algn="ctr">
          <a:noFill/>
          <a:prstDash val="solid"/>
          <a:miter lim="800000"/>
        </a:ln>
        <a:effectLst/>
      </dgm:spPr>
    </dgm:pt>
    <dgm:pt modelId="{EE4AADF0-A366-497C-8726-CDE65F50D10B}" type="pres">
      <dgm:prSet presAssocID="{418751C5-E123-41C1-9F24-B9556310F389}" presName="EmptyPlaceHolder" presStyleCnt="0"/>
      <dgm:spPr/>
    </dgm:pt>
    <dgm:pt modelId="{BA0C6AB7-AE2F-4AF9-8CAC-B4338C1B3420}" type="pres">
      <dgm:prSet presAssocID="{FF4718AF-AADF-4AAD-83AE-D94800355352}" presName="spaceBetweenRectangles" presStyleCnt="0"/>
      <dgm:spPr/>
    </dgm:pt>
    <dgm:pt modelId="{8793258F-E428-4C09-968C-C2ECBD5C2CBF}" type="pres">
      <dgm:prSet presAssocID="{21B9A1D2-AB1C-47F1-8015-85AC013D918F}" presName="composite" presStyleCnt="0"/>
      <dgm:spPr/>
    </dgm:pt>
    <dgm:pt modelId="{7A0B8DD8-DD8B-4299-9E77-26F7ACCD5106}" type="pres">
      <dgm:prSet presAssocID="{21B9A1D2-AB1C-47F1-8015-85AC013D918F}" presName="L1TextContainer" presStyleLbl="revTx" presStyleIdx="7" presStyleCnt="9">
        <dgm:presLayoutVars>
          <dgm:chMax val="1"/>
          <dgm:chPref val="1"/>
          <dgm:bulletEnabled val="1"/>
        </dgm:presLayoutVars>
      </dgm:prSet>
      <dgm:spPr/>
    </dgm:pt>
    <dgm:pt modelId="{B89A9CD0-B7A4-4351-BB6D-6B3567838DB1}" type="pres">
      <dgm:prSet presAssocID="{21B9A1D2-AB1C-47F1-8015-85AC013D918F}" presName="L2TextContainerWrapper" presStyleCnt="0">
        <dgm:presLayoutVars>
          <dgm:chMax val="0"/>
          <dgm:chPref val="0"/>
          <dgm:bulletEnabled val="1"/>
        </dgm:presLayoutVars>
      </dgm:prSet>
      <dgm:spPr/>
    </dgm:pt>
    <dgm:pt modelId="{4FF9D6CE-F519-4669-9837-9B61B20095AB}" type="pres">
      <dgm:prSet presAssocID="{21B9A1D2-AB1C-47F1-8015-85AC013D918F}" presName="L2TextContainer" presStyleLbl="bgAccFollowNode1" presStyleIdx="7" presStyleCnt="9"/>
      <dgm:spPr/>
    </dgm:pt>
    <dgm:pt modelId="{528EEC2F-4FEC-48F1-BF23-5DCC0C47FD97}" type="pres">
      <dgm:prSet presAssocID="{21B9A1D2-AB1C-47F1-8015-85AC013D918F}" presName="FlexibleEmptyPlaceHolder" presStyleCnt="0"/>
      <dgm:spPr/>
    </dgm:pt>
    <dgm:pt modelId="{554AB468-171B-43D6-9BB0-9C7855F5251C}" type="pres">
      <dgm:prSet presAssocID="{21B9A1D2-AB1C-47F1-8015-85AC013D918F}" presName="ConnectLine" presStyleLbl="alignNode1" presStyleIdx="7"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D4CC2B8B-39E4-4C8A-A8D0-B88E230F05F6}" type="pres">
      <dgm:prSet presAssocID="{21B9A1D2-AB1C-47F1-8015-85AC013D918F}" presName="ConnectorPoint" presStyleLbl="fgAcc1" presStyleIdx="7" presStyleCnt="9"/>
      <dgm:spPr>
        <a:solidFill>
          <a:schemeClr val="lt1">
            <a:alpha val="90000"/>
            <a:hueOff val="0"/>
            <a:satOff val="0"/>
            <a:lumOff val="0"/>
            <a:alphaOff val="0"/>
          </a:schemeClr>
        </a:solidFill>
        <a:ln w="12700" cap="flat" cmpd="sng" algn="ctr">
          <a:noFill/>
          <a:prstDash val="solid"/>
          <a:miter lim="800000"/>
        </a:ln>
        <a:effectLst/>
      </dgm:spPr>
    </dgm:pt>
    <dgm:pt modelId="{17961CB0-B83E-4E81-85A6-D0637CEEE23C}" type="pres">
      <dgm:prSet presAssocID="{21B9A1D2-AB1C-47F1-8015-85AC013D918F}" presName="EmptyPlaceHolder" presStyleCnt="0"/>
      <dgm:spPr/>
    </dgm:pt>
    <dgm:pt modelId="{983BDBB2-CE1D-4BA6-B9A3-84AC7D582098}" type="pres">
      <dgm:prSet presAssocID="{7FC85857-10AD-4648-B736-88DCF9EE1530}" presName="spaceBetweenRectangles" presStyleCnt="0"/>
      <dgm:spPr/>
    </dgm:pt>
    <dgm:pt modelId="{3684BE84-3ED2-49F7-A50A-9B3670A990E3}" type="pres">
      <dgm:prSet presAssocID="{BBC35532-01F4-4577-850B-B704500D3DA6}" presName="composite" presStyleCnt="0"/>
      <dgm:spPr/>
    </dgm:pt>
    <dgm:pt modelId="{B9CC8F39-38E5-456D-BC16-D8BB72AC90EB}" type="pres">
      <dgm:prSet presAssocID="{BBC35532-01F4-4577-850B-B704500D3DA6}" presName="L1TextContainer" presStyleLbl="revTx" presStyleIdx="8" presStyleCnt="9">
        <dgm:presLayoutVars>
          <dgm:chMax val="1"/>
          <dgm:chPref val="1"/>
          <dgm:bulletEnabled val="1"/>
        </dgm:presLayoutVars>
      </dgm:prSet>
      <dgm:spPr/>
    </dgm:pt>
    <dgm:pt modelId="{8A483320-40A5-4C85-9BAD-4626E0051290}" type="pres">
      <dgm:prSet presAssocID="{BBC35532-01F4-4577-850B-B704500D3DA6}" presName="L2TextContainerWrapper" presStyleCnt="0">
        <dgm:presLayoutVars>
          <dgm:chMax val="0"/>
          <dgm:chPref val="0"/>
          <dgm:bulletEnabled val="1"/>
        </dgm:presLayoutVars>
      </dgm:prSet>
      <dgm:spPr/>
    </dgm:pt>
    <dgm:pt modelId="{91F03743-B9D3-45AA-8FE6-8A5007FCCD95}" type="pres">
      <dgm:prSet presAssocID="{BBC35532-01F4-4577-850B-B704500D3DA6}" presName="L2TextContainer" presStyleLbl="bgAccFollowNode1" presStyleIdx="8" presStyleCnt="9"/>
      <dgm:spPr/>
    </dgm:pt>
    <dgm:pt modelId="{69B5FE5A-A745-43EE-A5DB-5CC31EAEB202}" type="pres">
      <dgm:prSet presAssocID="{BBC35532-01F4-4577-850B-B704500D3DA6}" presName="FlexibleEmptyPlaceHolder" presStyleCnt="0"/>
      <dgm:spPr/>
    </dgm:pt>
    <dgm:pt modelId="{018302C9-AB72-43C3-B2EB-8412B3D2B29F}" type="pres">
      <dgm:prSet presAssocID="{BBC35532-01F4-4577-850B-B704500D3DA6}" presName="ConnectLine" presStyleLbl="alignNode1" presStyleIdx="8" presStyleCnt="9"/>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9AF0E279-5B5A-4DBF-ABBE-29BB26CD81E0}" type="pres">
      <dgm:prSet presAssocID="{BBC35532-01F4-4577-850B-B704500D3DA6}" presName="ConnectorPoint" presStyleLbl="fgAcc1" presStyleIdx="8" presStyleCnt="9"/>
      <dgm:spPr>
        <a:solidFill>
          <a:schemeClr val="lt1">
            <a:alpha val="90000"/>
            <a:hueOff val="0"/>
            <a:satOff val="0"/>
            <a:lumOff val="0"/>
            <a:alphaOff val="0"/>
          </a:schemeClr>
        </a:solidFill>
        <a:ln w="12700" cap="flat" cmpd="sng" algn="ctr">
          <a:noFill/>
          <a:prstDash val="solid"/>
          <a:miter lim="800000"/>
        </a:ln>
        <a:effectLst/>
      </dgm:spPr>
    </dgm:pt>
    <dgm:pt modelId="{6A027E6A-003C-4133-BB9A-84A81B142BE4}" type="pres">
      <dgm:prSet presAssocID="{BBC35532-01F4-4577-850B-B704500D3DA6}" presName="EmptyPlaceHolder" presStyleCnt="0"/>
      <dgm:spPr/>
    </dgm:pt>
  </dgm:ptLst>
  <dgm:cxnLst>
    <dgm:cxn modelId="{20157C10-6DC7-4104-9721-D9AC7D399986}" type="presOf" srcId="{BBC35532-01F4-4577-850B-B704500D3DA6}" destId="{B9CC8F39-38E5-456D-BC16-D8BB72AC90EB}" srcOrd="0" destOrd="0" presId="urn:microsoft.com/office/officeart/2017/3/layout/HorizontalPathTimeline"/>
    <dgm:cxn modelId="{916A1927-485B-4B2E-A801-9F2E5CD89E2C}" type="presOf" srcId="{C75B6985-87A4-442F-8D72-9FAB73B48BD1}" destId="{38221F49-25E4-43F2-B989-DE3F47F405FD}" srcOrd="0" destOrd="0" presId="urn:microsoft.com/office/officeart/2017/3/layout/HorizontalPathTimeline"/>
    <dgm:cxn modelId="{045CFD27-4F25-4151-A48C-E96F514ED8E4}" srcId="{5842D3C0-6705-43ED-A043-DE2102ADE320}" destId="{BBC35532-01F4-4577-850B-B704500D3DA6}" srcOrd="8" destOrd="0" parTransId="{1E631682-B747-4E40-BD3F-5798654DA93D}" sibTransId="{55DE2C4B-7BC9-4C82-B190-CAC057C572D7}"/>
    <dgm:cxn modelId="{48E1502C-6213-476D-89F9-45157DC5DF20}" type="presOf" srcId="{D61A309E-09C6-4ECA-AC8F-D5CED1DB372F}" destId="{8D7AAFF8-BD31-4A72-9A9B-4958AF55C4E0}" srcOrd="0" destOrd="0" presId="urn:microsoft.com/office/officeart/2017/3/layout/HorizontalPathTimeline"/>
    <dgm:cxn modelId="{3022BE30-4B02-4200-9CAC-111AB4B3614D}" srcId="{5842D3C0-6705-43ED-A043-DE2102ADE320}" destId="{3963C497-93EF-4B99-A2B6-22DB906AE32D}" srcOrd="4" destOrd="0" parTransId="{193E5B2B-5C38-46ED-BCBA-952C68FB2B7F}" sibTransId="{3A39A7EB-310E-46A0-8016-4892FF788189}"/>
    <dgm:cxn modelId="{107C5633-F589-489B-8FBE-D610E5BE44A8}" srcId="{5842D3C0-6705-43ED-A043-DE2102ADE320}" destId="{418751C5-E123-41C1-9F24-B9556310F389}" srcOrd="6" destOrd="0" parTransId="{ED7B526F-98E8-415C-BA63-1876804DAB3F}" sibTransId="{FF4718AF-AADF-4AAD-83AE-D94800355352}"/>
    <dgm:cxn modelId="{EE163E3A-2B3E-43A6-B630-F1EF9B6ED131}" srcId="{6D70308B-0F84-4650-8E11-9CFB8913484F}" destId="{F6EC54FB-BF79-4740-9777-5842FF1F5E6D}" srcOrd="0" destOrd="0" parTransId="{582B1116-85C3-4D28-A15B-789B9A041121}" sibTransId="{29971586-4034-4FC9-BDBC-2B09260A2C26}"/>
    <dgm:cxn modelId="{76BCCF3D-0317-4220-A1E5-39E34949F357}" srcId="{5842D3C0-6705-43ED-A043-DE2102ADE320}" destId="{D61A309E-09C6-4ECA-AC8F-D5CED1DB372F}" srcOrd="5" destOrd="0" parTransId="{D1B6BA89-A593-4D71-8956-85473A74A18F}" sibTransId="{5A38B92F-BA49-453B-8D3A-E4F12F7136AA}"/>
    <dgm:cxn modelId="{0268793E-B6F7-46E4-89E4-40A47BF8EFF0}" srcId="{8CCCE38E-9E1E-410A-B79B-E4F922EC8AF9}" destId="{C75B6985-87A4-442F-8D72-9FAB73B48BD1}" srcOrd="0" destOrd="0" parTransId="{8A515717-212A-4E68-B612-0FCF84D5E2DC}" sibTransId="{25AD168C-6D7A-4981-B8E8-DEF6439ADA3D}"/>
    <dgm:cxn modelId="{1A692463-7876-4269-BF8A-EFAB40DF1B87}" srcId="{BBC35532-01F4-4577-850B-B704500D3DA6}" destId="{65806A6B-78FA-4CCA-92B7-29AE67D0C666}" srcOrd="0" destOrd="0" parTransId="{6E4F5112-BA9F-4266-BCE0-29191EA3298A}" sibTransId="{537B37FF-C9EB-4D2F-9319-5C9F0E29B435}"/>
    <dgm:cxn modelId="{4FFC8943-CCCA-45FD-9555-E0495A6A90E7}" srcId="{5842D3C0-6705-43ED-A043-DE2102ADE320}" destId="{6D70308B-0F84-4650-8E11-9CFB8913484F}" srcOrd="3" destOrd="0" parTransId="{58A061C4-6EFA-4C78-A267-5B2F623C5F75}" sibTransId="{0EAE12C8-B46E-49BB-A737-9EA47B652345}"/>
    <dgm:cxn modelId="{C5CBD448-05BB-4FDE-A6E0-9AE98EB01856}" srcId="{5842D3C0-6705-43ED-A043-DE2102ADE320}" destId="{21B9A1D2-AB1C-47F1-8015-85AC013D918F}" srcOrd="7" destOrd="0" parTransId="{0114F171-5E38-4F41-A548-0F3A0217619A}" sibTransId="{7FC85857-10AD-4648-B736-88DCF9EE1530}"/>
    <dgm:cxn modelId="{ACA6EA6F-BF48-4CB4-B485-F448F0716EB0}" type="presOf" srcId="{3963C497-93EF-4B99-A2B6-22DB906AE32D}" destId="{22366194-6E7D-4A09-8B93-E155100BDA60}" srcOrd="0" destOrd="0" presId="urn:microsoft.com/office/officeart/2017/3/layout/HorizontalPathTimeline"/>
    <dgm:cxn modelId="{8DC26872-B1CF-41B8-AB51-ECD3B9A2A7A2}" type="presOf" srcId="{C09727F1-2B47-4D5F-BE05-29B58C28C949}" destId="{86F7DD94-514B-4A6E-9222-C4D0DA37077D}" srcOrd="0" destOrd="0" presId="urn:microsoft.com/office/officeart/2017/3/layout/HorizontalPathTimeline"/>
    <dgm:cxn modelId="{29B84F7E-EAC2-4731-9213-1EFC379E0DD2}" srcId="{D61A309E-09C6-4ECA-AC8F-D5CED1DB372F}" destId="{C09727F1-2B47-4D5F-BE05-29B58C28C949}" srcOrd="0" destOrd="0" parTransId="{6F7E1C11-960D-4AA1-A9A7-4540ECA643AC}" sibTransId="{57241785-9DED-4FE7-9F4F-5E41466F8ED9}"/>
    <dgm:cxn modelId="{02C9D581-80B6-4E28-A164-BE91CB2E4128}" type="presOf" srcId="{CEA4D408-2EC3-4D2A-90A4-5CE5BDB66B47}" destId="{AAA8CAD2-AF3E-449E-B3D4-52BAF1F9FDD5}" srcOrd="0" destOrd="0" presId="urn:microsoft.com/office/officeart/2017/3/layout/HorizontalPathTimeline"/>
    <dgm:cxn modelId="{AE965E84-DDF8-4E22-BE45-B8FFDCF79A15}" srcId="{5842D3C0-6705-43ED-A043-DE2102ADE320}" destId="{E0226231-21F5-4381-9578-3D85DBCCE107}" srcOrd="1" destOrd="0" parTransId="{AA544486-338B-40DC-85C7-B8E4B0EC4C0B}" sibTransId="{13287095-4DCC-4BB9-9D06-3AD76B956285}"/>
    <dgm:cxn modelId="{158DA386-291B-433F-9A46-0DF8C377240C}" type="presOf" srcId="{21B9A1D2-AB1C-47F1-8015-85AC013D918F}" destId="{7A0B8DD8-DD8B-4299-9E77-26F7ACCD5106}" srcOrd="0" destOrd="0" presId="urn:microsoft.com/office/officeart/2017/3/layout/HorizontalPathTimeline"/>
    <dgm:cxn modelId="{0CA0D789-0E27-4280-A1C3-EBF75B673DE5}" type="presOf" srcId="{B408F564-187E-45F5-9944-B3DF7334FA87}" destId="{5E784CA6-BD6F-4560-98F9-8ACCD2534CBB}" srcOrd="0" destOrd="0" presId="urn:microsoft.com/office/officeart/2017/3/layout/HorizontalPathTimeline"/>
    <dgm:cxn modelId="{89BEB091-EBAD-469F-846F-10E1B3C1F18A}" type="presOf" srcId="{418751C5-E123-41C1-9F24-B9556310F389}" destId="{B144AC65-0E47-4601-9573-FCACBAACE433}" srcOrd="0" destOrd="0" presId="urn:microsoft.com/office/officeart/2017/3/layout/HorizontalPathTimeline"/>
    <dgm:cxn modelId="{0EDC6EA3-DBE1-44DD-B7BB-D1E256C3080F}" srcId="{21B9A1D2-AB1C-47F1-8015-85AC013D918F}" destId="{33FB2BD9-782A-40F1-819E-40D694AEA9E7}" srcOrd="0" destOrd="0" parTransId="{D7F81EBD-815D-4B89-B03A-0E897864A8D9}" sibTransId="{E89D56D7-4F70-438E-A41D-E1DA4E801B36}"/>
    <dgm:cxn modelId="{2E4CAFA7-8C05-4FA0-9122-841493EEAB52}" srcId="{3963C497-93EF-4B99-A2B6-22DB906AE32D}" destId="{56AB1F06-E6AB-4C93-A07B-1146BAA42431}" srcOrd="0" destOrd="0" parTransId="{87EF07C7-84BD-4467-9B28-AB90107EB571}" sibTransId="{B930DD4F-5817-4DDA-A28E-6A04CF8DFFCA}"/>
    <dgm:cxn modelId="{4F6CDCA8-28FE-4C8C-93DF-14BC03519A6E}" type="presOf" srcId="{704BF97E-DDA2-4010-9362-9CCDBD8A831E}" destId="{AAF83826-EBCC-4C71-BF5E-DDFA1D310455}" srcOrd="0" destOrd="0" presId="urn:microsoft.com/office/officeart/2017/3/layout/HorizontalPathTimeline"/>
    <dgm:cxn modelId="{10EE36AB-9E76-4D3C-9C08-9CD8E50B7B8D}" srcId="{C1DD54A2-BDFC-4120-A042-5DDF9F71B76A}" destId="{B408F564-187E-45F5-9944-B3DF7334FA87}" srcOrd="0" destOrd="0" parTransId="{E359622A-83B9-4720-ADA5-1E87149202DB}" sibTransId="{B38875AE-0EE8-42CF-BA3D-EDD95AD8CD4A}"/>
    <dgm:cxn modelId="{3406C9AD-51B8-4153-9026-044B10E724D9}" type="presOf" srcId="{E0226231-21F5-4381-9578-3D85DBCCE107}" destId="{AA6F3573-987A-4BD2-AB4A-31C32F630CE4}" srcOrd="0" destOrd="0" presId="urn:microsoft.com/office/officeart/2017/3/layout/HorizontalPathTimeline"/>
    <dgm:cxn modelId="{1BB43FAF-67D7-48BC-95FF-31DC0A8CC5B9}" srcId="{418751C5-E123-41C1-9F24-B9556310F389}" destId="{CEA4D408-2EC3-4D2A-90A4-5CE5BDB66B47}" srcOrd="0" destOrd="0" parTransId="{8394B646-ED9A-47A4-9F2E-E6B61813CF75}" sibTransId="{1467452D-BDE5-40CF-A2D1-D4C4805DFC0E}"/>
    <dgm:cxn modelId="{A9F983B9-8EE6-404B-A756-DC98C2784E24}" type="presOf" srcId="{8CCCE38E-9E1E-410A-B79B-E4F922EC8AF9}" destId="{35330D30-4968-4406-8F79-5566900D3C89}" srcOrd="0" destOrd="0" presId="urn:microsoft.com/office/officeart/2017/3/layout/HorizontalPathTimeline"/>
    <dgm:cxn modelId="{EC92FBBA-3373-4249-A7F4-AD9744A51CF8}" type="presOf" srcId="{56AB1F06-E6AB-4C93-A07B-1146BAA42431}" destId="{2F9A034A-7A3B-4E20-906E-39DA02154A7E}" srcOrd="0" destOrd="0" presId="urn:microsoft.com/office/officeart/2017/3/layout/HorizontalPathTimeline"/>
    <dgm:cxn modelId="{377846C2-7DE3-4CFF-8BF6-2E6DD776E7C7}" type="presOf" srcId="{65806A6B-78FA-4CCA-92B7-29AE67D0C666}" destId="{91F03743-B9D3-45AA-8FE6-8A5007FCCD95}" srcOrd="0" destOrd="0" presId="urn:microsoft.com/office/officeart/2017/3/layout/HorizontalPathTimeline"/>
    <dgm:cxn modelId="{F2584FCC-783A-4346-8BB1-BD4939AF0224}" type="presOf" srcId="{5842D3C0-6705-43ED-A043-DE2102ADE320}" destId="{41D0D7DC-3EDA-4DD0-BD55-350039836A9D}" srcOrd="0" destOrd="0" presId="urn:microsoft.com/office/officeart/2017/3/layout/HorizontalPathTimeline"/>
    <dgm:cxn modelId="{0D2341D5-EC42-47FA-8C5F-E0B02F7D1DBD}" srcId="{E0226231-21F5-4381-9578-3D85DBCCE107}" destId="{704BF97E-DDA2-4010-9362-9CCDBD8A831E}" srcOrd="0" destOrd="0" parTransId="{E01AF398-ADE8-4896-B01C-3547DC1A5754}" sibTransId="{E70449B9-48F9-42F8-A563-BC6753348C2A}"/>
    <dgm:cxn modelId="{1DBF5DD7-C089-4E82-BDDE-2FCE85C67E19}" srcId="{5842D3C0-6705-43ED-A043-DE2102ADE320}" destId="{C1DD54A2-BDFC-4120-A042-5DDF9F71B76A}" srcOrd="2" destOrd="0" parTransId="{9149DA5B-4D30-4A1A-90FB-548367F0ED53}" sibTransId="{12F5CD10-E047-4B17-86A9-CD596AA04216}"/>
    <dgm:cxn modelId="{A468EAEE-5B7F-438E-8714-56B27D032E62}" type="presOf" srcId="{F6EC54FB-BF79-4740-9777-5842FF1F5E6D}" destId="{1E3B559E-7CD8-465C-A052-4B0492D83BF4}" srcOrd="0" destOrd="0" presId="urn:microsoft.com/office/officeart/2017/3/layout/HorizontalPathTimeline"/>
    <dgm:cxn modelId="{B2F296EF-DA69-4E9C-821D-537045C9409B}" srcId="{5842D3C0-6705-43ED-A043-DE2102ADE320}" destId="{8CCCE38E-9E1E-410A-B79B-E4F922EC8AF9}" srcOrd="0" destOrd="0" parTransId="{E7BD5625-F3A0-48BE-82A7-8434BE91D797}" sibTransId="{EAE1696D-4666-447C-BF06-CF51E12FCFD1}"/>
    <dgm:cxn modelId="{06A696F9-099A-43E3-A5E5-A70A4F82282A}" type="presOf" srcId="{33FB2BD9-782A-40F1-819E-40D694AEA9E7}" destId="{4FF9D6CE-F519-4669-9837-9B61B20095AB}" srcOrd="0" destOrd="0" presId="urn:microsoft.com/office/officeart/2017/3/layout/HorizontalPathTimeline"/>
    <dgm:cxn modelId="{35BD5EFC-AF88-45F0-A951-0C3D2F2E441F}" type="presOf" srcId="{C1DD54A2-BDFC-4120-A042-5DDF9F71B76A}" destId="{07ED46F4-14AD-4E34-963C-9F1E5D402E3C}" srcOrd="0" destOrd="0" presId="urn:microsoft.com/office/officeart/2017/3/layout/HorizontalPathTimeline"/>
    <dgm:cxn modelId="{AC95ECFE-B323-4526-A44E-4E7080F485F2}" type="presOf" srcId="{6D70308B-0F84-4650-8E11-9CFB8913484F}" destId="{025E134C-CD62-491E-9BB3-2CDE515D3416}" srcOrd="0" destOrd="0" presId="urn:microsoft.com/office/officeart/2017/3/layout/HorizontalPathTimeline"/>
    <dgm:cxn modelId="{718AC8B1-539F-485B-8172-2C8B3C7AB4DD}" type="presParOf" srcId="{41D0D7DC-3EDA-4DD0-BD55-350039836A9D}" destId="{430ECB38-41FE-4766-8C7B-C012CDBC10A3}" srcOrd="0" destOrd="0" presId="urn:microsoft.com/office/officeart/2017/3/layout/HorizontalPathTimeline"/>
    <dgm:cxn modelId="{42D7CC9B-47C2-4D88-A218-4DE2C35C07DF}" type="presParOf" srcId="{41D0D7DC-3EDA-4DD0-BD55-350039836A9D}" destId="{57CF7485-B646-4E1F-8313-8535FAAAA646}" srcOrd="1" destOrd="0" presId="urn:microsoft.com/office/officeart/2017/3/layout/HorizontalPathTimeline"/>
    <dgm:cxn modelId="{2586D780-9542-4BA4-A653-8B5C9AF84289}" type="presParOf" srcId="{57CF7485-B646-4E1F-8313-8535FAAAA646}" destId="{1C7CC17D-D27B-47D5-8DC7-33C7EE050FC9}" srcOrd="0" destOrd="0" presId="urn:microsoft.com/office/officeart/2017/3/layout/HorizontalPathTimeline"/>
    <dgm:cxn modelId="{23572D20-784A-46C8-8F2C-657F9A58EB65}" type="presParOf" srcId="{1C7CC17D-D27B-47D5-8DC7-33C7EE050FC9}" destId="{35330D30-4968-4406-8F79-5566900D3C89}" srcOrd="0" destOrd="0" presId="urn:microsoft.com/office/officeart/2017/3/layout/HorizontalPathTimeline"/>
    <dgm:cxn modelId="{FFF1146D-6493-4E21-9F7D-FB2DBE7E8EAC}" type="presParOf" srcId="{1C7CC17D-D27B-47D5-8DC7-33C7EE050FC9}" destId="{31E1EA9A-9BB3-480A-A58B-8D6DFD16A09D}" srcOrd="1" destOrd="0" presId="urn:microsoft.com/office/officeart/2017/3/layout/HorizontalPathTimeline"/>
    <dgm:cxn modelId="{186E954A-412C-4CC5-9118-00F1BC0DADF5}" type="presParOf" srcId="{31E1EA9A-9BB3-480A-A58B-8D6DFD16A09D}" destId="{38221F49-25E4-43F2-B989-DE3F47F405FD}" srcOrd="0" destOrd="0" presId="urn:microsoft.com/office/officeart/2017/3/layout/HorizontalPathTimeline"/>
    <dgm:cxn modelId="{640A34AF-3A77-4B87-ABF1-7AC925EDADBE}" type="presParOf" srcId="{31E1EA9A-9BB3-480A-A58B-8D6DFD16A09D}" destId="{E7DB68DC-6D26-47D0-BC54-1753C34E5F9D}" srcOrd="1" destOrd="0" presId="urn:microsoft.com/office/officeart/2017/3/layout/HorizontalPathTimeline"/>
    <dgm:cxn modelId="{33D705ED-5C3C-4C37-8D6C-61E21884A800}" type="presParOf" srcId="{1C7CC17D-D27B-47D5-8DC7-33C7EE050FC9}" destId="{870B0BE1-74F3-4D59-AA4D-9108AB0CC0D7}" srcOrd="2" destOrd="0" presId="urn:microsoft.com/office/officeart/2017/3/layout/HorizontalPathTimeline"/>
    <dgm:cxn modelId="{EBF2216E-E15F-4FFF-B4BA-3F18353C68A6}" type="presParOf" srcId="{1C7CC17D-D27B-47D5-8DC7-33C7EE050FC9}" destId="{ADC1DC8A-AC55-4CF6-9E49-E8673CE254EA}" srcOrd="3" destOrd="0" presId="urn:microsoft.com/office/officeart/2017/3/layout/HorizontalPathTimeline"/>
    <dgm:cxn modelId="{331BF9BC-51AF-43E6-98DA-CCB77457F589}" type="presParOf" srcId="{1C7CC17D-D27B-47D5-8DC7-33C7EE050FC9}" destId="{7437B505-8247-4BD6-A06E-28C6124FAE9D}" srcOrd="4" destOrd="0" presId="urn:microsoft.com/office/officeart/2017/3/layout/HorizontalPathTimeline"/>
    <dgm:cxn modelId="{D5E72E7A-F3D2-4E5C-99E8-A6EB94D15191}" type="presParOf" srcId="{57CF7485-B646-4E1F-8313-8535FAAAA646}" destId="{F110B2E8-84CA-45D3-8E39-D4581C1119C4}" srcOrd="1" destOrd="0" presId="urn:microsoft.com/office/officeart/2017/3/layout/HorizontalPathTimeline"/>
    <dgm:cxn modelId="{5FFFD55D-FCD9-45F4-A3C5-0D9F6F939A57}" type="presParOf" srcId="{57CF7485-B646-4E1F-8313-8535FAAAA646}" destId="{36001E05-170E-4083-9C6E-17480F18BEA5}" srcOrd="2" destOrd="0" presId="urn:microsoft.com/office/officeart/2017/3/layout/HorizontalPathTimeline"/>
    <dgm:cxn modelId="{ED6B0271-9466-4BB7-ACC2-C8452093FEFF}" type="presParOf" srcId="{36001E05-170E-4083-9C6E-17480F18BEA5}" destId="{AA6F3573-987A-4BD2-AB4A-31C32F630CE4}" srcOrd="0" destOrd="0" presId="urn:microsoft.com/office/officeart/2017/3/layout/HorizontalPathTimeline"/>
    <dgm:cxn modelId="{5F65D3F7-7DDA-40C1-828E-8B4B0BF0D466}" type="presParOf" srcId="{36001E05-170E-4083-9C6E-17480F18BEA5}" destId="{75C1423D-B03A-4EA9-8B12-467F94446605}" srcOrd="1" destOrd="0" presId="urn:microsoft.com/office/officeart/2017/3/layout/HorizontalPathTimeline"/>
    <dgm:cxn modelId="{2B71C904-614A-4547-A906-8F496717B444}" type="presParOf" srcId="{75C1423D-B03A-4EA9-8B12-467F94446605}" destId="{AAF83826-EBCC-4C71-BF5E-DDFA1D310455}" srcOrd="0" destOrd="0" presId="urn:microsoft.com/office/officeart/2017/3/layout/HorizontalPathTimeline"/>
    <dgm:cxn modelId="{4BB4F4B0-2106-49B5-A3DB-CE3E2D66F30B}" type="presParOf" srcId="{75C1423D-B03A-4EA9-8B12-467F94446605}" destId="{ABEC8E56-036D-4F9A-B503-1EE818FA0C24}" srcOrd="1" destOrd="0" presId="urn:microsoft.com/office/officeart/2017/3/layout/HorizontalPathTimeline"/>
    <dgm:cxn modelId="{554A8730-6E25-401E-84B6-35839181A06F}" type="presParOf" srcId="{36001E05-170E-4083-9C6E-17480F18BEA5}" destId="{C6D00915-D793-4CD9-A31B-80229732AF79}" srcOrd="2" destOrd="0" presId="urn:microsoft.com/office/officeart/2017/3/layout/HorizontalPathTimeline"/>
    <dgm:cxn modelId="{5A52DD6F-471C-44B4-8A54-E36155589921}" type="presParOf" srcId="{36001E05-170E-4083-9C6E-17480F18BEA5}" destId="{6CE84145-4EAE-4D03-A300-E08534C440B1}" srcOrd="3" destOrd="0" presId="urn:microsoft.com/office/officeart/2017/3/layout/HorizontalPathTimeline"/>
    <dgm:cxn modelId="{B18169C0-09A8-4ECC-A3E4-5939D2F2D027}" type="presParOf" srcId="{36001E05-170E-4083-9C6E-17480F18BEA5}" destId="{E4168259-41E4-4E22-9E74-D97225A77148}" srcOrd="4" destOrd="0" presId="urn:microsoft.com/office/officeart/2017/3/layout/HorizontalPathTimeline"/>
    <dgm:cxn modelId="{C2A37750-1967-4077-A0D6-FE7E1AD3229D}" type="presParOf" srcId="{57CF7485-B646-4E1F-8313-8535FAAAA646}" destId="{9A01EE56-406E-4F8B-9BE0-AA02CFEE2D92}" srcOrd="3" destOrd="0" presId="urn:microsoft.com/office/officeart/2017/3/layout/HorizontalPathTimeline"/>
    <dgm:cxn modelId="{DB4E0EA9-3FB5-4F9C-A86B-44F803588F2D}" type="presParOf" srcId="{57CF7485-B646-4E1F-8313-8535FAAAA646}" destId="{0E120262-9BF8-4B98-9959-3293D5DECD1A}" srcOrd="4" destOrd="0" presId="urn:microsoft.com/office/officeart/2017/3/layout/HorizontalPathTimeline"/>
    <dgm:cxn modelId="{24499CF9-FF4F-4312-B79A-DDD45964EB6F}" type="presParOf" srcId="{0E120262-9BF8-4B98-9959-3293D5DECD1A}" destId="{07ED46F4-14AD-4E34-963C-9F1E5D402E3C}" srcOrd="0" destOrd="0" presId="urn:microsoft.com/office/officeart/2017/3/layout/HorizontalPathTimeline"/>
    <dgm:cxn modelId="{B8D0872A-19FB-41F5-85DD-00BFF7B77369}" type="presParOf" srcId="{0E120262-9BF8-4B98-9959-3293D5DECD1A}" destId="{64F16C33-7F43-42D3-9348-0E51A0DA36F1}" srcOrd="1" destOrd="0" presId="urn:microsoft.com/office/officeart/2017/3/layout/HorizontalPathTimeline"/>
    <dgm:cxn modelId="{776DBB68-3623-450F-B259-B5892E2B0E39}" type="presParOf" srcId="{64F16C33-7F43-42D3-9348-0E51A0DA36F1}" destId="{5E784CA6-BD6F-4560-98F9-8ACCD2534CBB}" srcOrd="0" destOrd="0" presId="urn:microsoft.com/office/officeart/2017/3/layout/HorizontalPathTimeline"/>
    <dgm:cxn modelId="{ABD29B08-7578-4EC7-B769-F2312AD09FAE}" type="presParOf" srcId="{64F16C33-7F43-42D3-9348-0E51A0DA36F1}" destId="{191E73F1-5EB9-496C-A6AE-7500022B26F0}" srcOrd="1" destOrd="0" presId="urn:microsoft.com/office/officeart/2017/3/layout/HorizontalPathTimeline"/>
    <dgm:cxn modelId="{1F5236B8-97CF-4022-9FC6-E524561A325A}" type="presParOf" srcId="{0E120262-9BF8-4B98-9959-3293D5DECD1A}" destId="{C035545F-34B5-418E-A4D8-23AC35177045}" srcOrd="2" destOrd="0" presId="urn:microsoft.com/office/officeart/2017/3/layout/HorizontalPathTimeline"/>
    <dgm:cxn modelId="{FF12BAF1-F0A7-4E97-BC15-0EC646735BED}" type="presParOf" srcId="{0E120262-9BF8-4B98-9959-3293D5DECD1A}" destId="{57CF9784-B121-4BFD-B2F6-786410A8D68A}" srcOrd="3" destOrd="0" presId="urn:microsoft.com/office/officeart/2017/3/layout/HorizontalPathTimeline"/>
    <dgm:cxn modelId="{4C7FCC9C-5001-4539-9E35-56DD0746C68C}" type="presParOf" srcId="{0E120262-9BF8-4B98-9959-3293D5DECD1A}" destId="{3D399F6D-64DE-46C2-8E21-0ED1D91C9ECE}" srcOrd="4" destOrd="0" presId="urn:microsoft.com/office/officeart/2017/3/layout/HorizontalPathTimeline"/>
    <dgm:cxn modelId="{169B1C93-C85C-412D-AACC-C087513D166F}" type="presParOf" srcId="{57CF7485-B646-4E1F-8313-8535FAAAA646}" destId="{47F2C609-021B-46DF-9BAB-44DE6B9B72A4}" srcOrd="5" destOrd="0" presId="urn:microsoft.com/office/officeart/2017/3/layout/HorizontalPathTimeline"/>
    <dgm:cxn modelId="{D354AF78-FE06-433D-B298-1B6E0A6D8965}" type="presParOf" srcId="{57CF7485-B646-4E1F-8313-8535FAAAA646}" destId="{E9529CD3-F558-4080-9017-B9D8B90CC220}" srcOrd="6" destOrd="0" presId="urn:microsoft.com/office/officeart/2017/3/layout/HorizontalPathTimeline"/>
    <dgm:cxn modelId="{01A9FF8A-089E-4781-8E55-B1CEACF6B70D}" type="presParOf" srcId="{E9529CD3-F558-4080-9017-B9D8B90CC220}" destId="{025E134C-CD62-491E-9BB3-2CDE515D3416}" srcOrd="0" destOrd="0" presId="urn:microsoft.com/office/officeart/2017/3/layout/HorizontalPathTimeline"/>
    <dgm:cxn modelId="{29726F70-98A9-486F-9E96-5E7C62961D82}" type="presParOf" srcId="{E9529CD3-F558-4080-9017-B9D8B90CC220}" destId="{468D60CB-E931-408F-8CD0-18D7E7FF2689}" srcOrd="1" destOrd="0" presId="urn:microsoft.com/office/officeart/2017/3/layout/HorizontalPathTimeline"/>
    <dgm:cxn modelId="{D1AE4B88-A728-4945-BDDB-DF7BE88AAE35}" type="presParOf" srcId="{468D60CB-E931-408F-8CD0-18D7E7FF2689}" destId="{1E3B559E-7CD8-465C-A052-4B0492D83BF4}" srcOrd="0" destOrd="0" presId="urn:microsoft.com/office/officeart/2017/3/layout/HorizontalPathTimeline"/>
    <dgm:cxn modelId="{8F1897A7-6FCC-49E8-AA9A-DB4E4097D49C}" type="presParOf" srcId="{468D60CB-E931-408F-8CD0-18D7E7FF2689}" destId="{1C89CC09-9C53-4B37-8A93-BE2B9849D98F}" srcOrd="1" destOrd="0" presId="urn:microsoft.com/office/officeart/2017/3/layout/HorizontalPathTimeline"/>
    <dgm:cxn modelId="{F670C7D4-616F-4E1D-A065-BC98823C0C39}" type="presParOf" srcId="{E9529CD3-F558-4080-9017-B9D8B90CC220}" destId="{0D9EFB6F-A9F4-41B1-B90D-2D58B16C676F}" srcOrd="2" destOrd="0" presId="urn:microsoft.com/office/officeart/2017/3/layout/HorizontalPathTimeline"/>
    <dgm:cxn modelId="{13EA992B-F105-4871-AC4D-E4DA8DD06589}" type="presParOf" srcId="{E9529CD3-F558-4080-9017-B9D8B90CC220}" destId="{9309EA9E-4945-48FA-A6C4-47D81F9483CD}" srcOrd="3" destOrd="0" presId="urn:microsoft.com/office/officeart/2017/3/layout/HorizontalPathTimeline"/>
    <dgm:cxn modelId="{82CF407E-A5A6-4405-B46C-5E7728EEAD00}" type="presParOf" srcId="{E9529CD3-F558-4080-9017-B9D8B90CC220}" destId="{51DA899B-70E3-431F-AF45-62BCA9B87A31}" srcOrd="4" destOrd="0" presId="urn:microsoft.com/office/officeart/2017/3/layout/HorizontalPathTimeline"/>
    <dgm:cxn modelId="{84B57233-FF3D-4AB8-B8C2-EE40B33096F8}" type="presParOf" srcId="{57CF7485-B646-4E1F-8313-8535FAAAA646}" destId="{521BB8BE-F9B7-4D52-AD8B-733633846FC5}" srcOrd="7" destOrd="0" presId="urn:microsoft.com/office/officeart/2017/3/layout/HorizontalPathTimeline"/>
    <dgm:cxn modelId="{58122A1A-1D72-405A-8F48-DCF21A19A49F}" type="presParOf" srcId="{57CF7485-B646-4E1F-8313-8535FAAAA646}" destId="{37D7628E-421E-4A3E-90DC-FD96ED1299D1}" srcOrd="8" destOrd="0" presId="urn:microsoft.com/office/officeart/2017/3/layout/HorizontalPathTimeline"/>
    <dgm:cxn modelId="{E7861978-EAFA-462F-9E83-BD9923174687}" type="presParOf" srcId="{37D7628E-421E-4A3E-90DC-FD96ED1299D1}" destId="{22366194-6E7D-4A09-8B93-E155100BDA60}" srcOrd="0" destOrd="0" presId="urn:microsoft.com/office/officeart/2017/3/layout/HorizontalPathTimeline"/>
    <dgm:cxn modelId="{B65B1CA0-75B0-4D3A-9EC3-738977593421}" type="presParOf" srcId="{37D7628E-421E-4A3E-90DC-FD96ED1299D1}" destId="{770AAC54-952A-4788-BD61-5CB1B4AE1A81}" srcOrd="1" destOrd="0" presId="urn:microsoft.com/office/officeart/2017/3/layout/HorizontalPathTimeline"/>
    <dgm:cxn modelId="{A027F1B3-2BE7-4D7B-9704-1DD0706D8CA7}" type="presParOf" srcId="{770AAC54-952A-4788-BD61-5CB1B4AE1A81}" destId="{2F9A034A-7A3B-4E20-906E-39DA02154A7E}" srcOrd="0" destOrd="0" presId="urn:microsoft.com/office/officeart/2017/3/layout/HorizontalPathTimeline"/>
    <dgm:cxn modelId="{442497AF-0A3E-42F3-BF76-C8A525974A60}" type="presParOf" srcId="{770AAC54-952A-4788-BD61-5CB1B4AE1A81}" destId="{130E84D6-A381-40E5-8DF9-FEEF092EC00C}" srcOrd="1" destOrd="0" presId="urn:microsoft.com/office/officeart/2017/3/layout/HorizontalPathTimeline"/>
    <dgm:cxn modelId="{C60A179B-5B5B-4641-A0E6-0BF136D9E03C}" type="presParOf" srcId="{37D7628E-421E-4A3E-90DC-FD96ED1299D1}" destId="{F7A8CC38-8695-400B-B7B3-4D63D43243FA}" srcOrd="2" destOrd="0" presId="urn:microsoft.com/office/officeart/2017/3/layout/HorizontalPathTimeline"/>
    <dgm:cxn modelId="{97F43072-50C4-4B93-AF7B-9A6D20D8AC03}" type="presParOf" srcId="{37D7628E-421E-4A3E-90DC-FD96ED1299D1}" destId="{342BA7C7-FD10-4C44-AED6-C1FB2B818BF3}" srcOrd="3" destOrd="0" presId="urn:microsoft.com/office/officeart/2017/3/layout/HorizontalPathTimeline"/>
    <dgm:cxn modelId="{0E22AB29-29C3-445E-AD59-6CDF8FCA6CD5}" type="presParOf" srcId="{37D7628E-421E-4A3E-90DC-FD96ED1299D1}" destId="{03F33A92-3DC6-4F91-8DE0-5BA7FB43AE80}" srcOrd="4" destOrd="0" presId="urn:microsoft.com/office/officeart/2017/3/layout/HorizontalPathTimeline"/>
    <dgm:cxn modelId="{B394A64F-F404-4952-9AE7-CFD791BDB53F}" type="presParOf" srcId="{57CF7485-B646-4E1F-8313-8535FAAAA646}" destId="{2D782031-E843-4594-8B0F-25BF20AD6B8F}" srcOrd="9" destOrd="0" presId="urn:microsoft.com/office/officeart/2017/3/layout/HorizontalPathTimeline"/>
    <dgm:cxn modelId="{60D13090-816A-4E87-9996-263A3C1CDE1E}" type="presParOf" srcId="{57CF7485-B646-4E1F-8313-8535FAAAA646}" destId="{9C9BFD03-242E-40C6-8303-F5C11C5690DD}" srcOrd="10" destOrd="0" presId="urn:microsoft.com/office/officeart/2017/3/layout/HorizontalPathTimeline"/>
    <dgm:cxn modelId="{6C8B9759-3D8D-4A3B-80E6-C48591185798}" type="presParOf" srcId="{9C9BFD03-242E-40C6-8303-F5C11C5690DD}" destId="{8D7AAFF8-BD31-4A72-9A9B-4958AF55C4E0}" srcOrd="0" destOrd="0" presId="urn:microsoft.com/office/officeart/2017/3/layout/HorizontalPathTimeline"/>
    <dgm:cxn modelId="{6E974E08-CAE3-4BE9-BB2E-1327ED48BAF9}" type="presParOf" srcId="{9C9BFD03-242E-40C6-8303-F5C11C5690DD}" destId="{E6EF62B8-AD17-41A5-B150-48A859A5A13C}" srcOrd="1" destOrd="0" presId="urn:microsoft.com/office/officeart/2017/3/layout/HorizontalPathTimeline"/>
    <dgm:cxn modelId="{E17A33C7-294E-4183-BE01-490861A05D12}" type="presParOf" srcId="{E6EF62B8-AD17-41A5-B150-48A859A5A13C}" destId="{86F7DD94-514B-4A6E-9222-C4D0DA37077D}" srcOrd="0" destOrd="0" presId="urn:microsoft.com/office/officeart/2017/3/layout/HorizontalPathTimeline"/>
    <dgm:cxn modelId="{05F7EBE5-A064-4E94-8853-D2F775DA1E1B}" type="presParOf" srcId="{E6EF62B8-AD17-41A5-B150-48A859A5A13C}" destId="{D837C382-F102-482C-BE2D-47A5F56E539C}" srcOrd="1" destOrd="0" presId="urn:microsoft.com/office/officeart/2017/3/layout/HorizontalPathTimeline"/>
    <dgm:cxn modelId="{04F55E35-B40A-4C21-9A42-69DFCC8F4707}" type="presParOf" srcId="{9C9BFD03-242E-40C6-8303-F5C11C5690DD}" destId="{F5EBE08D-9D7A-49E9-9925-EE8B87A5E7F4}" srcOrd="2" destOrd="0" presId="urn:microsoft.com/office/officeart/2017/3/layout/HorizontalPathTimeline"/>
    <dgm:cxn modelId="{D171E1AD-8B56-4EC0-8803-0FBC8741535D}" type="presParOf" srcId="{9C9BFD03-242E-40C6-8303-F5C11C5690DD}" destId="{1031B83A-598C-42A5-B2F8-A794B0FDD601}" srcOrd="3" destOrd="0" presId="urn:microsoft.com/office/officeart/2017/3/layout/HorizontalPathTimeline"/>
    <dgm:cxn modelId="{2218D95A-5718-4149-9BC0-989B42FC14FA}" type="presParOf" srcId="{9C9BFD03-242E-40C6-8303-F5C11C5690DD}" destId="{6EF0D0BF-7E24-4C47-89DA-2EC83539FFBC}" srcOrd="4" destOrd="0" presId="urn:microsoft.com/office/officeart/2017/3/layout/HorizontalPathTimeline"/>
    <dgm:cxn modelId="{8619CDBC-19C0-48A7-89CA-276C9F0A3F99}" type="presParOf" srcId="{57CF7485-B646-4E1F-8313-8535FAAAA646}" destId="{CB91625B-BA59-404A-A4A3-366DD317C629}" srcOrd="11" destOrd="0" presId="urn:microsoft.com/office/officeart/2017/3/layout/HorizontalPathTimeline"/>
    <dgm:cxn modelId="{2B731D86-8BF1-47E9-8394-789A155D1A5C}" type="presParOf" srcId="{57CF7485-B646-4E1F-8313-8535FAAAA646}" destId="{F337378D-08F5-423F-8F95-74648BA14CC0}" srcOrd="12" destOrd="0" presId="urn:microsoft.com/office/officeart/2017/3/layout/HorizontalPathTimeline"/>
    <dgm:cxn modelId="{2927F12D-2A00-4720-A44E-0B8639DD5889}" type="presParOf" srcId="{F337378D-08F5-423F-8F95-74648BA14CC0}" destId="{B144AC65-0E47-4601-9573-FCACBAACE433}" srcOrd="0" destOrd="0" presId="urn:microsoft.com/office/officeart/2017/3/layout/HorizontalPathTimeline"/>
    <dgm:cxn modelId="{3665C5AF-A23F-4669-BC86-7271618BEEB1}" type="presParOf" srcId="{F337378D-08F5-423F-8F95-74648BA14CC0}" destId="{BD0668A1-E31E-4B78-A82A-2A34C6787F40}" srcOrd="1" destOrd="0" presId="urn:microsoft.com/office/officeart/2017/3/layout/HorizontalPathTimeline"/>
    <dgm:cxn modelId="{5C729D1B-A142-4D8A-B9AB-4CB9F7DCB8AF}" type="presParOf" srcId="{BD0668A1-E31E-4B78-A82A-2A34C6787F40}" destId="{AAA8CAD2-AF3E-449E-B3D4-52BAF1F9FDD5}" srcOrd="0" destOrd="0" presId="urn:microsoft.com/office/officeart/2017/3/layout/HorizontalPathTimeline"/>
    <dgm:cxn modelId="{43B85792-6501-47F3-8EA1-3504357F81EB}" type="presParOf" srcId="{BD0668A1-E31E-4B78-A82A-2A34C6787F40}" destId="{2E787C19-5AEA-4E22-A465-86AD12279911}" srcOrd="1" destOrd="0" presId="urn:microsoft.com/office/officeart/2017/3/layout/HorizontalPathTimeline"/>
    <dgm:cxn modelId="{4585B20C-9F3C-486F-8127-53E6D49884D0}" type="presParOf" srcId="{F337378D-08F5-423F-8F95-74648BA14CC0}" destId="{ACB5D8A1-1E8D-4303-B9EF-56F020F32594}" srcOrd="2" destOrd="0" presId="urn:microsoft.com/office/officeart/2017/3/layout/HorizontalPathTimeline"/>
    <dgm:cxn modelId="{BED03F5B-39B4-42B6-A453-34CD9E50858A}" type="presParOf" srcId="{F337378D-08F5-423F-8F95-74648BA14CC0}" destId="{A45982AC-5E81-479A-96C3-643F718C5F32}" srcOrd="3" destOrd="0" presId="urn:microsoft.com/office/officeart/2017/3/layout/HorizontalPathTimeline"/>
    <dgm:cxn modelId="{B92D9096-93F2-42F8-833A-B9AFE14B0D9D}" type="presParOf" srcId="{F337378D-08F5-423F-8F95-74648BA14CC0}" destId="{EE4AADF0-A366-497C-8726-CDE65F50D10B}" srcOrd="4" destOrd="0" presId="urn:microsoft.com/office/officeart/2017/3/layout/HorizontalPathTimeline"/>
    <dgm:cxn modelId="{5D40CA9E-8525-49B4-ABDB-8ABF516E8695}" type="presParOf" srcId="{57CF7485-B646-4E1F-8313-8535FAAAA646}" destId="{BA0C6AB7-AE2F-4AF9-8CAC-B4338C1B3420}" srcOrd="13" destOrd="0" presId="urn:microsoft.com/office/officeart/2017/3/layout/HorizontalPathTimeline"/>
    <dgm:cxn modelId="{0543FD6C-62F2-4475-AF41-83BC6EA33898}" type="presParOf" srcId="{57CF7485-B646-4E1F-8313-8535FAAAA646}" destId="{8793258F-E428-4C09-968C-C2ECBD5C2CBF}" srcOrd="14" destOrd="0" presId="urn:microsoft.com/office/officeart/2017/3/layout/HorizontalPathTimeline"/>
    <dgm:cxn modelId="{36C61504-E650-43A4-8900-116A904C9147}" type="presParOf" srcId="{8793258F-E428-4C09-968C-C2ECBD5C2CBF}" destId="{7A0B8DD8-DD8B-4299-9E77-26F7ACCD5106}" srcOrd="0" destOrd="0" presId="urn:microsoft.com/office/officeart/2017/3/layout/HorizontalPathTimeline"/>
    <dgm:cxn modelId="{D8B5FC6C-A0B5-47E3-A3FC-38C9B9503C8E}" type="presParOf" srcId="{8793258F-E428-4C09-968C-C2ECBD5C2CBF}" destId="{B89A9CD0-B7A4-4351-BB6D-6B3567838DB1}" srcOrd="1" destOrd="0" presId="urn:microsoft.com/office/officeart/2017/3/layout/HorizontalPathTimeline"/>
    <dgm:cxn modelId="{686428CC-0AD6-4CE8-AEAC-97DE2B4FFF26}" type="presParOf" srcId="{B89A9CD0-B7A4-4351-BB6D-6B3567838DB1}" destId="{4FF9D6CE-F519-4669-9837-9B61B20095AB}" srcOrd="0" destOrd="0" presId="urn:microsoft.com/office/officeart/2017/3/layout/HorizontalPathTimeline"/>
    <dgm:cxn modelId="{C81A96A8-83CF-4A6A-B4C2-9240C5AD4395}" type="presParOf" srcId="{B89A9CD0-B7A4-4351-BB6D-6B3567838DB1}" destId="{528EEC2F-4FEC-48F1-BF23-5DCC0C47FD97}" srcOrd="1" destOrd="0" presId="urn:microsoft.com/office/officeart/2017/3/layout/HorizontalPathTimeline"/>
    <dgm:cxn modelId="{23EB596D-9677-4AA6-A34F-F6730681573B}" type="presParOf" srcId="{8793258F-E428-4C09-968C-C2ECBD5C2CBF}" destId="{554AB468-171B-43D6-9BB0-9C7855F5251C}" srcOrd="2" destOrd="0" presId="urn:microsoft.com/office/officeart/2017/3/layout/HorizontalPathTimeline"/>
    <dgm:cxn modelId="{EE61D6DA-891D-4EFB-A1A5-E72A6E73A6FF}" type="presParOf" srcId="{8793258F-E428-4C09-968C-C2ECBD5C2CBF}" destId="{D4CC2B8B-39E4-4C8A-A8D0-B88E230F05F6}" srcOrd="3" destOrd="0" presId="urn:microsoft.com/office/officeart/2017/3/layout/HorizontalPathTimeline"/>
    <dgm:cxn modelId="{CA244114-FC27-4C6C-8388-0EE42A4B454F}" type="presParOf" srcId="{8793258F-E428-4C09-968C-C2ECBD5C2CBF}" destId="{17961CB0-B83E-4E81-85A6-D0637CEEE23C}" srcOrd="4" destOrd="0" presId="urn:microsoft.com/office/officeart/2017/3/layout/HorizontalPathTimeline"/>
    <dgm:cxn modelId="{FE51F4A3-5DCA-483E-8BED-E2F23A734BED}" type="presParOf" srcId="{57CF7485-B646-4E1F-8313-8535FAAAA646}" destId="{983BDBB2-CE1D-4BA6-B9A3-84AC7D582098}" srcOrd="15" destOrd="0" presId="urn:microsoft.com/office/officeart/2017/3/layout/HorizontalPathTimeline"/>
    <dgm:cxn modelId="{6C742D5E-8A09-44C4-BAD7-4AA188600ECC}" type="presParOf" srcId="{57CF7485-B646-4E1F-8313-8535FAAAA646}" destId="{3684BE84-3ED2-49F7-A50A-9B3670A990E3}" srcOrd="16" destOrd="0" presId="urn:microsoft.com/office/officeart/2017/3/layout/HorizontalPathTimeline"/>
    <dgm:cxn modelId="{45A07250-1EA9-455F-B145-259AF783FAE5}" type="presParOf" srcId="{3684BE84-3ED2-49F7-A50A-9B3670A990E3}" destId="{B9CC8F39-38E5-456D-BC16-D8BB72AC90EB}" srcOrd="0" destOrd="0" presId="urn:microsoft.com/office/officeart/2017/3/layout/HorizontalPathTimeline"/>
    <dgm:cxn modelId="{B092D632-2F3F-45BE-9253-DDEE73920A71}" type="presParOf" srcId="{3684BE84-3ED2-49F7-A50A-9B3670A990E3}" destId="{8A483320-40A5-4C85-9BAD-4626E0051290}" srcOrd="1" destOrd="0" presId="urn:microsoft.com/office/officeart/2017/3/layout/HorizontalPathTimeline"/>
    <dgm:cxn modelId="{80CEF08D-30A9-4845-9F2F-6385B6D97E40}" type="presParOf" srcId="{8A483320-40A5-4C85-9BAD-4626E0051290}" destId="{91F03743-B9D3-45AA-8FE6-8A5007FCCD95}" srcOrd="0" destOrd="0" presId="urn:microsoft.com/office/officeart/2017/3/layout/HorizontalPathTimeline"/>
    <dgm:cxn modelId="{CECB8E38-A0A3-43C4-8964-5AB65C4195C2}" type="presParOf" srcId="{8A483320-40A5-4C85-9BAD-4626E0051290}" destId="{69B5FE5A-A745-43EE-A5DB-5CC31EAEB202}" srcOrd="1" destOrd="0" presId="urn:microsoft.com/office/officeart/2017/3/layout/HorizontalPathTimeline"/>
    <dgm:cxn modelId="{B2F0F9F9-7889-42E4-8B30-2C3866901350}" type="presParOf" srcId="{3684BE84-3ED2-49F7-A50A-9B3670A990E3}" destId="{018302C9-AB72-43C3-B2EB-8412B3D2B29F}" srcOrd="2" destOrd="0" presId="urn:microsoft.com/office/officeart/2017/3/layout/HorizontalPathTimeline"/>
    <dgm:cxn modelId="{75BB52C0-FB7D-43F9-9997-F0C7CAD00515}" type="presParOf" srcId="{3684BE84-3ED2-49F7-A50A-9B3670A990E3}" destId="{9AF0E279-5B5A-4DBF-ABBE-29BB26CD81E0}" srcOrd="3" destOrd="0" presId="urn:microsoft.com/office/officeart/2017/3/layout/HorizontalPathTimeline"/>
    <dgm:cxn modelId="{26EDAC9C-8769-4B0E-8021-D7903DDDC70E}" type="presParOf" srcId="{3684BE84-3ED2-49F7-A50A-9B3670A990E3}" destId="{6A027E6A-003C-4133-BB9A-84A81B142BE4}"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30D30-4968-4406-8F79-5566900D3C89}">
      <dsp:nvSpPr>
        <dsp:cNvPr id="0" name=""/>
        <dsp:cNvSpPr/>
      </dsp:nvSpPr>
      <dsp:spPr>
        <a:xfrm>
          <a:off x="240579" y="1941993"/>
          <a:ext cx="1914120"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i="1" kern="1200">
              <a:latin typeface="Segoe UI" panose="020B0502040204020203" pitchFamily="34" charset="0"/>
              <a:cs typeface="Segoe UI" panose="020B0502040204020203" pitchFamily="34" charset="0"/>
            </a:rPr>
            <a:t>10.00 – 10.30</a:t>
          </a:r>
          <a:endParaRPr lang="en-US" sz="1400" kern="1200">
            <a:latin typeface="Segoe UI" panose="020B0502040204020203" pitchFamily="34" charset="0"/>
            <a:cs typeface="Segoe UI" panose="020B0502040204020203" pitchFamily="34" charset="0"/>
          </a:endParaRPr>
        </a:p>
      </dsp:txBody>
      <dsp:txXfrm>
        <a:off x="240579" y="1941993"/>
        <a:ext cx="1914120" cy="408650"/>
      </dsp:txXfrm>
    </dsp:sp>
    <dsp:sp modelId="{430ECB38-41FE-4766-8C7B-C012CDBC10A3}">
      <dsp:nvSpPr>
        <dsp:cNvPr id="0" name=""/>
        <dsp:cNvSpPr/>
      </dsp:nvSpPr>
      <dsp:spPr>
        <a:xfrm>
          <a:off x="0" y="1735860"/>
          <a:ext cx="10769555" cy="1446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21F49-25E4-43F2-B989-DE3F47F405FD}">
      <dsp:nvSpPr>
        <dsp:cNvPr id="0" name=""/>
        <dsp:cNvSpPr/>
      </dsp:nvSpPr>
      <dsp:spPr>
        <a:xfrm>
          <a:off x="144873" y="427410"/>
          <a:ext cx="2105532" cy="6936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b="1" i="1" kern="1200">
              <a:latin typeface="Segoe UI" panose="020B0502040204020203" pitchFamily="34" charset="0"/>
              <a:cs typeface="Segoe UI" panose="020B0502040204020203" pitchFamily="34" charset="0"/>
            </a:rPr>
            <a:t>Welcome to the Student event - Speakers: </a:t>
          </a:r>
          <a:r>
            <a:rPr lang="en-US" sz="1050" b="1" i="1" kern="1200" err="1">
              <a:latin typeface="Segoe UI" panose="020B0502040204020203" pitchFamily="34" charset="0"/>
              <a:cs typeface="Segoe UI" panose="020B0502040204020203" pitchFamily="34" charset="0"/>
            </a:rPr>
            <a:t>Someleze</a:t>
          </a:r>
          <a:r>
            <a:rPr lang="en-US" sz="1050" b="1" i="1" kern="1200">
              <a:latin typeface="Segoe UI" panose="020B0502040204020203" pitchFamily="34" charset="0"/>
              <a:cs typeface="Segoe UI" panose="020B0502040204020203" pitchFamily="34" charset="0"/>
            </a:rPr>
            <a:t> </a:t>
          </a:r>
          <a:r>
            <a:rPr lang="en-US" sz="1050" b="1" i="1" kern="1200" err="1">
              <a:latin typeface="Segoe UI" panose="020B0502040204020203" pitchFamily="34" charset="0"/>
              <a:cs typeface="Segoe UI" panose="020B0502040204020203" pitchFamily="34" charset="0"/>
            </a:rPr>
            <a:t>Diko</a:t>
          </a:r>
          <a:r>
            <a:rPr lang="en-US" sz="1050" b="1" i="1" kern="1200">
              <a:latin typeface="Segoe UI" panose="020B0502040204020203" pitchFamily="34" charset="0"/>
              <a:cs typeface="Segoe UI" panose="020B0502040204020203" pitchFamily="34" charset="0"/>
            </a:rPr>
            <a:t> and Salman Chishti</a:t>
          </a:r>
          <a:endParaRPr lang="en-US" sz="1050" kern="1200">
            <a:latin typeface="Segoe UI" panose="020B0502040204020203" pitchFamily="34" charset="0"/>
            <a:cs typeface="Segoe UI" panose="020B0502040204020203" pitchFamily="34" charset="0"/>
          </a:endParaRPr>
        </a:p>
      </dsp:txBody>
      <dsp:txXfrm>
        <a:off x="144873" y="427410"/>
        <a:ext cx="2105532" cy="693665"/>
      </dsp:txXfrm>
    </dsp:sp>
    <dsp:sp modelId="{870B0BE1-74F3-4D59-AA4D-9108AB0CC0D7}">
      <dsp:nvSpPr>
        <dsp:cNvPr id="0" name=""/>
        <dsp:cNvSpPr/>
      </dsp:nvSpPr>
      <dsp:spPr>
        <a:xfrm>
          <a:off x="1197639"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337AC23-5065-41A8-BD9F-E03B3814119A}">
      <dsp:nvSpPr>
        <dsp:cNvPr id="0" name=""/>
        <dsp:cNvSpPr/>
      </dsp:nvSpPr>
      <dsp:spPr>
        <a:xfrm>
          <a:off x="1436904" y="1265731"/>
          <a:ext cx="1914120"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i="1" kern="1200">
              <a:latin typeface="Segoe UI" panose="020B0502040204020203" pitchFamily="34" charset="0"/>
              <a:cs typeface="Segoe UI" panose="020B0502040204020203" pitchFamily="34" charset="0"/>
            </a:rPr>
            <a:t>10.30 – 10.40</a:t>
          </a:r>
          <a:endParaRPr lang="en-US" sz="1400" kern="1200">
            <a:latin typeface="Segoe UI" panose="020B0502040204020203" pitchFamily="34" charset="0"/>
            <a:cs typeface="Segoe UI" panose="020B0502040204020203" pitchFamily="34" charset="0"/>
          </a:endParaRPr>
        </a:p>
      </dsp:txBody>
      <dsp:txXfrm>
        <a:off x="1436904" y="1265731"/>
        <a:ext cx="1914120" cy="408650"/>
      </dsp:txXfrm>
    </dsp:sp>
    <dsp:sp modelId="{E2F3FB09-5DA9-4CCE-A159-2B433B04F9F8}">
      <dsp:nvSpPr>
        <dsp:cNvPr id="0" name=""/>
        <dsp:cNvSpPr/>
      </dsp:nvSpPr>
      <dsp:spPr>
        <a:xfrm>
          <a:off x="1341198" y="2495298"/>
          <a:ext cx="2105532" cy="6936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b="1" i="1" kern="1200">
              <a:latin typeface="Segoe UI" panose="020B0502040204020203" pitchFamily="34" charset="0"/>
              <a:cs typeface="Segoe UI" panose="020B0502040204020203" pitchFamily="34" charset="0"/>
            </a:rPr>
            <a:t>Getting Started with Azure for Student - Speaker: Bethany </a:t>
          </a:r>
          <a:r>
            <a:rPr lang="en-US" sz="1050" b="1" i="1" kern="1200" err="1">
              <a:latin typeface="Segoe UI" panose="020B0502040204020203" pitchFamily="34" charset="0"/>
              <a:cs typeface="Segoe UI" panose="020B0502040204020203" pitchFamily="34" charset="0"/>
            </a:rPr>
            <a:t>Jepchumba</a:t>
          </a:r>
          <a:endParaRPr lang="en-US" sz="1050" kern="1200">
            <a:latin typeface="Segoe UI" panose="020B0502040204020203" pitchFamily="34" charset="0"/>
            <a:cs typeface="Segoe UI" panose="020B0502040204020203" pitchFamily="34" charset="0"/>
          </a:endParaRPr>
        </a:p>
      </dsp:txBody>
      <dsp:txXfrm>
        <a:off x="1341198" y="2495298"/>
        <a:ext cx="2105532" cy="693665"/>
      </dsp:txXfrm>
    </dsp:sp>
    <dsp:sp modelId="{82E33877-DD7D-4F07-AB63-5FE9B0B44042}">
      <dsp:nvSpPr>
        <dsp:cNvPr id="0" name=""/>
        <dsp:cNvSpPr/>
      </dsp:nvSpPr>
      <dsp:spPr>
        <a:xfrm>
          <a:off x="2393964" y="1880514"/>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DC1DC8A-AC55-4CF6-9E49-E8673CE254EA}">
      <dsp:nvSpPr>
        <dsp:cNvPr id="0" name=""/>
        <dsp:cNvSpPr/>
      </dsp:nvSpPr>
      <dsp:spPr>
        <a:xfrm>
          <a:off x="1152435"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B993908-B57B-4FB9-8D05-E5D5F1C0E55C}">
      <dsp:nvSpPr>
        <dsp:cNvPr id="0" name=""/>
        <dsp:cNvSpPr/>
      </dsp:nvSpPr>
      <dsp:spPr>
        <a:xfrm>
          <a:off x="2348760"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899A366-C27E-49DF-82F4-22692573ECDA}">
      <dsp:nvSpPr>
        <dsp:cNvPr id="0" name=""/>
        <dsp:cNvSpPr/>
      </dsp:nvSpPr>
      <dsp:spPr>
        <a:xfrm>
          <a:off x="2633229" y="1941993"/>
          <a:ext cx="1914120"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i="1" kern="1200">
              <a:latin typeface="Segoe UI" panose="020B0502040204020203" pitchFamily="34" charset="0"/>
              <a:cs typeface="Segoe UI" panose="020B0502040204020203" pitchFamily="34" charset="0"/>
            </a:rPr>
            <a:t>10.40 – 10.50</a:t>
          </a:r>
          <a:endParaRPr lang="en-US" sz="1400" kern="1200">
            <a:latin typeface="Segoe UI" panose="020B0502040204020203" pitchFamily="34" charset="0"/>
            <a:cs typeface="Segoe UI" panose="020B0502040204020203" pitchFamily="34" charset="0"/>
          </a:endParaRPr>
        </a:p>
      </dsp:txBody>
      <dsp:txXfrm>
        <a:off x="2633229" y="1941993"/>
        <a:ext cx="1914120" cy="408650"/>
      </dsp:txXfrm>
    </dsp:sp>
    <dsp:sp modelId="{C83CC0B3-2634-4C4A-9B99-AE3C23C784DF}">
      <dsp:nvSpPr>
        <dsp:cNvPr id="0" name=""/>
        <dsp:cNvSpPr/>
      </dsp:nvSpPr>
      <dsp:spPr>
        <a:xfrm>
          <a:off x="2537523" y="269758"/>
          <a:ext cx="2105532" cy="85131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b="1" i="1" kern="1200">
              <a:latin typeface="Segoe UI" panose="020B0502040204020203" pitchFamily="34" charset="0"/>
              <a:cs typeface="Segoe UI" panose="020B0502040204020203" pitchFamily="34" charset="0"/>
            </a:rPr>
            <a:t>Getting Started with Microsoft Learn and free student certifications</a:t>
          </a:r>
          <a:br>
            <a:rPr lang="en-US" sz="1050" b="1" i="1" kern="1200">
              <a:latin typeface="Segoe UI" panose="020B0502040204020203" pitchFamily="34" charset="0"/>
              <a:cs typeface="Segoe UI" panose="020B0502040204020203" pitchFamily="34" charset="0"/>
            </a:rPr>
          </a:br>
          <a:r>
            <a:rPr lang="en-US" sz="1050" b="1" i="1" kern="1200">
              <a:latin typeface="Segoe UI" panose="020B0502040204020203" pitchFamily="34" charset="0"/>
              <a:cs typeface="Segoe UI" panose="020B0502040204020203" pitchFamily="34" charset="0"/>
            </a:rPr>
            <a:t>Speaker: Gemma Robson</a:t>
          </a:r>
          <a:endParaRPr lang="en-US" sz="1050" kern="1200">
            <a:latin typeface="Segoe UI" panose="020B0502040204020203" pitchFamily="34" charset="0"/>
            <a:cs typeface="Segoe UI" panose="020B0502040204020203" pitchFamily="34" charset="0"/>
          </a:endParaRPr>
        </a:p>
      </dsp:txBody>
      <dsp:txXfrm>
        <a:off x="2537523" y="269758"/>
        <a:ext cx="2105532" cy="851317"/>
      </dsp:txXfrm>
    </dsp:sp>
    <dsp:sp modelId="{55DBFA9D-6E6D-4AF4-A9F3-6A785BE598E3}">
      <dsp:nvSpPr>
        <dsp:cNvPr id="0" name=""/>
        <dsp:cNvSpPr/>
      </dsp:nvSpPr>
      <dsp:spPr>
        <a:xfrm>
          <a:off x="3590289"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271902E-1ADC-4070-87D9-56574CF53431}">
      <dsp:nvSpPr>
        <dsp:cNvPr id="0" name=""/>
        <dsp:cNvSpPr/>
      </dsp:nvSpPr>
      <dsp:spPr>
        <a:xfrm>
          <a:off x="3829554" y="1265731"/>
          <a:ext cx="1914120"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i="1" kern="1200">
              <a:latin typeface="Segoe UI" panose="020B0502040204020203" pitchFamily="34" charset="0"/>
              <a:cs typeface="Segoe UI" panose="020B0502040204020203" pitchFamily="34" charset="0"/>
            </a:rPr>
            <a:t>11.00 – 12.00</a:t>
          </a:r>
          <a:endParaRPr lang="en-US" sz="1400" kern="1200">
            <a:latin typeface="Segoe UI" panose="020B0502040204020203" pitchFamily="34" charset="0"/>
            <a:cs typeface="Segoe UI" panose="020B0502040204020203" pitchFamily="34" charset="0"/>
          </a:endParaRPr>
        </a:p>
      </dsp:txBody>
      <dsp:txXfrm>
        <a:off x="3829554" y="1265731"/>
        <a:ext cx="1914120" cy="408650"/>
      </dsp:txXfrm>
    </dsp:sp>
    <dsp:sp modelId="{3F970010-0781-4C2D-83C3-836EFB0368F7}">
      <dsp:nvSpPr>
        <dsp:cNvPr id="0" name=""/>
        <dsp:cNvSpPr/>
      </dsp:nvSpPr>
      <dsp:spPr>
        <a:xfrm>
          <a:off x="3733848" y="2495298"/>
          <a:ext cx="2105532" cy="6936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b="1" i="1" kern="1200">
              <a:latin typeface="Segoe UI" panose="020B0502040204020203" pitchFamily="34" charset="0"/>
              <a:cs typeface="Segoe UI" panose="020B0502040204020203" pitchFamily="34" charset="0"/>
            </a:rPr>
            <a:t> AI Gaming Challenge Speaker: Stephen Graham AI Gaming</a:t>
          </a:r>
          <a:endParaRPr lang="en-US" sz="1050" kern="1200">
            <a:latin typeface="Segoe UI" panose="020B0502040204020203" pitchFamily="34" charset="0"/>
            <a:cs typeface="Segoe UI" panose="020B0502040204020203" pitchFamily="34" charset="0"/>
          </a:endParaRPr>
        </a:p>
      </dsp:txBody>
      <dsp:txXfrm>
        <a:off x="3733848" y="2495298"/>
        <a:ext cx="2105532" cy="693665"/>
      </dsp:txXfrm>
    </dsp:sp>
    <dsp:sp modelId="{801F0B53-1C32-4A20-AB50-EBAB6484C3FD}">
      <dsp:nvSpPr>
        <dsp:cNvPr id="0" name=""/>
        <dsp:cNvSpPr/>
      </dsp:nvSpPr>
      <dsp:spPr>
        <a:xfrm>
          <a:off x="4786614" y="1880514"/>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0E7E16E0-F504-4024-A173-872622CD2FE0}">
      <dsp:nvSpPr>
        <dsp:cNvPr id="0" name=""/>
        <dsp:cNvSpPr/>
      </dsp:nvSpPr>
      <dsp:spPr>
        <a:xfrm>
          <a:off x="3545085"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B5C25D8-138C-475D-AD2F-B84C10CDEA89}">
      <dsp:nvSpPr>
        <dsp:cNvPr id="0" name=""/>
        <dsp:cNvSpPr/>
      </dsp:nvSpPr>
      <dsp:spPr>
        <a:xfrm>
          <a:off x="4741410"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ECA2E99-4280-4A93-91E1-A63EEDEADF24}">
      <dsp:nvSpPr>
        <dsp:cNvPr id="0" name=""/>
        <dsp:cNvSpPr/>
      </dsp:nvSpPr>
      <dsp:spPr>
        <a:xfrm>
          <a:off x="5025879" y="1941993"/>
          <a:ext cx="1914120"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i="1" kern="1200">
              <a:latin typeface="Segoe UI" panose="020B0502040204020203" pitchFamily="34" charset="0"/>
              <a:cs typeface="Segoe UI" panose="020B0502040204020203" pitchFamily="34" charset="0"/>
            </a:rPr>
            <a:t>12.00 – 12.40</a:t>
          </a:r>
          <a:endParaRPr lang="en-US" sz="1400" kern="1200">
            <a:latin typeface="Segoe UI" panose="020B0502040204020203" pitchFamily="34" charset="0"/>
            <a:cs typeface="Segoe UI" panose="020B0502040204020203" pitchFamily="34" charset="0"/>
          </a:endParaRPr>
        </a:p>
      </dsp:txBody>
      <dsp:txXfrm>
        <a:off x="5025879" y="1941993"/>
        <a:ext cx="1914120" cy="408650"/>
      </dsp:txXfrm>
    </dsp:sp>
    <dsp:sp modelId="{39A392F5-5690-4E3F-B8A8-EFF4F2C890B7}">
      <dsp:nvSpPr>
        <dsp:cNvPr id="0" name=""/>
        <dsp:cNvSpPr/>
      </dsp:nvSpPr>
      <dsp:spPr>
        <a:xfrm>
          <a:off x="4930173" y="616591"/>
          <a:ext cx="2105532" cy="5044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b="1" i="1" kern="1200">
              <a:latin typeface="Segoe UI" panose="020B0502040204020203" pitchFamily="34" charset="0"/>
              <a:cs typeface="Segoe UI" panose="020B0502040204020203" pitchFamily="34" charset="0"/>
            </a:rPr>
            <a:t> Lunch &amp; Networking</a:t>
          </a:r>
          <a:endParaRPr lang="en-US" sz="1050" kern="1200">
            <a:latin typeface="Segoe UI" panose="020B0502040204020203" pitchFamily="34" charset="0"/>
            <a:cs typeface="Segoe UI" panose="020B0502040204020203" pitchFamily="34" charset="0"/>
          </a:endParaRPr>
        </a:p>
      </dsp:txBody>
      <dsp:txXfrm>
        <a:off x="4930173" y="616591"/>
        <a:ext cx="2105532" cy="504484"/>
      </dsp:txXfrm>
    </dsp:sp>
    <dsp:sp modelId="{A7ABE314-8F0E-4427-9F7C-A1E40EDAB6CB}">
      <dsp:nvSpPr>
        <dsp:cNvPr id="0" name=""/>
        <dsp:cNvSpPr/>
      </dsp:nvSpPr>
      <dsp:spPr>
        <a:xfrm>
          <a:off x="5982940"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65BCE67-810D-45B8-9B98-179866EF20D6}">
      <dsp:nvSpPr>
        <dsp:cNvPr id="0" name=""/>
        <dsp:cNvSpPr/>
      </dsp:nvSpPr>
      <dsp:spPr>
        <a:xfrm>
          <a:off x="6222205" y="1265731"/>
          <a:ext cx="1914120"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i="1" kern="1200">
              <a:latin typeface="Segoe UI" panose="020B0502040204020203" pitchFamily="34" charset="0"/>
              <a:cs typeface="Segoe UI" panose="020B0502040204020203" pitchFamily="34" charset="0"/>
            </a:rPr>
            <a:t>12.40 – 13.10</a:t>
          </a:r>
          <a:endParaRPr lang="en-US" sz="1400" kern="1200">
            <a:latin typeface="Segoe UI" panose="020B0502040204020203" pitchFamily="34" charset="0"/>
            <a:cs typeface="Segoe UI" panose="020B0502040204020203" pitchFamily="34" charset="0"/>
          </a:endParaRPr>
        </a:p>
      </dsp:txBody>
      <dsp:txXfrm>
        <a:off x="6222205" y="1265731"/>
        <a:ext cx="1914120" cy="408650"/>
      </dsp:txXfrm>
    </dsp:sp>
    <dsp:sp modelId="{06ACB231-D51F-4B56-9493-8E604D7A0074}">
      <dsp:nvSpPr>
        <dsp:cNvPr id="0" name=""/>
        <dsp:cNvSpPr/>
      </dsp:nvSpPr>
      <dsp:spPr>
        <a:xfrm>
          <a:off x="6126499" y="2495298"/>
          <a:ext cx="2105532" cy="6936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b="1" i="1" kern="1200">
              <a:latin typeface="Segoe UI" panose="020B0502040204020203" pitchFamily="34" charset="0"/>
              <a:cs typeface="Segoe UI" panose="020B0502040204020203" pitchFamily="34" charset="0"/>
            </a:rPr>
            <a:t>Power Platform Low Code No Code Development</a:t>
          </a:r>
          <a:br>
            <a:rPr lang="en-US" sz="1050" b="1" i="1" kern="1200">
              <a:latin typeface="Segoe UI" panose="020B0502040204020203" pitchFamily="34" charset="0"/>
              <a:cs typeface="Segoe UI" panose="020B0502040204020203" pitchFamily="34" charset="0"/>
            </a:rPr>
          </a:br>
          <a:r>
            <a:rPr lang="en-US" sz="1050" b="1" i="1" kern="1200">
              <a:latin typeface="Segoe UI" panose="020B0502040204020203" pitchFamily="34" charset="0"/>
              <a:cs typeface="Segoe UI" panose="020B0502040204020203" pitchFamily="34" charset="0"/>
            </a:rPr>
            <a:t>Speaker: Bethany </a:t>
          </a:r>
          <a:r>
            <a:rPr lang="en-US" sz="1050" b="1" i="1" kern="1200" err="1">
              <a:latin typeface="Segoe UI" panose="020B0502040204020203" pitchFamily="34" charset="0"/>
              <a:cs typeface="Segoe UI" panose="020B0502040204020203" pitchFamily="34" charset="0"/>
            </a:rPr>
            <a:t>Jepchumba</a:t>
          </a:r>
          <a:endParaRPr lang="en-US" sz="1050" kern="1200">
            <a:latin typeface="Segoe UI" panose="020B0502040204020203" pitchFamily="34" charset="0"/>
            <a:cs typeface="Segoe UI" panose="020B0502040204020203" pitchFamily="34" charset="0"/>
          </a:endParaRPr>
        </a:p>
      </dsp:txBody>
      <dsp:txXfrm>
        <a:off x="6126499" y="2495298"/>
        <a:ext cx="2105532" cy="693665"/>
      </dsp:txXfrm>
    </dsp:sp>
    <dsp:sp modelId="{FDF7C599-EDDC-4090-8ED7-53081FBB5852}">
      <dsp:nvSpPr>
        <dsp:cNvPr id="0" name=""/>
        <dsp:cNvSpPr/>
      </dsp:nvSpPr>
      <dsp:spPr>
        <a:xfrm>
          <a:off x="7179265" y="1880514"/>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5CB4C1F-5C9E-4697-9130-A8A9CACD0C2C}">
      <dsp:nvSpPr>
        <dsp:cNvPr id="0" name=""/>
        <dsp:cNvSpPr/>
      </dsp:nvSpPr>
      <dsp:spPr>
        <a:xfrm>
          <a:off x="5937735"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0E45FE7-3C8E-415D-82A7-C81BF1A967C8}">
      <dsp:nvSpPr>
        <dsp:cNvPr id="0" name=""/>
        <dsp:cNvSpPr/>
      </dsp:nvSpPr>
      <dsp:spPr>
        <a:xfrm>
          <a:off x="7134060"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A79CB9F-550B-40ED-8C24-2B0F81777D90}">
      <dsp:nvSpPr>
        <dsp:cNvPr id="0" name=""/>
        <dsp:cNvSpPr/>
      </dsp:nvSpPr>
      <dsp:spPr>
        <a:xfrm>
          <a:off x="7418530" y="1941993"/>
          <a:ext cx="1914120"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i="1" kern="1200">
              <a:latin typeface="Segoe UI" panose="020B0502040204020203" pitchFamily="34" charset="0"/>
              <a:cs typeface="Segoe UI" panose="020B0502040204020203" pitchFamily="34" charset="0"/>
            </a:rPr>
            <a:t>13.10 – 13.40</a:t>
          </a:r>
          <a:endParaRPr lang="en-US" sz="1400" kern="1200">
            <a:latin typeface="Segoe UI" panose="020B0502040204020203" pitchFamily="34" charset="0"/>
            <a:cs typeface="Segoe UI" panose="020B0502040204020203" pitchFamily="34" charset="0"/>
          </a:endParaRPr>
        </a:p>
      </dsp:txBody>
      <dsp:txXfrm>
        <a:off x="7418530" y="1941993"/>
        <a:ext cx="1914120" cy="408650"/>
      </dsp:txXfrm>
    </dsp:sp>
    <dsp:sp modelId="{5F753B2B-F4D8-449B-8DA5-4E9B26BE3AD5}">
      <dsp:nvSpPr>
        <dsp:cNvPr id="0" name=""/>
        <dsp:cNvSpPr/>
      </dsp:nvSpPr>
      <dsp:spPr>
        <a:xfrm>
          <a:off x="7322824" y="0"/>
          <a:ext cx="2105532" cy="1121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b="1" i="1" kern="1200">
              <a:latin typeface="Segoe UI" panose="020B0502040204020203" pitchFamily="34" charset="0"/>
              <a:cs typeface="Segoe UI" panose="020B0502040204020203" pitchFamily="34" charset="0"/>
            </a:rPr>
            <a:t>Career Festive – What roles are in Microsoft for interns and Grads</a:t>
          </a:r>
          <a:br>
            <a:rPr lang="en-US" sz="1050" b="1" i="1" kern="1200">
              <a:latin typeface="Segoe UI" panose="020B0502040204020203" pitchFamily="34" charset="0"/>
              <a:cs typeface="Segoe UI" panose="020B0502040204020203" pitchFamily="34" charset="0"/>
            </a:rPr>
          </a:br>
          <a:r>
            <a:rPr lang="en-US" sz="1050" b="1" i="1" kern="1200">
              <a:latin typeface="Segoe UI" panose="020B0502040204020203" pitchFamily="34" charset="0"/>
              <a:cs typeface="Segoe UI" panose="020B0502040204020203" pitchFamily="34" charset="0"/>
            </a:rPr>
            <a:t>Speaker: Gianluca Sanfilippo, Ethan Jones, Rosen </a:t>
          </a:r>
          <a:r>
            <a:rPr lang="en-US" sz="1050" b="1" i="1" kern="1200" err="1">
              <a:latin typeface="Segoe UI" panose="020B0502040204020203" pitchFamily="34" charset="0"/>
              <a:cs typeface="Segoe UI" panose="020B0502040204020203" pitchFamily="34" charset="0"/>
            </a:rPr>
            <a:t>Georgiev</a:t>
          </a:r>
          <a:r>
            <a:rPr lang="en-US" sz="1050" b="1" i="1" kern="1200">
              <a:latin typeface="Segoe UI" panose="020B0502040204020203" pitchFamily="34" charset="0"/>
              <a:cs typeface="Segoe UI" panose="020B0502040204020203" pitchFamily="34" charset="0"/>
            </a:rPr>
            <a:t> and Host </a:t>
          </a:r>
          <a:r>
            <a:rPr lang="en-US" sz="1050" b="1" i="1" kern="1200" err="1">
              <a:latin typeface="Segoe UI" panose="020B0502040204020203" pitchFamily="34" charset="0"/>
              <a:cs typeface="Segoe UI" panose="020B0502040204020203" pitchFamily="34" charset="0"/>
            </a:rPr>
            <a:t>Aurele</a:t>
          </a:r>
          <a:r>
            <a:rPr lang="en-US" sz="1050" b="1" i="1" kern="1200">
              <a:latin typeface="Segoe UI" panose="020B0502040204020203" pitchFamily="34" charset="0"/>
              <a:cs typeface="Segoe UI" panose="020B0502040204020203" pitchFamily="34" charset="0"/>
            </a:rPr>
            <a:t> </a:t>
          </a:r>
          <a:r>
            <a:rPr lang="en-US" sz="1050" b="1" i="1" kern="1200" err="1">
              <a:latin typeface="Segoe UI" panose="020B0502040204020203" pitchFamily="34" charset="0"/>
              <a:cs typeface="Segoe UI" panose="020B0502040204020203" pitchFamily="34" charset="0"/>
            </a:rPr>
            <a:t>Mes</a:t>
          </a:r>
          <a:r>
            <a:rPr lang="en-US" sz="1050" b="1" i="1" kern="1200">
              <a:latin typeface="Segoe UI" panose="020B0502040204020203" pitchFamily="34" charset="0"/>
              <a:cs typeface="Segoe UI" panose="020B0502040204020203" pitchFamily="34" charset="0"/>
            </a:rPr>
            <a:t> </a:t>
          </a:r>
          <a:r>
            <a:rPr lang="en-US" sz="1050" b="1" i="1" kern="1200" err="1">
              <a:latin typeface="Segoe UI" panose="020B0502040204020203" pitchFamily="34" charset="0"/>
              <a:cs typeface="Segoe UI" panose="020B0502040204020203" pitchFamily="34" charset="0"/>
            </a:rPr>
            <a:t>Boaye</a:t>
          </a:r>
          <a:endParaRPr lang="en-US" sz="1050" kern="1200">
            <a:latin typeface="Segoe UI" panose="020B0502040204020203" pitchFamily="34" charset="0"/>
            <a:cs typeface="Segoe UI" panose="020B0502040204020203" pitchFamily="34" charset="0"/>
          </a:endParaRPr>
        </a:p>
      </dsp:txBody>
      <dsp:txXfrm>
        <a:off x="7322824" y="0"/>
        <a:ext cx="2105532" cy="1121076"/>
      </dsp:txXfrm>
    </dsp:sp>
    <dsp:sp modelId="{C049985A-D628-491D-BE34-943A432ED7E5}">
      <dsp:nvSpPr>
        <dsp:cNvPr id="0" name=""/>
        <dsp:cNvSpPr/>
      </dsp:nvSpPr>
      <dsp:spPr>
        <a:xfrm>
          <a:off x="8375590"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F32F5A5-CA29-40E2-ACE5-86FA6B27C141}">
      <dsp:nvSpPr>
        <dsp:cNvPr id="0" name=""/>
        <dsp:cNvSpPr/>
      </dsp:nvSpPr>
      <dsp:spPr>
        <a:xfrm>
          <a:off x="8614855" y="1265731"/>
          <a:ext cx="1914120"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i="1" kern="1200">
              <a:latin typeface="Segoe UI" panose="020B0502040204020203" pitchFamily="34" charset="0"/>
              <a:cs typeface="Segoe UI" panose="020B0502040204020203" pitchFamily="34" charset="0"/>
            </a:rPr>
            <a:t>13.40 – 14.20</a:t>
          </a:r>
          <a:endParaRPr lang="en-US" sz="1400" kern="1200">
            <a:latin typeface="Segoe UI" panose="020B0502040204020203" pitchFamily="34" charset="0"/>
            <a:cs typeface="Segoe UI" panose="020B0502040204020203" pitchFamily="34" charset="0"/>
          </a:endParaRPr>
        </a:p>
      </dsp:txBody>
      <dsp:txXfrm>
        <a:off x="8614855" y="1265731"/>
        <a:ext cx="1914120" cy="408650"/>
      </dsp:txXfrm>
    </dsp:sp>
    <dsp:sp modelId="{0F9DC870-05F9-4262-A611-5411CE5ED794}">
      <dsp:nvSpPr>
        <dsp:cNvPr id="0" name=""/>
        <dsp:cNvSpPr/>
      </dsp:nvSpPr>
      <dsp:spPr>
        <a:xfrm>
          <a:off x="8519149" y="2495298"/>
          <a:ext cx="2105532" cy="6936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b="1" i="1" kern="1200">
              <a:latin typeface="Segoe UI" panose="020B0502040204020203" pitchFamily="34" charset="0"/>
              <a:cs typeface="Segoe UI" panose="020B0502040204020203" pitchFamily="34" charset="0"/>
            </a:rPr>
            <a:t>Introduction to programming hello world in 3 languages</a:t>
          </a:r>
          <a:br>
            <a:rPr lang="en-US" sz="1050" b="1" i="1" kern="1200">
              <a:latin typeface="Segoe UI" panose="020B0502040204020203" pitchFamily="34" charset="0"/>
              <a:cs typeface="Segoe UI" panose="020B0502040204020203" pitchFamily="34" charset="0"/>
            </a:rPr>
          </a:br>
          <a:r>
            <a:rPr lang="en-US" sz="1050" b="1" i="1" kern="1200">
              <a:latin typeface="Segoe UI" panose="020B0502040204020203" pitchFamily="34" charset="0"/>
              <a:cs typeface="Segoe UI" panose="020B0502040204020203" pitchFamily="34" charset="0"/>
            </a:rPr>
            <a:t>Speaker: Bruno Capuano</a:t>
          </a:r>
          <a:endParaRPr lang="en-US" sz="1050" kern="1200">
            <a:latin typeface="Segoe UI" panose="020B0502040204020203" pitchFamily="34" charset="0"/>
            <a:cs typeface="Segoe UI" panose="020B0502040204020203" pitchFamily="34" charset="0"/>
          </a:endParaRPr>
        </a:p>
      </dsp:txBody>
      <dsp:txXfrm>
        <a:off x="8519149" y="2495298"/>
        <a:ext cx="2105532" cy="693665"/>
      </dsp:txXfrm>
    </dsp:sp>
    <dsp:sp modelId="{EBA27807-726B-45FF-A5C6-EB9D4F98E0F2}">
      <dsp:nvSpPr>
        <dsp:cNvPr id="0" name=""/>
        <dsp:cNvSpPr/>
      </dsp:nvSpPr>
      <dsp:spPr>
        <a:xfrm>
          <a:off x="9571915" y="1880514"/>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7E5AC43-6741-420B-95DC-BAB8CE2B6D70}">
      <dsp:nvSpPr>
        <dsp:cNvPr id="0" name=""/>
        <dsp:cNvSpPr/>
      </dsp:nvSpPr>
      <dsp:spPr>
        <a:xfrm>
          <a:off x="8330385"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DC21608-3946-45D9-8EBA-FC66939EAE62}">
      <dsp:nvSpPr>
        <dsp:cNvPr id="0" name=""/>
        <dsp:cNvSpPr/>
      </dsp:nvSpPr>
      <dsp:spPr>
        <a:xfrm>
          <a:off x="9526710"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30D30-4968-4406-8F79-5566900D3C89}">
      <dsp:nvSpPr>
        <dsp:cNvPr id="0" name=""/>
        <dsp:cNvSpPr/>
      </dsp:nvSpPr>
      <dsp:spPr>
        <a:xfrm>
          <a:off x="216653" y="1941993"/>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14:20 – 14:30</a:t>
          </a:r>
        </a:p>
      </dsp:txBody>
      <dsp:txXfrm>
        <a:off x="216653" y="1941993"/>
        <a:ext cx="1722708" cy="408650"/>
      </dsp:txXfrm>
    </dsp:sp>
    <dsp:sp modelId="{430ECB38-41FE-4766-8C7B-C012CDBC10A3}">
      <dsp:nvSpPr>
        <dsp:cNvPr id="0" name=""/>
        <dsp:cNvSpPr/>
      </dsp:nvSpPr>
      <dsp:spPr>
        <a:xfrm>
          <a:off x="0" y="1735860"/>
          <a:ext cx="10769555" cy="1446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21F49-25E4-43F2-B989-DE3F47F405FD}">
      <dsp:nvSpPr>
        <dsp:cNvPr id="0" name=""/>
        <dsp:cNvSpPr/>
      </dsp:nvSpPr>
      <dsp:spPr>
        <a:xfrm>
          <a:off x="130517" y="269758"/>
          <a:ext cx="1894978" cy="85131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Rock your Profile and Resume Builder with LinkedIn​</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 Gianluca Sanfilippo​</a:t>
          </a:r>
        </a:p>
      </dsp:txBody>
      <dsp:txXfrm>
        <a:off x="130517" y="269758"/>
        <a:ext cx="1894978" cy="851317"/>
      </dsp:txXfrm>
    </dsp:sp>
    <dsp:sp modelId="{870B0BE1-74F3-4D59-AA4D-9108AB0CC0D7}">
      <dsp:nvSpPr>
        <dsp:cNvPr id="0" name=""/>
        <dsp:cNvSpPr/>
      </dsp:nvSpPr>
      <dsp:spPr>
        <a:xfrm>
          <a:off x="1078007"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A6F3573-987A-4BD2-AB4A-31C32F630CE4}">
      <dsp:nvSpPr>
        <dsp:cNvPr id="0" name=""/>
        <dsp:cNvSpPr/>
      </dsp:nvSpPr>
      <dsp:spPr>
        <a:xfrm>
          <a:off x="1293345" y="1265731"/>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14:30 – 14:40</a:t>
          </a:r>
        </a:p>
      </dsp:txBody>
      <dsp:txXfrm>
        <a:off x="1293345" y="1265731"/>
        <a:ext cx="1722708" cy="408650"/>
      </dsp:txXfrm>
    </dsp:sp>
    <dsp:sp modelId="{AAF83826-EBCC-4C71-BF5E-DDFA1D310455}">
      <dsp:nvSpPr>
        <dsp:cNvPr id="0" name=""/>
        <dsp:cNvSpPr/>
      </dsp:nvSpPr>
      <dsp:spPr>
        <a:xfrm>
          <a:off x="1207210" y="2495298"/>
          <a:ext cx="1894978" cy="6936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Microsoft Certifications and the road to a tech job​</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 Rosen Georgiev​</a:t>
          </a:r>
        </a:p>
      </dsp:txBody>
      <dsp:txXfrm>
        <a:off x="1207210" y="2495298"/>
        <a:ext cx="1894978" cy="693665"/>
      </dsp:txXfrm>
    </dsp:sp>
    <dsp:sp modelId="{C6D00915-D793-4CD9-A31B-80229732AF79}">
      <dsp:nvSpPr>
        <dsp:cNvPr id="0" name=""/>
        <dsp:cNvSpPr/>
      </dsp:nvSpPr>
      <dsp:spPr>
        <a:xfrm>
          <a:off x="2154699" y="1880514"/>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DC1DC8A-AC55-4CF6-9E49-E8673CE254EA}">
      <dsp:nvSpPr>
        <dsp:cNvPr id="0" name=""/>
        <dsp:cNvSpPr/>
      </dsp:nvSpPr>
      <dsp:spPr>
        <a:xfrm>
          <a:off x="1032802"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CE84145-4EAE-4D03-A300-E08534C440B1}">
      <dsp:nvSpPr>
        <dsp:cNvPr id="0" name=""/>
        <dsp:cNvSpPr/>
      </dsp:nvSpPr>
      <dsp:spPr>
        <a:xfrm>
          <a:off x="2109495"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ED46F4-14AD-4E34-963C-9F1E5D402E3C}">
      <dsp:nvSpPr>
        <dsp:cNvPr id="0" name=""/>
        <dsp:cNvSpPr/>
      </dsp:nvSpPr>
      <dsp:spPr>
        <a:xfrm>
          <a:off x="2370038" y="1941993"/>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14:40 – 14:50</a:t>
          </a:r>
        </a:p>
      </dsp:txBody>
      <dsp:txXfrm>
        <a:off x="2370038" y="1941993"/>
        <a:ext cx="1722708" cy="408650"/>
      </dsp:txXfrm>
    </dsp:sp>
    <dsp:sp modelId="{5E784CA6-BD6F-4560-98F9-8ACCD2534CBB}">
      <dsp:nvSpPr>
        <dsp:cNvPr id="0" name=""/>
        <dsp:cNvSpPr/>
      </dsp:nvSpPr>
      <dsp:spPr>
        <a:xfrm>
          <a:off x="2283902" y="0"/>
          <a:ext cx="1894978" cy="1121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Ambassadors showcase - Standing out from the crowd what the ambassadors badge did for me.​</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 Salman Chishti​</a:t>
          </a:r>
        </a:p>
      </dsp:txBody>
      <dsp:txXfrm>
        <a:off x="2283902" y="0"/>
        <a:ext cx="1894978" cy="1121076"/>
      </dsp:txXfrm>
    </dsp:sp>
    <dsp:sp modelId="{C035545F-34B5-418E-A4D8-23AC35177045}">
      <dsp:nvSpPr>
        <dsp:cNvPr id="0" name=""/>
        <dsp:cNvSpPr/>
      </dsp:nvSpPr>
      <dsp:spPr>
        <a:xfrm>
          <a:off x="3231392"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025E134C-CD62-491E-9BB3-2CDE515D3416}">
      <dsp:nvSpPr>
        <dsp:cNvPr id="0" name=""/>
        <dsp:cNvSpPr/>
      </dsp:nvSpPr>
      <dsp:spPr>
        <a:xfrm>
          <a:off x="3446730" y="1265731"/>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15:00 – 15:20</a:t>
          </a:r>
        </a:p>
      </dsp:txBody>
      <dsp:txXfrm>
        <a:off x="3446730" y="1265731"/>
        <a:ext cx="1722708" cy="408650"/>
      </dsp:txXfrm>
    </dsp:sp>
    <dsp:sp modelId="{1E3B559E-7CD8-465C-A052-4B0492D83BF4}">
      <dsp:nvSpPr>
        <dsp:cNvPr id="0" name=""/>
        <dsp:cNvSpPr/>
      </dsp:nvSpPr>
      <dsp:spPr>
        <a:xfrm>
          <a:off x="3360595" y="2495298"/>
          <a:ext cx="1894978" cy="1121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Ambassadors showcase - Ambassadors in the community – how to work with your dev community​</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 Salman Chishti and Susie Yang​</a:t>
          </a:r>
        </a:p>
      </dsp:txBody>
      <dsp:txXfrm>
        <a:off x="3360595" y="2495298"/>
        <a:ext cx="1894978" cy="1121076"/>
      </dsp:txXfrm>
    </dsp:sp>
    <dsp:sp modelId="{0D9EFB6F-A9F4-41B1-B90D-2D58B16C676F}">
      <dsp:nvSpPr>
        <dsp:cNvPr id="0" name=""/>
        <dsp:cNvSpPr/>
      </dsp:nvSpPr>
      <dsp:spPr>
        <a:xfrm>
          <a:off x="4308084" y="1880514"/>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7CF9784-B121-4BFD-B2F6-786410A8D68A}">
      <dsp:nvSpPr>
        <dsp:cNvPr id="0" name=""/>
        <dsp:cNvSpPr/>
      </dsp:nvSpPr>
      <dsp:spPr>
        <a:xfrm>
          <a:off x="3186187"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309EA9E-4945-48FA-A6C4-47D81F9483CD}">
      <dsp:nvSpPr>
        <dsp:cNvPr id="0" name=""/>
        <dsp:cNvSpPr/>
      </dsp:nvSpPr>
      <dsp:spPr>
        <a:xfrm>
          <a:off x="4262880"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2366194-6E7D-4A09-8B93-E155100BDA60}">
      <dsp:nvSpPr>
        <dsp:cNvPr id="0" name=""/>
        <dsp:cNvSpPr/>
      </dsp:nvSpPr>
      <dsp:spPr>
        <a:xfrm>
          <a:off x="4523423" y="1941993"/>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15:20 – 15:50</a:t>
          </a:r>
        </a:p>
      </dsp:txBody>
      <dsp:txXfrm>
        <a:off x="4523423" y="1941993"/>
        <a:ext cx="1722708" cy="408650"/>
      </dsp:txXfrm>
    </dsp:sp>
    <dsp:sp modelId="{2F9A034A-7A3B-4E20-906E-39DA02154A7E}">
      <dsp:nvSpPr>
        <dsp:cNvPr id="0" name=""/>
        <dsp:cNvSpPr/>
      </dsp:nvSpPr>
      <dsp:spPr>
        <a:xfrm>
          <a:off x="4437288" y="0"/>
          <a:ext cx="1894978" cy="1121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Gaming and Azure - Introduction to </a:t>
          </a:r>
          <a:r>
            <a:rPr lang="en-US" sz="1050" kern="1200" err="1">
              <a:latin typeface="Segoe UI" panose="020B0502040204020203" pitchFamily="34" charset="0"/>
              <a:cs typeface="Segoe UI" panose="020B0502040204020203" pitchFamily="34" charset="0"/>
            </a:rPr>
            <a:t>ID@Azure</a:t>
          </a:r>
          <a:r>
            <a:rPr lang="en-US" sz="1050" kern="1200">
              <a:latin typeface="Segoe UI" panose="020B0502040204020203" pitchFamily="34" charset="0"/>
              <a:cs typeface="Segoe UI" panose="020B0502040204020203" pitchFamily="34" charset="0"/>
            </a:rPr>
            <a:t> a new program to help you learn and make successful games using cloud services​</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 Bruno Capuano​</a:t>
          </a:r>
        </a:p>
      </dsp:txBody>
      <dsp:txXfrm>
        <a:off x="4437288" y="0"/>
        <a:ext cx="1894978" cy="1121076"/>
      </dsp:txXfrm>
    </dsp:sp>
    <dsp:sp modelId="{F7A8CC38-8695-400B-B7B3-4D63D43243FA}">
      <dsp:nvSpPr>
        <dsp:cNvPr id="0" name=""/>
        <dsp:cNvSpPr/>
      </dsp:nvSpPr>
      <dsp:spPr>
        <a:xfrm>
          <a:off x="5384777"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D7AAFF8-BD31-4A72-9A9B-4958AF55C4E0}">
      <dsp:nvSpPr>
        <dsp:cNvPr id="0" name=""/>
        <dsp:cNvSpPr/>
      </dsp:nvSpPr>
      <dsp:spPr>
        <a:xfrm>
          <a:off x="5600116" y="1265731"/>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15:50 – 16:20</a:t>
          </a:r>
        </a:p>
      </dsp:txBody>
      <dsp:txXfrm>
        <a:off x="5600116" y="1265731"/>
        <a:ext cx="1722708" cy="408650"/>
      </dsp:txXfrm>
    </dsp:sp>
    <dsp:sp modelId="{86F7DD94-514B-4A6E-9222-C4D0DA37077D}">
      <dsp:nvSpPr>
        <dsp:cNvPr id="0" name=""/>
        <dsp:cNvSpPr/>
      </dsp:nvSpPr>
      <dsp:spPr>
        <a:xfrm>
          <a:off x="5513980" y="2495298"/>
          <a:ext cx="1894978" cy="85131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MVP Showcase - Home Automation with the Azure Percept​</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 Peter Gallagher​</a:t>
          </a:r>
        </a:p>
      </dsp:txBody>
      <dsp:txXfrm>
        <a:off x="5513980" y="2495298"/>
        <a:ext cx="1894978" cy="851317"/>
      </dsp:txXfrm>
    </dsp:sp>
    <dsp:sp modelId="{F5EBE08D-9D7A-49E9-9925-EE8B87A5E7F4}">
      <dsp:nvSpPr>
        <dsp:cNvPr id="0" name=""/>
        <dsp:cNvSpPr/>
      </dsp:nvSpPr>
      <dsp:spPr>
        <a:xfrm>
          <a:off x="6461470" y="1880514"/>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42BA7C7-FD10-4C44-AED6-C1FB2B818BF3}">
      <dsp:nvSpPr>
        <dsp:cNvPr id="0" name=""/>
        <dsp:cNvSpPr/>
      </dsp:nvSpPr>
      <dsp:spPr>
        <a:xfrm>
          <a:off x="5339572"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031B83A-598C-42A5-B2F8-A794B0FDD601}">
      <dsp:nvSpPr>
        <dsp:cNvPr id="0" name=""/>
        <dsp:cNvSpPr/>
      </dsp:nvSpPr>
      <dsp:spPr>
        <a:xfrm>
          <a:off x="6416265"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144AC65-0E47-4601-9573-FCACBAACE433}">
      <dsp:nvSpPr>
        <dsp:cNvPr id="0" name=""/>
        <dsp:cNvSpPr/>
      </dsp:nvSpPr>
      <dsp:spPr>
        <a:xfrm>
          <a:off x="6676808" y="1941993"/>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16:30 – 17:00</a:t>
          </a:r>
        </a:p>
      </dsp:txBody>
      <dsp:txXfrm>
        <a:off x="6676808" y="1941993"/>
        <a:ext cx="1722708" cy="408650"/>
      </dsp:txXfrm>
    </dsp:sp>
    <dsp:sp modelId="{AAA8CAD2-AF3E-449E-B3D4-52BAF1F9FDD5}">
      <dsp:nvSpPr>
        <dsp:cNvPr id="0" name=""/>
        <dsp:cNvSpPr/>
      </dsp:nvSpPr>
      <dsp:spPr>
        <a:xfrm>
          <a:off x="6590673" y="269758"/>
          <a:ext cx="1894978" cy="85131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Getting Started with Azure Static Web Apps to Host your Resume​</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 Bruno Capuano​</a:t>
          </a:r>
        </a:p>
      </dsp:txBody>
      <dsp:txXfrm>
        <a:off x="6590673" y="269758"/>
        <a:ext cx="1894978" cy="851317"/>
      </dsp:txXfrm>
    </dsp:sp>
    <dsp:sp modelId="{ACB5D8A1-1E8D-4303-B9EF-56F020F32594}">
      <dsp:nvSpPr>
        <dsp:cNvPr id="0" name=""/>
        <dsp:cNvSpPr/>
      </dsp:nvSpPr>
      <dsp:spPr>
        <a:xfrm>
          <a:off x="7538162"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A0B8DD8-DD8B-4299-9E77-26F7ACCD5106}">
      <dsp:nvSpPr>
        <dsp:cNvPr id="0" name=""/>
        <dsp:cNvSpPr/>
      </dsp:nvSpPr>
      <dsp:spPr>
        <a:xfrm>
          <a:off x="7753501" y="1265731"/>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17:00 – 18:00</a:t>
          </a:r>
        </a:p>
      </dsp:txBody>
      <dsp:txXfrm>
        <a:off x="7753501" y="1265731"/>
        <a:ext cx="1722708" cy="408650"/>
      </dsp:txXfrm>
    </dsp:sp>
    <dsp:sp modelId="{4FF9D6CE-F519-4669-9837-9B61B20095AB}">
      <dsp:nvSpPr>
        <dsp:cNvPr id="0" name=""/>
        <dsp:cNvSpPr/>
      </dsp:nvSpPr>
      <dsp:spPr>
        <a:xfrm>
          <a:off x="7667365" y="2495298"/>
          <a:ext cx="1894978" cy="10089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BUILD AI Gaming Challenge Final​</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Speakers: Stephen Graham/ Bruno Capuano /</a:t>
          </a:r>
          <a:r>
            <a:rPr lang="en-US" sz="1050" kern="1200" err="1">
              <a:latin typeface="Segoe UI" panose="020B0502040204020203" pitchFamily="34" charset="0"/>
              <a:cs typeface="Segoe UI" panose="020B0502040204020203" pitchFamily="34" charset="0"/>
            </a:rPr>
            <a:t>Someleze</a:t>
          </a:r>
          <a:r>
            <a:rPr lang="en-US" sz="1050" kern="1200">
              <a:latin typeface="Segoe UI" panose="020B0502040204020203" pitchFamily="34" charset="0"/>
              <a:cs typeface="Segoe UI" panose="020B0502040204020203" pitchFamily="34" charset="0"/>
            </a:rPr>
            <a:t> </a:t>
          </a:r>
          <a:r>
            <a:rPr lang="en-US" sz="1050" kern="1200" err="1">
              <a:latin typeface="Segoe UI" panose="020B0502040204020203" pitchFamily="34" charset="0"/>
              <a:cs typeface="Segoe UI" panose="020B0502040204020203" pitchFamily="34" charset="0"/>
            </a:rPr>
            <a:t>Diko</a:t>
          </a:r>
          <a:r>
            <a:rPr lang="en-US" sz="1050" kern="1200">
              <a:latin typeface="Segoe UI" panose="020B0502040204020203" pitchFamily="34" charset="0"/>
              <a:cs typeface="Segoe UI" panose="020B0502040204020203" pitchFamily="34" charset="0"/>
            </a:rPr>
            <a:t>)​</a:t>
          </a:r>
        </a:p>
      </dsp:txBody>
      <dsp:txXfrm>
        <a:off x="7667365" y="2495298"/>
        <a:ext cx="1894978" cy="1008968"/>
      </dsp:txXfrm>
    </dsp:sp>
    <dsp:sp modelId="{554AB468-171B-43D6-9BB0-9C7855F5251C}">
      <dsp:nvSpPr>
        <dsp:cNvPr id="0" name=""/>
        <dsp:cNvSpPr/>
      </dsp:nvSpPr>
      <dsp:spPr>
        <a:xfrm>
          <a:off x="8614855" y="1880514"/>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45982AC-5E81-479A-96C3-643F718C5F32}">
      <dsp:nvSpPr>
        <dsp:cNvPr id="0" name=""/>
        <dsp:cNvSpPr/>
      </dsp:nvSpPr>
      <dsp:spPr>
        <a:xfrm>
          <a:off x="7492957"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4CC2B8B-39E4-4C8A-A8D0-B88E230F05F6}">
      <dsp:nvSpPr>
        <dsp:cNvPr id="0" name=""/>
        <dsp:cNvSpPr/>
      </dsp:nvSpPr>
      <dsp:spPr>
        <a:xfrm>
          <a:off x="8569650"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CC8F39-38E5-456D-BC16-D8BB72AC90EB}">
      <dsp:nvSpPr>
        <dsp:cNvPr id="0" name=""/>
        <dsp:cNvSpPr/>
      </dsp:nvSpPr>
      <dsp:spPr>
        <a:xfrm>
          <a:off x="8830193" y="1941993"/>
          <a:ext cx="1722708" cy="40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Segoe UI" panose="020B0502040204020203" pitchFamily="34" charset="0"/>
              <a:cs typeface="Segoe UI" panose="020B0502040204020203" pitchFamily="34" charset="0"/>
            </a:rPr>
            <a:t>18:00</a:t>
          </a:r>
        </a:p>
      </dsp:txBody>
      <dsp:txXfrm>
        <a:off x="8830193" y="1941993"/>
        <a:ext cx="1722708" cy="408650"/>
      </dsp:txXfrm>
    </dsp:sp>
    <dsp:sp modelId="{91F03743-B9D3-45AA-8FE6-8A5007FCCD95}">
      <dsp:nvSpPr>
        <dsp:cNvPr id="0" name=""/>
        <dsp:cNvSpPr/>
      </dsp:nvSpPr>
      <dsp:spPr>
        <a:xfrm>
          <a:off x="8744058" y="427410"/>
          <a:ext cx="1894978" cy="6936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66725">
            <a:lnSpc>
              <a:spcPct val="90000"/>
            </a:lnSpc>
            <a:spcBef>
              <a:spcPct val="0"/>
            </a:spcBef>
            <a:spcAft>
              <a:spcPct val="35000"/>
            </a:spcAft>
            <a:buNone/>
          </a:pPr>
          <a:r>
            <a:rPr lang="en-US" sz="1050" kern="1200">
              <a:latin typeface="Segoe UI" panose="020B0502040204020203" pitchFamily="34" charset="0"/>
              <a:cs typeface="Segoe UI" panose="020B0502040204020203" pitchFamily="34" charset="0"/>
            </a:rPr>
            <a:t>Close and Celebration.​</a:t>
          </a:r>
          <a:br>
            <a:rPr lang="en-US" sz="1050" kern="1200">
              <a:latin typeface="Segoe UI" panose="020B0502040204020203" pitchFamily="34" charset="0"/>
              <a:cs typeface="Segoe UI" panose="020B0502040204020203" pitchFamily="34" charset="0"/>
            </a:rPr>
          </a:br>
          <a:r>
            <a:rPr lang="en-US" sz="1050" kern="1200">
              <a:latin typeface="Segoe UI" panose="020B0502040204020203" pitchFamily="34" charset="0"/>
              <a:cs typeface="Segoe UI" panose="020B0502040204020203" pitchFamily="34" charset="0"/>
            </a:rPr>
            <a:t>Speakers: Someleze Diko Salman Chishti</a:t>
          </a:r>
        </a:p>
      </dsp:txBody>
      <dsp:txXfrm>
        <a:off x="8744058" y="427410"/>
        <a:ext cx="1894978" cy="693665"/>
      </dsp:txXfrm>
    </dsp:sp>
    <dsp:sp modelId="{018302C9-AB72-43C3-B2EB-8412B3D2B29F}">
      <dsp:nvSpPr>
        <dsp:cNvPr id="0" name=""/>
        <dsp:cNvSpPr/>
      </dsp:nvSpPr>
      <dsp:spPr>
        <a:xfrm>
          <a:off x="9691547" y="1121076"/>
          <a:ext cx="0" cy="614783"/>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AF0E279-5B5A-4DBF-ABBE-29BB26CD81E0}">
      <dsp:nvSpPr>
        <dsp:cNvPr id="0" name=""/>
        <dsp:cNvSpPr/>
      </dsp:nvSpPr>
      <dsp:spPr>
        <a:xfrm>
          <a:off x="9646343" y="1762982"/>
          <a:ext cx="90409" cy="90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B82964-080C-4DDD-A092-64A5920A759D}" type="datetimeFigureOut">
              <a:t>5/27/2022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BA11E-F88F-4B68-848E-A37BCECC34F9}" type="slidenum">
              <a:t>‹#›</a:t>
            </a:fld>
            <a:endParaRPr lang="en-GB"/>
          </a:p>
        </p:txBody>
      </p:sp>
    </p:spTree>
    <p:extLst>
      <p:ext uri="{BB962C8B-B14F-4D97-AF65-F5344CB8AC3E}">
        <p14:creationId xmlns:p14="http://schemas.microsoft.com/office/powerpoint/2010/main" val="301799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 Speaker | Background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cxnSp>
        <p:nvCxnSpPr>
          <p:cNvPr id="10" name="Straight Connector 9">
            <a:extLst>
              <a:ext uri="{FF2B5EF4-FFF2-40B4-BE49-F238E27FC236}">
                <a16:creationId xmlns:a16="http://schemas.microsoft.com/office/drawing/2014/main" id="{D855F6B6-CA99-F34C-BFBD-F01C3E063E17}"/>
              </a:ext>
            </a:extLst>
          </p:cNvPr>
          <p:cNvCxnSpPr>
            <a:cxnSpLocks/>
          </p:cNvCxnSpPr>
          <p:nvPr userDrawn="1"/>
        </p:nvCxnSpPr>
        <p:spPr>
          <a:xfrm>
            <a:off x="547688" y="3963175"/>
            <a:ext cx="5262808"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77A389FF-A330-9748-A2B2-AA38AA92BD3F}"/>
              </a:ext>
            </a:extLst>
          </p:cNvPr>
          <p:cNvSpPr>
            <a:spLocks noGrp="1"/>
          </p:cNvSpPr>
          <p:nvPr>
            <p:ph type="body" sz="quarter" idx="11" hasCustomPrompt="1"/>
          </p:nvPr>
        </p:nvSpPr>
        <p:spPr>
          <a:xfrm>
            <a:off x="547688" y="4217033"/>
            <a:ext cx="5455079" cy="528579"/>
          </a:xfrm>
        </p:spPr>
        <p:txBody>
          <a:bodyPr/>
          <a:lstStyle>
            <a:lvl1pPr marL="0" indent="0">
              <a:buNone/>
              <a:defRPr>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9F0FD163-5A7A-2B44-81F0-FF7032DD901A}"/>
              </a:ext>
            </a:extLst>
          </p:cNvPr>
          <p:cNvSpPr>
            <a:spLocks noGrp="1"/>
          </p:cNvSpPr>
          <p:nvPr>
            <p:ph type="body" sz="quarter" idx="12" hasCustomPrompt="1"/>
          </p:nvPr>
        </p:nvSpPr>
        <p:spPr>
          <a:xfrm>
            <a:off x="547688" y="4772588"/>
            <a:ext cx="4110809" cy="528579"/>
          </a:xfrm>
        </p:spPr>
        <p:txBody>
          <a:bodyPr/>
          <a:lstStyle>
            <a:lvl1pPr marL="0" indent="0">
              <a:buNone/>
              <a:defRPr>
                <a:solidFill>
                  <a:srgbClr val="D59DFF"/>
                </a:solidFill>
              </a:defRPr>
            </a:lvl1pPr>
          </a:lstStyle>
          <a:p>
            <a:pPr lvl="0"/>
            <a:r>
              <a:rPr lang="en-US"/>
              <a:t>Livestream event</a:t>
            </a:r>
          </a:p>
        </p:txBody>
      </p:sp>
      <p:sp>
        <p:nvSpPr>
          <p:cNvPr id="16" name="Title 1">
            <a:extLst>
              <a:ext uri="{FF2B5EF4-FFF2-40B4-BE49-F238E27FC236}">
                <a16:creationId xmlns:a16="http://schemas.microsoft.com/office/drawing/2014/main" id="{01DB3207-BBB5-1347-90FD-9B641CA6FC4C}"/>
              </a:ext>
            </a:extLst>
          </p:cNvPr>
          <p:cNvSpPr>
            <a:spLocks noGrp="1"/>
          </p:cNvSpPr>
          <p:nvPr>
            <p:ph type="title" hasCustomPrompt="1"/>
          </p:nvPr>
        </p:nvSpPr>
        <p:spPr>
          <a:xfrm>
            <a:off x="547689" y="2400841"/>
            <a:ext cx="5885385" cy="1325563"/>
          </a:xfrm>
        </p:spPr>
        <p:txBody>
          <a:bodyPr anchor="b"/>
          <a:lstStyle>
            <a:lvl1pPr>
              <a:defRPr>
                <a:solidFill>
                  <a:schemeClr val="bg1"/>
                </a:solidFill>
              </a:defRPr>
            </a:lvl1pPr>
          </a:lstStyle>
          <a:p>
            <a:r>
              <a:rPr lang="en-US"/>
              <a:t>Title of </a:t>
            </a:r>
            <a:br>
              <a:rPr lang="en-US"/>
            </a:br>
            <a:r>
              <a:rPr lang="en-US"/>
              <a:t>Event</a:t>
            </a:r>
          </a:p>
        </p:txBody>
      </p:sp>
    </p:spTree>
    <p:extLst>
      <p:ext uri="{BB962C8B-B14F-4D97-AF65-F5344CB8AC3E}">
        <p14:creationId xmlns:p14="http://schemas.microsoft.com/office/powerpoint/2010/main" val="261421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254744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177020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1106007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E67160-6A1D-484D-926D-F5B3EF0AC716}"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306664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E67160-6A1D-484D-926D-F5B3EF0AC716}"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1456171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E67160-6A1D-484D-926D-F5B3EF0AC716}"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1400259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67160-6A1D-484D-926D-F5B3EF0AC716}" type="datetimeFigureOut">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2892067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E67160-6A1D-484D-926D-F5B3EF0AC716}"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2840912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E67160-6A1D-484D-926D-F5B3EF0AC716}"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8564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70469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Speaker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4401108" y="434182"/>
            <a:ext cx="6760585" cy="1325563"/>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547689" y="3425512"/>
            <a:ext cx="2184961" cy="2184961"/>
          </a:xfrm>
        </p:spPr>
        <p:txBody>
          <a:bodyPr>
            <a:normAutofit/>
          </a:bodyPr>
          <a:lstStyle>
            <a:lvl1pPr marL="0" indent="0">
              <a:buNone/>
              <a:defRPr sz="2400">
                <a:solidFill>
                  <a:schemeClr val="bg1"/>
                </a:solidFill>
              </a:defRPr>
            </a:lvl1pPr>
          </a:lstStyle>
          <a:p>
            <a:r>
              <a:rPr lang="en-US"/>
              <a:t>Speaker Photo</a:t>
            </a:r>
          </a:p>
        </p:txBody>
      </p:sp>
      <p:cxnSp>
        <p:nvCxnSpPr>
          <p:cNvPr id="15" name="Straight Connector 14">
            <a:extLst>
              <a:ext uri="{FF2B5EF4-FFF2-40B4-BE49-F238E27FC236}">
                <a16:creationId xmlns:a16="http://schemas.microsoft.com/office/drawing/2014/main" id="{68BD2B25-E34B-6E4B-BB07-E7FE7F04348F}"/>
              </a:ext>
            </a:extLst>
          </p:cNvPr>
          <p:cNvCxnSpPr>
            <a:cxnSpLocks/>
          </p:cNvCxnSpPr>
          <p:nvPr userDrawn="1"/>
        </p:nvCxnSpPr>
        <p:spPr>
          <a:xfrm>
            <a:off x="547689" y="2123617"/>
            <a:ext cx="654491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4098663" y="409467"/>
            <a:ext cx="0" cy="1404742"/>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FE1CDDE0-D6C0-BA4E-B6FB-2CEF10067A3A}"/>
              </a:ext>
            </a:extLst>
          </p:cNvPr>
          <p:cNvSpPr>
            <a:spLocks noGrp="1"/>
          </p:cNvSpPr>
          <p:nvPr>
            <p:ph type="body" sz="quarter" idx="11" hasCustomPrompt="1"/>
          </p:nvPr>
        </p:nvSpPr>
        <p:spPr>
          <a:xfrm>
            <a:off x="547687" y="2466592"/>
            <a:ext cx="6982666" cy="958918"/>
          </a:xfrm>
        </p:spPr>
        <p:txBody>
          <a:bodyPr/>
          <a:lstStyle>
            <a:lvl1pPr marL="0" indent="0">
              <a:buNone/>
              <a:defRPr sz="2400">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3D7769BC-0B56-9C49-B963-E6ECE44785FB}"/>
              </a:ext>
            </a:extLst>
          </p:cNvPr>
          <p:cNvSpPr>
            <a:spLocks noGrp="1"/>
          </p:cNvSpPr>
          <p:nvPr>
            <p:ph type="body" sz="quarter" idx="12" hasCustomPrompt="1"/>
          </p:nvPr>
        </p:nvSpPr>
        <p:spPr>
          <a:xfrm>
            <a:off x="2871340" y="3400250"/>
            <a:ext cx="3518703" cy="727380"/>
          </a:xfrm>
        </p:spPr>
        <p:txBody>
          <a:bodyPr>
            <a:normAutofit/>
          </a:bodyPr>
          <a:lstStyle>
            <a:lvl1pPr marL="0" indent="0">
              <a:buNone/>
              <a:defRPr sz="2400">
                <a:solidFill>
                  <a:schemeClr val="bg1"/>
                </a:solidFill>
              </a:defRPr>
            </a:lvl1pPr>
          </a:lstStyle>
          <a:p>
            <a:pPr lvl="0"/>
            <a:r>
              <a:rPr lang="en-US"/>
              <a:t>Speaker name</a:t>
            </a:r>
          </a:p>
        </p:txBody>
      </p:sp>
      <p:sp>
        <p:nvSpPr>
          <p:cNvPr id="14" name="Text Placeholder 19">
            <a:extLst>
              <a:ext uri="{FF2B5EF4-FFF2-40B4-BE49-F238E27FC236}">
                <a16:creationId xmlns:a16="http://schemas.microsoft.com/office/drawing/2014/main" id="{D68187EC-AA0A-9F4F-A9B6-C9B0FB1DC365}"/>
              </a:ext>
            </a:extLst>
          </p:cNvPr>
          <p:cNvSpPr>
            <a:spLocks noGrp="1"/>
          </p:cNvSpPr>
          <p:nvPr>
            <p:ph type="body" sz="quarter" idx="13" hasCustomPrompt="1"/>
          </p:nvPr>
        </p:nvSpPr>
        <p:spPr>
          <a:xfrm>
            <a:off x="2871340" y="3862830"/>
            <a:ext cx="3518703" cy="727380"/>
          </a:xfrm>
        </p:spPr>
        <p:txBody>
          <a:bodyPr>
            <a:normAutofit/>
          </a:bodyPr>
          <a:lstStyle>
            <a:lvl1pPr marL="0" indent="0">
              <a:buNone/>
              <a:defRPr sz="1800">
                <a:solidFill>
                  <a:schemeClr val="bg1"/>
                </a:solidFill>
              </a:defRPr>
            </a:lvl1pPr>
          </a:lstStyle>
          <a:p>
            <a:pPr lvl="0"/>
            <a:r>
              <a:rPr lang="en-US"/>
              <a:t>Speaker title</a:t>
            </a:r>
          </a:p>
        </p:txBody>
      </p:sp>
    </p:spTree>
    <p:extLst>
      <p:ext uri="{BB962C8B-B14F-4D97-AF65-F5344CB8AC3E}">
        <p14:creationId xmlns:p14="http://schemas.microsoft.com/office/powerpoint/2010/main" val="1559979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1700927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4401108" y="434182"/>
            <a:ext cx="6760585" cy="1325563"/>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547689" y="3570463"/>
            <a:ext cx="1948377" cy="1948377"/>
          </a:xfrm>
        </p:spPr>
        <p:txBody>
          <a:bodyPr>
            <a:normAutofit/>
          </a:bodyPr>
          <a:lstStyle>
            <a:lvl1pPr marL="0" indent="0">
              <a:buNone/>
              <a:defRPr sz="2400">
                <a:solidFill>
                  <a:schemeClr val="bg1"/>
                </a:solidFill>
              </a:defRPr>
            </a:lvl1pPr>
          </a:lstStyle>
          <a:p>
            <a:r>
              <a:rPr lang="en-US"/>
              <a:t>Speaker Photo</a:t>
            </a:r>
          </a:p>
        </p:txBody>
      </p: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4098663" y="409467"/>
            <a:ext cx="0" cy="1404742"/>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3" name="Text Placeholder 19">
            <a:extLst>
              <a:ext uri="{FF2B5EF4-FFF2-40B4-BE49-F238E27FC236}">
                <a16:creationId xmlns:a16="http://schemas.microsoft.com/office/drawing/2014/main" id="{950B97A6-A179-C34E-9CBC-59353079AB8D}"/>
              </a:ext>
            </a:extLst>
          </p:cNvPr>
          <p:cNvSpPr>
            <a:spLocks noGrp="1"/>
          </p:cNvSpPr>
          <p:nvPr>
            <p:ph type="body" sz="quarter" idx="13" hasCustomPrompt="1"/>
          </p:nvPr>
        </p:nvSpPr>
        <p:spPr>
          <a:xfrm>
            <a:off x="440107" y="5728444"/>
            <a:ext cx="2768106" cy="392654"/>
          </a:xfrm>
        </p:spPr>
        <p:txBody>
          <a:bodyPr>
            <a:normAutofit/>
          </a:bodyPr>
          <a:lstStyle>
            <a:lvl1pPr marL="0" indent="0">
              <a:buNone/>
              <a:defRPr sz="1800" b="1">
                <a:solidFill>
                  <a:schemeClr val="bg1"/>
                </a:solidFill>
              </a:defRPr>
            </a:lvl1pPr>
          </a:lstStyle>
          <a:p>
            <a:pPr lvl="0"/>
            <a:r>
              <a:rPr lang="en-US"/>
              <a:t>Speaker Name</a:t>
            </a:r>
          </a:p>
        </p:txBody>
      </p:sp>
      <p:sp>
        <p:nvSpPr>
          <p:cNvPr id="24" name="Text Placeholder 19">
            <a:extLst>
              <a:ext uri="{FF2B5EF4-FFF2-40B4-BE49-F238E27FC236}">
                <a16:creationId xmlns:a16="http://schemas.microsoft.com/office/drawing/2014/main" id="{CA94F5A5-E643-3545-A1DF-BFC736291525}"/>
              </a:ext>
            </a:extLst>
          </p:cNvPr>
          <p:cNvSpPr>
            <a:spLocks noGrp="1"/>
          </p:cNvSpPr>
          <p:nvPr>
            <p:ph type="body" sz="quarter" idx="14" hasCustomPrompt="1"/>
          </p:nvPr>
        </p:nvSpPr>
        <p:spPr>
          <a:xfrm>
            <a:off x="440107" y="6072614"/>
            <a:ext cx="2768106" cy="392654"/>
          </a:xfrm>
        </p:spPr>
        <p:txBody>
          <a:bodyPr>
            <a:normAutofit/>
          </a:bodyPr>
          <a:lstStyle>
            <a:lvl1pPr marL="0" indent="0">
              <a:buNone/>
              <a:defRPr sz="1600" b="0">
                <a:solidFill>
                  <a:schemeClr val="bg1"/>
                </a:solidFill>
              </a:defRPr>
            </a:lvl1pPr>
          </a:lstStyle>
          <a:p>
            <a:pPr lvl="0"/>
            <a:r>
              <a:rPr lang="en-US"/>
              <a:t>Title</a:t>
            </a:r>
          </a:p>
        </p:txBody>
      </p:sp>
      <p:sp>
        <p:nvSpPr>
          <p:cNvPr id="16" name="Picture Placeholder 12">
            <a:extLst>
              <a:ext uri="{FF2B5EF4-FFF2-40B4-BE49-F238E27FC236}">
                <a16:creationId xmlns:a16="http://schemas.microsoft.com/office/drawing/2014/main" id="{1DD4E25B-FF21-504A-ACA6-34B9ADA4BD15}"/>
              </a:ext>
            </a:extLst>
          </p:cNvPr>
          <p:cNvSpPr>
            <a:spLocks noGrp="1"/>
          </p:cNvSpPr>
          <p:nvPr>
            <p:ph type="pic" sz="quarter" idx="15" hasCustomPrompt="1"/>
          </p:nvPr>
        </p:nvSpPr>
        <p:spPr>
          <a:xfrm>
            <a:off x="3222518" y="3573294"/>
            <a:ext cx="1948377" cy="1948377"/>
          </a:xfrm>
        </p:spPr>
        <p:txBody>
          <a:bodyPr>
            <a:normAutofit/>
          </a:bodyPr>
          <a:lstStyle>
            <a:lvl1pPr marL="0" indent="0">
              <a:buNone/>
              <a:defRPr sz="2400">
                <a:solidFill>
                  <a:schemeClr val="bg1"/>
                </a:solidFill>
              </a:defRPr>
            </a:lvl1pPr>
          </a:lstStyle>
          <a:p>
            <a:r>
              <a:rPr lang="en-US"/>
              <a:t>Speaker Photo</a:t>
            </a:r>
          </a:p>
        </p:txBody>
      </p:sp>
      <p:sp>
        <p:nvSpPr>
          <p:cNvPr id="19" name="Text Placeholder 19">
            <a:extLst>
              <a:ext uri="{FF2B5EF4-FFF2-40B4-BE49-F238E27FC236}">
                <a16:creationId xmlns:a16="http://schemas.microsoft.com/office/drawing/2014/main" id="{48F4E7AB-A5F8-E745-8BB1-AB29EB4EC441}"/>
              </a:ext>
            </a:extLst>
          </p:cNvPr>
          <p:cNvSpPr>
            <a:spLocks noGrp="1"/>
          </p:cNvSpPr>
          <p:nvPr>
            <p:ph type="body" sz="quarter" idx="16" hasCustomPrompt="1"/>
          </p:nvPr>
        </p:nvSpPr>
        <p:spPr>
          <a:xfrm>
            <a:off x="3125695" y="5728444"/>
            <a:ext cx="2768106" cy="392654"/>
          </a:xfrm>
        </p:spPr>
        <p:txBody>
          <a:bodyPr>
            <a:normAutofit/>
          </a:bodyPr>
          <a:lstStyle>
            <a:lvl1pPr marL="0" indent="0">
              <a:buNone/>
              <a:defRPr sz="1800" b="1">
                <a:solidFill>
                  <a:schemeClr val="bg1"/>
                </a:solidFill>
              </a:defRPr>
            </a:lvl1pPr>
          </a:lstStyle>
          <a:p>
            <a:pPr lvl="0"/>
            <a:r>
              <a:rPr lang="en-US"/>
              <a:t>Speaker Name</a:t>
            </a:r>
          </a:p>
        </p:txBody>
      </p:sp>
      <p:sp>
        <p:nvSpPr>
          <p:cNvPr id="22" name="Text Placeholder 19">
            <a:extLst>
              <a:ext uri="{FF2B5EF4-FFF2-40B4-BE49-F238E27FC236}">
                <a16:creationId xmlns:a16="http://schemas.microsoft.com/office/drawing/2014/main" id="{1EDE85E3-C1A8-4F4E-89E0-7707101CEBAD}"/>
              </a:ext>
            </a:extLst>
          </p:cNvPr>
          <p:cNvSpPr>
            <a:spLocks noGrp="1"/>
          </p:cNvSpPr>
          <p:nvPr>
            <p:ph type="body" sz="quarter" idx="17" hasCustomPrompt="1"/>
          </p:nvPr>
        </p:nvSpPr>
        <p:spPr>
          <a:xfrm>
            <a:off x="3125695" y="6072614"/>
            <a:ext cx="2768106" cy="392654"/>
          </a:xfrm>
        </p:spPr>
        <p:txBody>
          <a:bodyPr>
            <a:normAutofit/>
          </a:bodyPr>
          <a:lstStyle>
            <a:lvl1pPr marL="0" indent="0">
              <a:buNone/>
              <a:defRPr sz="1600" b="0">
                <a:solidFill>
                  <a:schemeClr val="bg1"/>
                </a:solidFill>
              </a:defRPr>
            </a:lvl1pPr>
          </a:lstStyle>
          <a:p>
            <a:pPr lvl="0"/>
            <a:r>
              <a:rPr lang="en-US"/>
              <a:t>Title</a:t>
            </a:r>
          </a:p>
        </p:txBody>
      </p: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547687" y="2466592"/>
            <a:ext cx="6982666" cy="958918"/>
          </a:xfrm>
        </p:spPr>
        <p:txBody>
          <a:bodyPr/>
          <a:lstStyle>
            <a:lvl1pPr marL="0" indent="0">
              <a:buNone/>
              <a:defRPr sz="24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547689" y="2123617"/>
            <a:ext cx="654491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67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4401108" y="434182"/>
            <a:ext cx="6760585" cy="1325563"/>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547689" y="3570463"/>
            <a:ext cx="1948377" cy="1948377"/>
          </a:xfrm>
        </p:spPr>
        <p:txBody>
          <a:bodyPr>
            <a:normAutofit/>
          </a:bodyPr>
          <a:lstStyle>
            <a:lvl1pPr marL="0" indent="0">
              <a:buNone/>
              <a:defRPr sz="2400">
                <a:solidFill>
                  <a:schemeClr val="bg1"/>
                </a:solidFill>
              </a:defRPr>
            </a:lvl1pPr>
          </a:lstStyle>
          <a:p>
            <a:r>
              <a:rPr lang="en-US"/>
              <a:t>Speaker Photo</a:t>
            </a:r>
          </a:p>
        </p:txBody>
      </p: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4098663" y="409467"/>
            <a:ext cx="0" cy="1404742"/>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3" name="Text Placeholder 19">
            <a:extLst>
              <a:ext uri="{FF2B5EF4-FFF2-40B4-BE49-F238E27FC236}">
                <a16:creationId xmlns:a16="http://schemas.microsoft.com/office/drawing/2014/main" id="{950B97A6-A179-C34E-9CBC-59353079AB8D}"/>
              </a:ext>
            </a:extLst>
          </p:cNvPr>
          <p:cNvSpPr>
            <a:spLocks noGrp="1"/>
          </p:cNvSpPr>
          <p:nvPr>
            <p:ph type="body" sz="quarter" idx="13" hasCustomPrompt="1"/>
          </p:nvPr>
        </p:nvSpPr>
        <p:spPr>
          <a:xfrm>
            <a:off x="440107" y="5728444"/>
            <a:ext cx="2768106" cy="392654"/>
          </a:xfrm>
        </p:spPr>
        <p:txBody>
          <a:bodyPr>
            <a:normAutofit/>
          </a:bodyPr>
          <a:lstStyle>
            <a:lvl1pPr marL="0" indent="0">
              <a:buNone/>
              <a:defRPr sz="1800" b="1">
                <a:solidFill>
                  <a:schemeClr val="bg1"/>
                </a:solidFill>
              </a:defRPr>
            </a:lvl1pPr>
          </a:lstStyle>
          <a:p>
            <a:pPr lvl="0"/>
            <a:r>
              <a:rPr lang="en-US"/>
              <a:t>Speaker Name</a:t>
            </a:r>
          </a:p>
        </p:txBody>
      </p:sp>
      <p:sp>
        <p:nvSpPr>
          <p:cNvPr id="24" name="Text Placeholder 19">
            <a:extLst>
              <a:ext uri="{FF2B5EF4-FFF2-40B4-BE49-F238E27FC236}">
                <a16:creationId xmlns:a16="http://schemas.microsoft.com/office/drawing/2014/main" id="{CA94F5A5-E643-3545-A1DF-BFC736291525}"/>
              </a:ext>
            </a:extLst>
          </p:cNvPr>
          <p:cNvSpPr>
            <a:spLocks noGrp="1"/>
          </p:cNvSpPr>
          <p:nvPr>
            <p:ph type="body" sz="quarter" idx="14" hasCustomPrompt="1"/>
          </p:nvPr>
        </p:nvSpPr>
        <p:spPr>
          <a:xfrm>
            <a:off x="440107" y="6072614"/>
            <a:ext cx="2768106" cy="392654"/>
          </a:xfrm>
        </p:spPr>
        <p:txBody>
          <a:bodyPr>
            <a:normAutofit/>
          </a:bodyPr>
          <a:lstStyle>
            <a:lvl1pPr marL="0" indent="0">
              <a:buNone/>
              <a:defRPr sz="1600" b="0">
                <a:solidFill>
                  <a:schemeClr val="bg1"/>
                </a:solidFill>
              </a:defRPr>
            </a:lvl1pPr>
          </a:lstStyle>
          <a:p>
            <a:pPr lvl="0"/>
            <a:r>
              <a:rPr lang="en-US"/>
              <a:t>Title</a:t>
            </a:r>
          </a:p>
        </p:txBody>
      </p:sp>
      <p:sp>
        <p:nvSpPr>
          <p:cNvPr id="16" name="Picture Placeholder 12">
            <a:extLst>
              <a:ext uri="{FF2B5EF4-FFF2-40B4-BE49-F238E27FC236}">
                <a16:creationId xmlns:a16="http://schemas.microsoft.com/office/drawing/2014/main" id="{1DD4E25B-FF21-504A-ACA6-34B9ADA4BD15}"/>
              </a:ext>
            </a:extLst>
          </p:cNvPr>
          <p:cNvSpPr>
            <a:spLocks noGrp="1"/>
          </p:cNvSpPr>
          <p:nvPr>
            <p:ph type="pic" sz="quarter" idx="15" hasCustomPrompt="1"/>
          </p:nvPr>
        </p:nvSpPr>
        <p:spPr>
          <a:xfrm>
            <a:off x="3222518" y="3573294"/>
            <a:ext cx="1948377" cy="1948377"/>
          </a:xfrm>
        </p:spPr>
        <p:txBody>
          <a:bodyPr>
            <a:normAutofit/>
          </a:bodyPr>
          <a:lstStyle>
            <a:lvl1pPr marL="0" indent="0">
              <a:buNone/>
              <a:defRPr sz="2400">
                <a:solidFill>
                  <a:schemeClr val="bg1"/>
                </a:solidFill>
              </a:defRPr>
            </a:lvl1pPr>
          </a:lstStyle>
          <a:p>
            <a:r>
              <a:rPr lang="en-US"/>
              <a:t>Speaker Photo</a:t>
            </a:r>
          </a:p>
        </p:txBody>
      </p:sp>
      <p:sp>
        <p:nvSpPr>
          <p:cNvPr id="19" name="Text Placeholder 19">
            <a:extLst>
              <a:ext uri="{FF2B5EF4-FFF2-40B4-BE49-F238E27FC236}">
                <a16:creationId xmlns:a16="http://schemas.microsoft.com/office/drawing/2014/main" id="{48F4E7AB-A5F8-E745-8BB1-AB29EB4EC441}"/>
              </a:ext>
            </a:extLst>
          </p:cNvPr>
          <p:cNvSpPr>
            <a:spLocks noGrp="1"/>
          </p:cNvSpPr>
          <p:nvPr>
            <p:ph type="body" sz="quarter" idx="16" hasCustomPrompt="1"/>
          </p:nvPr>
        </p:nvSpPr>
        <p:spPr>
          <a:xfrm>
            <a:off x="3125695" y="5728444"/>
            <a:ext cx="2768106" cy="392654"/>
          </a:xfrm>
        </p:spPr>
        <p:txBody>
          <a:bodyPr>
            <a:normAutofit/>
          </a:bodyPr>
          <a:lstStyle>
            <a:lvl1pPr marL="0" indent="0">
              <a:buNone/>
              <a:defRPr sz="1800" b="1">
                <a:solidFill>
                  <a:schemeClr val="bg1"/>
                </a:solidFill>
              </a:defRPr>
            </a:lvl1pPr>
          </a:lstStyle>
          <a:p>
            <a:pPr lvl="0"/>
            <a:r>
              <a:rPr lang="en-US"/>
              <a:t>Speaker Name</a:t>
            </a:r>
          </a:p>
        </p:txBody>
      </p:sp>
      <p:sp>
        <p:nvSpPr>
          <p:cNvPr id="22" name="Text Placeholder 19">
            <a:extLst>
              <a:ext uri="{FF2B5EF4-FFF2-40B4-BE49-F238E27FC236}">
                <a16:creationId xmlns:a16="http://schemas.microsoft.com/office/drawing/2014/main" id="{1EDE85E3-C1A8-4F4E-89E0-7707101CEBAD}"/>
              </a:ext>
            </a:extLst>
          </p:cNvPr>
          <p:cNvSpPr>
            <a:spLocks noGrp="1"/>
          </p:cNvSpPr>
          <p:nvPr>
            <p:ph type="body" sz="quarter" idx="17" hasCustomPrompt="1"/>
          </p:nvPr>
        </p:nvSpPr>
        <p:spPr>
          <a:xfrm>
            <a:off x="3125695" y="6072614"/>
            <a:ext cx="2768106" cy="392654"/>
          </a:xfrm>
        </p:spPr>
        <p:txBody>
          <a:bodyPr>
            <a:normAutofit/>
          </a:bodyPr>
          <a:lstStyle>
            <a:lvl1pPr marL="0" indent="0">
              <a:buNone/>
              <a:defRPr sz="1600" b="0">
                <a:solidFill>
                  <a:schemeClr val="bg1"/>
                </a:solidFill>
              </a:defRPr>
            </a:lvl1pPr>
          </a:lstStyle>
          <a:p>
            <a:pPr lvl="0"/>
            <a:r>
              <a:rPr lang="en-US"/>
              <a:t>Title</a:t>
            </a:r>
          </a:p>
        </p:txBody>
      </p: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547687" y="2466592"/>
            <a:ext cx="6982666" cy="958918"/>
          </a:xfrm>
        </p:spPr>
        <p:txBody>
          <a:bodyPr/>
          <a:lstStyle>
            <a:lvl1pPr marL="0" indent="0">
              <a:buNone/>
              <a:defRPr sz="24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547689" y="2123617"/>
            <a:ext cx="654491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38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4401108" y="434182"/>
            <a:ext cx="6760585" cy="1325563"/>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4098663" y="409467"/>
            <a:ext cx="0" cy="1404742"/>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547687" y="2466592"/>
            <a:ext cx="6982666" cy="958918"/>
          </a:xfrm>
        </p:spPr>
        <p:txBody>
          <a:bodyPr/>
          <a:lstStyle>
            <a:lvl1pPr marL="0" indent="0">
              <a:buNone/>
              <a:defRPr sz="24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547689" y="2123617"/>
            <a:ext cx="654491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Speakers | Background 1">
    <p:bg>
      <p:bgPr>
        <a:solidFill>
          <a:schemeClr val="bg1">
            <a:alpha val="1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4401108" y="434182"/>
            <a:ext cx="6760585" cy="1325563"/>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4098663" y="409467"/>
            <a:ext cx="0" cy="1404742"/>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547687" y="2466592"/>
            <a:ext cx="6982666" cy="958918"/>
          </a:xfrm>
        </p:spPr>
        <p:txBody>
          <a:bodyPr/>
          <a:lstStyle>
            <a:lvl1pPr marL="0" indent="0">
              <a:buNone/>
              <a:defRPr sz="24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547689" y="2123617"/>
            <a:ext cx="654491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4" name="Picture Placeholder 12">
            <a:extLst>
              <a:ext uri="{FF2B5EF4-FFF2-40B4-BE49-F238E27FC236}">
                <a16:creationId xmlns:a16="http://schemas.microsoft.com/office/drawing/2014/main" id="{1DFAAE4F-79D8-3CFA-557F-4C30E39FBAB9}"/>
              </a:ext>
            </a:extLst>
          </p:cNvPr>
          <p:cNvSpPr>
            <a:spLocks noGrp="1"/>
          </p:cNvSpPr>
          <p:nvPr>
            <p:ph type="pic" sz="quarter" idx="10" hasCustomPrompt="1"/>
          </p:nvPr>
        </p:nvSpPr>
        <p:spPr>
          <a:xfrm>
            <a:off x="547689" y="3608542"/>
            <a:ext cx="1783619" cy="1783619"/>
          </a:xfrm>
        </p:spPr>
        <p:txBody>
          <a:bodyPr>
            <a:normAutofit/>
          </a:bodyPr>
          <a:lstStyle>
            <a:lvl1pPr marL="0" indent="0">
              <a:buNone/>
              <a:defRPr sz="2400">
                <a:solidFill>
                  <a:schemeClr val="bg1"/>
                </a:solidFill>
              </a:defRPr>
            </a:lvl1pPr>
          </a:lstStyle>
          <a:p>
            <a:r>
              <a:rPr lang="en-US"/>
              <a:t>Speaker Photo</a:t>
            </a:r>
          </a:p>
        </p:txBody>
      </p:sp>
      <p:sp>
        <p:nvSpPr>
          <p:cNvPr id="18" name="Text Placeholder 19">
            <a:extLst>
              <a:ext uri="{FF2B5EF4-FFF2-40B4-BE49-F238E27FC236}">
                <a16:creationId xmlns:a16="http://schemas.microsoft.com/office/drawing/2014/main" id="{C736DCF8-2B96-F09C-194A-CA1A90A9F60D}"/>
              </a:ext>
            </a:extLst>
          </p:cNvPr>
          <p:cNvSpPr>
            <a:spLocks noGrp="1"/>
          </p:cNvSpPr>
          <p:nvPr>
            <p:ph type="body" sz="quarter" idx="13" hasCustomPrompt="1"/>
          </p:nvPr>
        </p:nvSpPr>
        <p:spPr>
          <a:xfrm>
            <a:off x="442872" y="5481955"/>
            <a:ext cx="1845404" cy="809497"/>
          </a:xfrm>
        </p:spPr>
        <p:txBody>
          <a:bodyPr>
            <a:normAutofit/>
          </a:bodyPr>
          <a:lstStyle>
            <a:lvl1pPr marL="0" indent="0">
              <a:lnSpc>
                <a:spcPct val="100000"/>
              </a:lnSpc>
              <a:buNone/>
              <a:defRPr sz="1600" b="1">
                <a:solidFill>
                  <a:schemeClr val="bg1"/>
                </a:solidFill>
              </a:defRPr>
            </a:lvl1pPr>
          </a:lstStyle>
          <a:p>
            <a:pPr lvl="0"/>
            <a:r>
              <a:rPr lang="en-US"/>
              <a:t>Speaker </a:t>
            </a:r>
            <a:br>
              <a:rPr lang="en-US"/>
            </a:br>
            <a:r>
              <a:rPr lang="en-US"/>
              <a:t>Name</a:t>
            </a:r>
          </a:p>
        </p:txBody>
      </p:sp>
      <p:sp>
        <p:nvSpPr>
          <p:cNvPr id="21" name="Text Placeholder 19">
            <a:extLst>
              <a:ext uri="{FF2B5EF4-FFF2-40B4-BE49-F238E27FC236}">
                <a16:creationId xmlns:a16="http://schemas.microsoft.com/office/drawing/2014/main" id="{CE049B53-1916-7EB2-B0C2-50AA091DBD9F}"/>
              </a:ext>
            </a:extLst>
          </p:cNvPr>
          <p:cNvSpPr>
            <a:spLocks noGrp="1"/>
          </p:cNvSpPr>
          <p:nvPr>
            <p:ph type="body" sz="quarter" idx="14" hasCustomPrompt="1"/>
          </p:nvPr>
        </p:nvSpPr>
        <p:spPr>
          <a:xfrm>
            <a:off x="442872" y="6076303"/>
            <a:ext cx="1845404" cy="372752"/>
          </a:xfrm>
        </p:spPr>
        <p:txBody>
          <a:bodyPr>
            <a:normAutofit/>
          </a:bodyPr>
          <a:lstStyle>
            <a:lvl1pPr marL="0" indent="0">
              <a:buNone/>
              <a:defRPr sz="1400" b="0">
                <a:solidFill>
                  <a:schemeClr val="bg1"/>
                </a:solidFill>
              </a:defRPr>
            </a:lvl1pPr>
          </a:lstStyle>
          <a:p>
            <a:pPr lvl="0"/>
            <a:r>
              <a:rPr lang="en-US"/>
              <a:t>Title</a:t>
            </a:r>
          </a:p>
        </p:txBody>
      </p:sp>
      <p:sp>
        <p:nvSpPr>
          <p:cNvPr id="25" name="Picture Placeholder 12">
            <a:extLst>
              <a:ext uri="{FF2B5EF4-FFF2-40B4-BE49-F238E27FC236}">
                <a16:creationId xmlns:a16="http://schemas.microsoft.com/office/drawing/2014/main" id="{9C412CC6-1C26-52DC-36AC-69B0D6E7F319}"/>
              </a:ext>
            </a:extLst>
          </p:cNvPr>
          <p:cNvSpPr>
            <a:spLocks noGrp="1"/>
          </p:cNvSpPr>
          <p:nvPr>
            <p:ph type="pic" sz="quarter" idx="15" hasCustomPrompt="1"/>
          </p:nvPr>
        </p:nvSpPr>
        <p:spPr>
          <a:xfrm>
            <a:off x="2501801" y="3608542"/>
            <a:ext cx="1783619" cy="1783619"/>
          </a:xfrm>
        </p:spPr>
        <p:txBody>
          <a:bodyPr>
            <a:normAutofit/>
          </a:bodyPr>
          <a:lstStyle>
            <a:lvl1pPr marL="0" indent="0">
              <a:buNone/>
              <a:defRPr sz="2400">
                <a:solidFill>
                  <a:schemeClr val="bg1"/>
                </a:solidFill>
              </a:defRPr>
            </a:lvl1pPr>
          </a:lstStyle>
          <a:p>
            <a:r>
              <a:rPr lang="en-US"/>
              <a:t>Speaker Photo</a:t>
            </a:r>
          </a:p>
        </p:txBody>
      </p:sp>
      <p:sp>
        <p:nvSpPr>
          <p:cNvPr id="26" name="Picture Placeholder 12">
            <a:extLst>
              <a:ext uri="{FF2B5EF4-FFF2-40B4-BE49-F238E27FC236}">
                <a16:creationId xmlns:a16="http://schemas.microsoft.com/office/drawing/2014/main" id="{BCA7808D-6834-69A0-60DD-CA60CF12A4EC}"/>
              </a:ext>
            </a:extLst>
          </p:cNvPr>
          <p:cNvSpPr>
            <a:spLocks noGrp="1"/>
          </p:cNvSpPr>
          <p:nvPr>
            <p:ph type="pic" sz="quarter" idx="18" hasCustomPrompt="1"/>
          </p:nvPr>
        </p:nvSpPr>
        <p:spPr>
          <a:xfrm>
            <a:off x="4455913" y="3608542"/>
            <a:ext cx="1783619" cy="1783619"/>
          </a:xfrm>
        </p:spPr>
        <p:txBody>
          <a:bodyPr>
            <a:normAutofit/>
          </a:bodyPr>
          <a:lstStyle>
            <a:lvl1pPr marL="0" indent="0">
              <a:buNone/>
              <a:defRPr sz="2400">
                <a:solidFill>
                  <a:schemeClr val="bg1"/>
                </a:solidFill>
              </a:defRPr>
            </a:lvl1pPr>
          </a:lstStyle>
          <a:p>
            <a:r>
              <a:rPr lang="en-US"/>
              <a:t>Speaker Photo</a:t>
            </a:r>
          </a:p>
        </p:txBody>
      </p:sp>
      <p:sp>
        <p:nvSpPr>
          <p:cNvPr id="27" name="Text Placeholder 19">
            <a:extLst>
              <a:ext uri="{FF2B5EF4-FFF2-40B4-BE49-F238E27FC236}">
                <a16:creationId xmlns:a16="http://schemas.microsoft.com/office/drawing/2014/main" id="{D081A751-9EB2-DE69-A187-4F13DC373BEB}"/>
              </a:ext>
            </a:extLst>
          </p:cNvPr>
          <p:cNvSpPr>
            <a:spLocks noGrp="1"/>
          </p:cNvSpPr>
          <p:nvPr>
            <p:ph type="body" sz="quarter" idx="19" hasCustomPrompt="1"/>
          </p:nvPr>
        </p:nvSpPr>
        <p:spPr>
          <a:xfrm>
            <a:off x="2400767" y="5481955"/>
            <a:ext cx="1845404" cy="809497"/>
          </a:xfrm>
        </p:spPr>
        <p:txBody>
          <a:bodyPr>
            <a:normAutofit/>
          </a:bodyPr>
          <a:lstStyle>
            <a:lvl1pPr marL="0" indent="0">
              <a:lnSpc>
                <a:spcPct val="100000"/>
              </a:lnSpc>
              <a:buNone/>
              <a:defRPr sz="1600" b="1">
                <a:solidFill>
                  <a:schemeClr val="bg1"/>
                </a:solidFill>
              </a:defRPr>
            </a:lvl1pPr>
          </a:lstStyle>
          <a:p>
            <a:pPr lvl="0"/>
            <a:r>
              <a:rPr lang="en-US"/>
              <a:t>Speaker </a:t>
            </a:r>
            <a:br>
              <a:rPr lang="en-US"/>
            </a:br>
            <a:r>
              <a:rPr lang="en-US"/>
              <a:t>Name</a:t>
            </a:r>
          </a:p>
        </p:txBody>
      </p:sp>
      <p:sp>
        <p:nvSpPr>
          <p:cNvPr id="28" name="Text Placeholder 19">
            <a:extLst>
              <a:ext uri="{FF2B5EF4-FFF2-40B4-BE49-F238E27FC236}">
                <a16:creationId xmlns:a16="http://schemas.microsoft.com/office/drawing/2014/main" id="{33515760-2CC8-D144-B3A7-927F8F06907C}"/>
              </a:ext>
            </a:extLst>
          </p:cNvPr>
          <p:cNvSpPr>
            <a:spLocks noGrp="1"/>
          </p:cNvSpPr>
          <p:nvPr>
            <p:ph type="body" sz="quarter" idx="20" hasCustomPrompt="1"/>
          </p:nvPr>
        </p:nvSpPr>
        <p:spPr>
          <a:xfrm>
            <a:off x="2400767" y="6076303"/>
            <a:ext cx="1845404" cy="372752"/>
          </a:xfrm>
        </p:spPr>
        <p:txBody>
          <a:bodyPr>
            <a:normAutofit/>
          </a:bodyPr>
          <a:lstStyle>
            <a:lvl1pPr marL="0" indent="0">
              <a:buNone/>
              <a:defRPr sz="1400" b="0">
                <a:solidFill>
                  <a:schemeClr val="bg1"/>
                </a:solidFill>
              </a:defRPr>
            </a:lvl1pPr>
          </a:lstStyle>
          <a:p>
            <a:pPr lvl="0"/>
            <a:r>
              <a:rPr lang="en-US"/>
              <a:t>Title</a:t>
            </a:r>
          </a:p>
        </p:txBody>
      </p:sp>
      <p:sp>
        <p:nvSpPr>
          <p:cNvPr id="29" name="Text Placeholder 19">
            <a:extLst>
              <a:ext uri="{FF2B5EF4-FFF2-40B4-BE49-F238E27FC236}">
                <a16:creationId xmlns:a16="http://schemas.microsoft.com/office/drawing/2014/main" id="{593384AE-AD63-A323-7473-F8763B99A5EF}"/>
              </a:ext>
            </a:extLst>
          </p:cNvPr>
          <p:cNvSpPr>
            <a:spLocks noGrp="1"/>
          </p:cNvSpPr>
          <p:nvPr>
            <p:ph type="body" sz="quarter" idx="21" hasCustomPrompt="1"/>
          </p:nvPr>
        </p:nvSpPr>
        <p:spPr>
          <a:xfrm>
            <a:off x="4358659" y="5481955"/>
            <a:ext cx="1845404" cy="809497"/>
          </a:xfrm>
        </p:spPr>
        <p:txBody>
          <a:bodyPr>
            <a:normAutofit/>
          </a:bodyPr>
          <a:lstStyle>
            <a:lvl1pPr marL="0" indent="0">
              <a:lnSpc>
                <a:spcPct val="100000"/>
              </a:lnSpc>
              <a:buNone/>
              <a:defRPr sz="1600" b="1">
                <a:solidFill>
                  <a:schemeClr val="bg1"/>
                </a:solidFill>
              </a:defRPr>
            </a:lvl1pPr>
          </a:lstStyle>
          <a:p>
            <a:pPr lvl="0"/>
            <a:r>
              <a:rPr lang="en-US"/>
              <a:t>Speaker </a:t>
            </a:r>
            <a:br>
              <a:rPr lang="en-US"/>
            </a:br>
            <a:r>
              <a:rPr lang="en-US"/>
              <a:t>Name</a:t>
            </a:r>
          </a:p>
        </p:txBody>
      </p:sp>
      <p:sp>
        <p:nvSpPr>
          <p:cNvPr id="30" name="Text Placeholder 19">
            <a:extLst>
              <a:ext uri="{FF2B5EF4-FFF2-40B4-BE49-F238E27FC236}">
                <a16:creationId xmlns:a16="http://schemas.microsoft.com/office/drawing/2014/main" id="{03C03167-2434-C9F2-D481-F4EACF482B56}"/>
              </a:ext>
            </a:extLst>
          </p:cNvPr>
          <p:cNvSpPr>
            <a:spLocks noGrp="1"/>
          </p:cNvSpPr>
          <p:nvPr>
            <p:ph type="body" sz="quarter" idx="22" hasCustomPrompt="1"/>
          </p:nvPr>
        </p:nvSpPr>
        <p:spPr>
          <a:xfrm>
            <a:off x="4358659" y="6076303"/>
            <a:ext cx="1845404" cy="372752"/>
          </a:xfrm>
        </p:spPr>
        <p:txBody>
          <a:bodyPr>
            <a:normAutofit/>
          </a:bodyPr>
          <a:lstStyle>
            <a:lvl1pPr marL="0" indent="0">
              <a:buNone/>
              <a:defRPr sz="1400" b="0">
                <a:solidFill>
                  <a:schemeClr val="bg1"/>
                </a:solidFill>
              </a:defRPr>
            </a:lvl1pPr>
          </a:lstStyle>
          <a:p>
            <a:pPr lvl="0"/>
            <a:r>
              <a:rPr lang="en-US"/>
              <a:t>Title</a:t>
            </a:r>
          </a:p>
        </p:txBody>
      </p:sp>
    </p:spTree>
    <p:extLst>
      <p:ext uri="{BB962C8B-B14F-4D97-AF65-F5344CB8AC3E}">
        <p14:creationId xmlns:p14="http://schemas.microsoft.com/office/powerpoint/2010/main" val="95537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 Speaker | Background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cxnSp>
        <p:nvCxnSpPr>
          <p:cNvPr id="10" name="Straight Connector 9">
            <a:extLst>
              <a:ext uri="{FF2B5EF4-FFF2-40B4-BE49-F238E27FC236}">
                <a16:creationId xmlns:a16="http://schemas.microsoft.com/office/drawing/2014/main" id="{D855F6B6-CA99-F34C-BFBD-F01C3E063E17}"/>
              </a:ext>
            </a:extLst>
          </p:cNvPr>
          <p:cNvCxnSpPr>
            <a:cxnSpLocks/>
          </p:cNvCxnSpPr>
          <p:nvPr userDrawn="1"/>
        </p:nvCxnSpPr>
        <p:spPr>
          <a:xfrm>
            <a:off x="547688" y="3963175"/>
            <a:ext cx="5262808"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77A389FF-A330-9748-A2B2-AA38AA92BD3F}"/>
              </a:ext>
            </a:extLst>
          </p:cNvPr>
          <p:cNvSpPr>
            <a:spLocks noGrp="1"/>
          </p:cNvSpPr>
          <p:nvPr>
            <p:ph type="body" sz="quarter" idx="11" hasCustomPrompt="1"/>
          </p:nvPr>
        </p:nvSpPr>
        <p:spPr>
          <a:xfrm>
            <a:off x="547688" y="4217033"/>
            <a:ext cx="5455079" cy="528579"/>
          </a:xfrm>
        </p:spPr>
        <p:txBody>
          <a:bodyPr/>
          <a:lstStyle>
            <a:lvl1pPr marL="0" indent="0">
              <a:buNone/>
              <a:defRPr>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9F0FD163-5A7A-2B44-81F0-FF7032DD901A}"/>
              </a:ext>
            </a:extLst>
          </p:cNvPr>
          <p:cNvSpPr>
            <a:spLocks noGrp="1"/>
          </p:cNvSpPr>
          <p:nvPr>
            <p:ph type="body" sz="quarter" idx="12" hasCustomPrompt="1"/>
          </p:nvPr>
        </p:nvSpPr>
        <p:spPr>
          <a:xfrm>
            <a:off x="547688" y="4772588"/>
            <a:ext cx="4110809" cy="528579"/>
          </a:xfrm>
        </p:spPr>
        <p:txBody>
          <a:bodyPr/>
          <a:lstStyle>
            <a:lvl1pPr marL="0" indent="0">
              <a:buNone/>
              <a:defRPr>
                <a:solidFill>
                  <a:srgbClr val="D59DFF"/>
                </a:solidFill>
              </a:defRPr>
            </a:lvl1pPr>
          </a:lstStyle>
          <a:p>
            <a:pPr lvl="0"/>
            <a:r>
              <a:rPr lang="en-US"/>
              <a:t>Livestream event</a:t>
            </a:r>
          </a:p>
        </p:txBody>
      </p:sp>
      <p:sp>
        <p:nvSpPr>
          <p:cNvPr id="16" name="Title 1">
            <a:extLst>
              <a:ext uri="{FF2B5EF4-FFF2-40B4-BE49-F238E27FC236}">
                <a16:creationId xmlns:a16="http://schemas.microsoft.com/office/drawing/2014/main" id="{01DB3207-BBB5-1347-90FD-9B641CA6FC4C}"/>
              </a:ext>
            </a:extLst>
          </p:cNvPr>
          <p:cNvSpPr>
            <a:spLocks noGrp="1"/>
          </p:cNvSpPr>
          <p:nvPr>
            <p:ph type="title" hasCustomPrompt="1"/>
          </p:nvPr>
        </p:nvSpPr>
        <p:spPr>
          <a:xfrm>
            <a:off x="547689" y="2400841"/>
            <a:ext cx="5885385" cy="1325563"/>
          </a:xfrm>
        </p:spPr>
        <p:txBody>
          <a:bodyPr anchor="b"/>
          <a:lstStyle>
            <a:lvl1pPr>
              <a:defRPr>
                <a:solidFill>
                  <a:schemeClr val="bg1"/>
                </a:solidFill>
              </a:defRPr>
            </a:lvl1pPr>
          </a:lstStyle>
          <a:p>
            <a:r>
              <a:rPr lang="en-US"/>
              <a:t>Title of </a:t>
            </a:r>
            <a:br>
              <a:rPr lang="en-US"/>
            </a:br>
            <a:r>
              <a:rPr lang="en-US"/>
              <a:t>Event</a:t>
            </a:r>
          </a:p>
        </p:txBody>
      </p:sp>
    </p:spTree>
    <p:extLst>
      <p:ext uri="{BB962C8B-B14F-4D97-AF65-F5344CB8AC3E}">
        <p14:creationId xmlns:p14="http://schemas.microsoft.com/office/powerpoint/2010/main" val="184071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Speaker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4401108" y="434182"/>
            <a:ext cx="6760585" cy="1325563"/>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547689" y="3425512"/>
            <a:ext cx="2184961" cy="2184961"/>
          </a:xfrm>
        </p:spPr>
        <p:txBody>
          <a:bodyPr>
            <a:normAutofit/>
          </a:bodyPr>
          <a:lstStyle>
            <a:lvl1pPr marL="0" indent="0">
              <a:buNone/>
              <a:defRPr sz="2400">
                <a:solidFill>
                  <a:schemeClr val="bg1"/>
                </a:solidFill>
              </a:defRPr>
            </a:lvl1pPr>
          </a:lstStyle>
          <a:p>
            <a:r>
              <a:rPr lang="en-US"/>
              <a:t>Speaker Photo</a:t>
            </a:r>
          </a:p>
        </p:txBody>
      </p:sp>
      <p:cxnSp>
        <p:nvCxnSpPr>
          <p:cNvPr id="15" name="Straight Connector 14">
            <a:extLst>
              <a:ext uri="{FF2B5EF4-FFF2-40B4-BE49-F238E27FC236}">
                <a16:creationId xmlns:a16="http://schemas.microsoft.com/office/drawing/2014/main" id="{68BD2B25-E34B-6E4B-BB07-E7FE7F04348F}"/>
              </a:ext>
            </a:extLst>
          </p:cNvPr>
          <p:cNvCxnSpPr>
            <a:cxnSpLocks/>
          </p:cNvCxnSpPr>
          <p:nvPr userDrawn="1"/>
        </p:nvCxnSpPr>
        <p:spPr>
          <a:xfrm>
            <a:off x="547689" y="2123617"/>
            <a:ext cx="654491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4098663" y="409467"/>
            <a:ext cx="0" cy="1404742"/>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FE1CDDE0-D6C0-BA4E-B6FB-2CEF10067A3A}"/>
              </a:ext>
            </a:extLst>
          </p:cNvPr>
          <p:cNvSpPr>
            <a:spLocks noGrp="1"/>
          </p:cNvSpPr>
          <p:nvPr>
            <p:ph type="body" sz="quarter" idx="11" hasCustomPrompt="1"/>
          </p:nvPr>
        </p:nvSpPr>
        <p:spPr>
          <a:xfrm>
            <a:off x="547687" y="2466592"/>
            <a:ext cx="6982666" cy="958918"/>
          </a:xfrm>
        </p:spPr>
        <p:txBody>
          <a:bodyPr/>
          <a:lstStyle>
            <a:lvl1pPr marL="0" indent="0">
              <a:buNone/>
              <a:defRPr sz="2400">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3D7769BC-0B56-9C49-B963-E6ECE44785FB}"/>
              </a:ext>
            </a:extLst>
          </p:cNvPr>
          <p:cNvSpPr>
            <a:spLocks noGrp="1"/>
          </p:cNvSpPr>
          <p:nvPr>
            <p:ph type="body" sz="quarter" idx="12" hasCustomPrompt="1"/>
          </p:nvPr>
        </p:nvSpPr>
        <p:spPr>
          <a:xfrm>
            <a:off x="2871340" y="3400250"/>
            <a:ext cx="3518703" cy="727380"/>
          </a:xfrm>
        </p:spPr>
        <p:txBody>
          <a:bodyPr>
            <a:normAutofit/>
          </a:bodyPr>
          <a:lstStyle>
            <a:lvl1pPr marL="0" indent="0">
              <a:buNone/>
              <a:defRPr sz="2400">
                <a:solidFill>
                  <a:schemeClr val="bg1"/>
                </a:solidFill>
              </a:defRPr>
            </a:lvl1pPr>
          </a:lstStyle>
          <a:p>
            <a:pPr lvl="0"/>
            <a:r>
              <a:rPr lang="en-US"/>
              <a:t>Speaker name</a:t>
            </a:r>
          </a:p>
        </p:txBody>
      </p:sp>
      <p:sp>
        <p:nvSpPr>
          <p:cNvPr id="14" name="Text Placeholder 19">
            <a:extLst>
              <a:ext uri="{FF2B5EF4-FFF2-40B4-BE49-F238E27FC236}">
                <a16:creationId xmlns:a16="http://schemas.microsoft.com/office/drawing/2014/main" id="{D68187EC-AA0A-9F4F-A9B6-C9B0FB1DC365}"/>
              </a:ext>
            </a:extLst>
          </p:cNvPr>
          <p:cNvSpPr>
            <a:spLocks noGrp="1"/>
          </p:cNvSpPr>
          <p:nvPr>
            <p:ph type="body" sz="quarter" idx="13" hasCustomPrompt="1"/>
          </p:nvPr>
        </p:nvSpPr>
        <p:spPr>
          <a:xfrm>
            <a:off x="2871340" y="3862830"/>
            <a:ext cx="3518703" cy="727380"/>
          </a:xfrm>
        </p:spPr>
        <p:txBody>
          <a:bodyPr>
            <a:normAutofit/>
          </a:bodyPr>
          <a:lstStyle>
            <a:lvl1pPr marL="0" indent="0">
              <a:buNone/>
              <a:defRPr sz="1800">
                <a:solidFill>
                  <a:schemeClr val="bg1"/>
                </a:solidFill>
              </a:defRPr>
            </a:lvl1pPr>
          </a:lstStyle>
          <a:p>
            <a:pPr lvl="0"/>
            <a:r>
              <a:rPr lang="en-US"/>
              <a:t>Speaker title</a:t>
            </a:r>
          </a:p>
        </p:txBody>
      </p:sp>
    </p:spTree>
    <p:extLst>
      <p:ext uri="{BB962C8B-B14F-4D97-AF65-F5344CB8AC3E}">
        <p14:creationId xmlns:p14="http://schemas.microsoft.com/office/powerpoint/2010/main" val="416864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4401108" y="434182"/>
            <a:ext cx="6760585" cy="1325563"/>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547689" y="3570463"/>
            <a:ext cx="1948377" cy="1948377"/>
          </a:xfrm>
        </p:spPr>
        <p:txBody>
          <a:bodyPr>
            <a:normAutofit/>
          </a:bodyPr>
          <a:lstStyle>
            <a:lvl1pPr marL="0" indent="0">
              <a:buNone/>
              <a:defRPr sz="2400">
                <a:solidFill>
                  <a:schemeClr val="bg1"/>
                </a:solidFill>
              </a:defRPr>
            </a:lvl1pPr>
          </a:lstStyle>
          <a:p>
            <a:r>
              <a:rPr lang="en-US"/>
              <a:t>Speaker Photo</a:t>
            </a:r>
          </a:p>
        </p:txBody>
      </p: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4098663" y="409467"/>
            <a:ext cx="0" cy="1404742"/>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3" name="Text Placeholder 19">
            <a:extLst>
              <a:ext uri="{FF2B5EF4-FFF2-40B4-BE49-F238E27FC236}">
                <a16:creationId xmlns:a16="http://schemas.microsoft.com/office/drawing/2014/main" id="{950B97A6-A179-C34E-9CBC-59353079AB8D}"/>
              </a:ext>
            </a:extLst>
          </p:cNvPr>
          <p:cNvSpPr>
            <a:spLocks noGrp="1"/>
          </p:cNvSpPr>
          <p:nvPr>
            <p:ph type="body" sz="quarter" idx="13" hasCustomPrompt="1"/>
          </p:nvPr>
        </p:nvSpPr>
        <p:spPr>
          <a:xfrm>
            <a:off x="440107" y="5728444"/>
            <a:ext cx="2768106" cy="392654"/>
          </a:xfrm>
        </p:spPr>
        <p:txBody>
          <a:bodyPr>
            <a:normAutofit/>
          </a:bodyPr>
          <a:lstStyle>
            <a:lvl1pPr marL="0" indent="0">
              <a:buNone/>
              <a:defRPr sz="1800" b="1">
                <a:solidFill>
                  <a:schemeClr val="bg1"/>
                </a:solidFill>
              </a:defRPr>
            </a:lvl1pPr>
          </a:lstStyle>
          <a:p>
            <a:pPr lvl="0"/>
            <a:r>
              <a:rPr lang="en-US"/>
              <a:t>Speaker Name</a:t>
            </a:r>
          </a:p>
        </p:txBody>
      </p:sp>
      <p:sp>
        <p:nvSpPr>
          <p:cNvPr id="24" name="Text Placeholder 19">
            <a:extLst>
              <a:ext uri="{FF2B5EF4-FFF2-40B4-BE49-F238E27FC236}">
                <a16:creationId xmlns:a16="http://schemas.microsoft.com/office/drawing/2014/main" id="{CA94F5A5-E643-3545-A1DF-BFC736291525}"/>
              </a:ext>
            </a:extLst>
          </p:cNvPr>
          <p:cNvSpPr>
            <a:spLocks noGrp="1"/>
          </p:cNvSpPr>
          <p:nvPr>
            <p:ph type="body" sz="quarter" idx="14" hasCustomPrompt="1"/>
          </p:nvPr>
        </p:nvSpPr>
        <p:spPr>
          <a:xfrm>
            <a:off x="440107" y="6072614"/>
            <a:ext cx="2768106" cy="392654"/>
          </a:xfrm>
        </p:spPr>
        <p:txBody>
          <a:bodyPr>
            <a:normAutofit/>
          </a:bodyPr>
          <a:lstStyle>
            <a:lvl1pPr marL="0" indent="0">
              <a:buNone/>
              <a:defRPr sz="1600" b="0">
                <a:solidFill>
                  <a:schemeClr val="bg1"/>
                </a:solidFill>
              </a:defRPr>
            </a:lvl1pPr>
          </a:lstStyle>
          <a:p>
            <a:pPr lvl="0"/>
            <a:r>
              <a:rPr lang="en-US"/>
              <a:t>Title</a:t>
            </a:r>
          </a:p>
        </p:txBody>
      </p:sp>
      <p:sp>
        <p:nvSpPr>
          <p:cNvPr id="16" name="Picture Placeholder 12">
            <a:extLst>
              <a:ext uri="{FF2B5EF4-FFF2-40B4-BE49-F238E27FC236}">
                <a16:creationId xmlns:a16="http://schemas.microsoft.com/office/drawing/2014/main" id="{1DD4E25B-FF21-504A-ACA6-34B9ADA4BD15}"/>
              </a:ext>
            </a:extLst>
          </p:cNvPr>
          <p:cNvSpPr>
            <a:spLocks noGrp="1"/>
          </p:cNvSpPr>
          <p:nvPr>
            <p:ph type="pic" sz="quarter" idx="15" hasCustomPrompt="1"/>
          </p:nvPr>
        </p:nvSpPr>
        <p:spPr>
          <a:xfrm>
            <a:off x="3222518" y="3573294"/>
            <a:ext cx="1948377" cy="1948377"/>
          </a:xfrm>
        </p:spPr>
        <p:txBody>
          <a:bodyPr>
            <a:normAutofit/>
          </a:bodyPr>
          <a:lstStyle>
            <a:lvl1pPr marL="0" indent="0">
              <a:buNone/>
              <a:defRPr sz="2400">
                <a:solidFill>
                  <a:schemeClr val="bg1"/>
                </a:solidFill>
              </a:defRPr>
            </a:lvl1pPr>
          </a:lstStyle>
          <a:p>
            <a:r>
              <a:rPr lang="en-US"/>
              <a:t>Speaker Photo</a:t>
            </a:r>
          </a:p>
        </p:txBody>
      </p:sp>
      <p:sp>
        <p:nvSpPr>
          <p:cNvPr id="19" name="Text Placeholder 19">
            <a:extLst>
              <a:ext uri="{FF2B5EF4-FFF2-40B4-BE49-F238E27FC236}">
                <a16:creationId xmlns:a16="http://schemas.microsoft.com/office/drawing/2014/main" id="{48F4E7AB-A5F8-E745-8BB1-AB29EB4EC441}"/>
              </a:ext>
            </a:extLst>
          </p:cNvPr>
          <p:cNvSpPr>
            <a:spLocks noGrp="1"/>
          </p:cNvSpPr>
          <p:nvPr>
            <p:ph type="body" sz="quarter" idx="16" hasCustomPrompt="1"/>
          </p:nvPr>
        </p:nvSpPr>
        <p:spPr>
          <a:xfrm>
            <a:off x="3125695" y="5728444"/>
            <a:ext cx="2768106" cy="392654"/>
          </a:xfrm>
        </p:spPr>
        <p:txBody>
          <a:bodyPr>
            <a:normAutofit/>
          </a:bodyPr>
          <a:lstStyle>
            <a:lvl1pPr marL="0" indent="0">
              <a:buNone/>
              <a:defRPr sz="1800" b="1">
                <a:solidFill>
                  <a:schemeClr val="bg1"/>
                </a:solidFill>
              </a:defRPr>
            </a:lvl1pPr>
          </a:lstStyle>
          <a:p>
            <a:pPr lvl="0"/>
            <a:r>
              <a:rPr lang="en-US"/>
              <a:t>Speaker Name</a:t>
            </a:r>
          </a:p>
        </p:txBody>
      </p:sp>
      <p:sp>
        <p:nvSpPr>
          <p:cNvPr id="22" name="Text Placeholder 19">
            <a:extLst>
              <a:ext uri="{FF2B5EF4-FFF2-40B4-BE49-F238E27FC236}">
                <a16:creationId xmlns:a16="http://schemas.microsoft.com/office/drawing/2014/main" id="{1EDE85E3-C1A8-4F4E-89E0-7707101CEBAD}"/>
              </a:ext>
            </a:extLst>
          </p:cNvPr>
          <p:cNvSpPr>
            <a:spLocks noGrp="1"/>
          </p:cNvSpPr>
          <p:nvPr>
            <p:ph type="body" sz="quarter" idx="17" hasCustomPrompt="1"/>
          </p:nvPr>
        </p:nvSpPr>
        <p:spPr>
          <a:xfrm>
            <a:off x="3125695" y="6072614"/>
            <a:ext cx="2768106" cy="392654"/>
          </a:xfrm>
        </p:spPr>
        <p:txBody>
          <a:bodyPr>
            <a:normAutofit/>
          </a:bodyPr>
          <a:lstStyle>
            <a:lvl1pPr marL="0" indent="0">
              <a:buNone/>
              <a:defRPr sz="1600" b="0">
                <a:solidFill>
                  <a:schemeClr val="bg1"/>
                </a:solidFill>
              </a:defRPr>
            </a:lvl1pPr>
          </a:lstStyle>
          <a:p>
            <a:pPr lvl="0"/>
            <a:r>
              <a:rPr lang="en-US"/>
              <a:t>Title</a:t>
            </a:r>
          </a:p>
        </p:txBody>
      </p: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547687" y="2466592"/>
            <a:ext cx="6982666" cy="958918"/>
          </a:xfrm>
        </p:spPr>
        <p:txBody>
          <a:bodyPr/>
          <a:lstStyle>
            <a:lvl1pPr marL="0" indent="0">
              <a:buNone/>
              <a:defRPr sz="24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547689" y="2123617"/>
            <a:ext cx="654491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85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4401108" y="434182"/>
            <a:ext cx="6760585" cy="1325563"/>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7894" y="504975"/>
            <a:ext cx="3228675" cy="1119431"/>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4098663" y="409467"/>
            <a:ext cx="0" cy="1404742"/>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547687" y="2466592"/>
            <a:ext cx="6982666" cy="958918"/>
          </a:xfrm>
        </p:spPr>
        <p:txBody>
          <a:bodyPr/>
          <a:lstStyle>
            <a:lvl1pPr marL="0" indent="0">
              <a:buNone/>
              <a:defRPr sz="24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547689" y="2123617"/>
            <a:ext cx="654491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4" name="Picture Placeholder 12">
            <a:extLst>
              <a:ext uri="{FF2B5EF4-FFF2-40B4-BE49-F238E27FC236}">
                <a16:creationId xmlns:a16="http://schemas.microsoft.com/office/drawing/2014/main" id="{1E5C7BEC-F3A2-C2F9-496A-C8924D906564}"/>
              </a:ext>
            </a:extLst>
          </p:cNvPr>
          <p:cNvSpPr>
            <a:spLocks noGrp="1"/>
          </p:cNvSpPr>
          <p:nvPr>
            <p:ph type="pic" sz="quarter" idx="10" hasCustomPrompt="1"/>
          </p:nvPr>
        </p:nvSpPr>
        <p:spPr>
          <a:xfrm>
            <a:off x="547689" y="3608542"/>
            <a:ext cx="1783619" cy="1783619"/>
          </a:xfrm>
        </p:spPr>
        <p:txBody>
          <a:bodyPr>
            <a:normAutofit/>
          </a:bodyPr>
          <a:lstStyle>
            <a:lvl1pPr marL="0" indent="0">
              <a:buNone/>
              <a:defRPr sz="2400">
                <a:solidFill>
                  <a:schemeClr val="bg1"/>
                </a:solidFill>
              </a:defRPr>
            </a:lvl1pPr>
          </a:lstStyle>
          <a:p>
            <a:r>
              <a:rPr lang="en-US"/>
              <a:t>Speaker Photo</a:t>
            </a:r>
          </a:p>
        </p:txBody>
      </p:sp>
      <p:sp>
        <p:nvSpPr>
          <p:cNvPr id="18" name="Text Placeholder 19">
            <a:extLst>
              <a:ext uri="{FF2B5EF4-FFF2-40B4-BE49-F238E27FC236}">
                <a16:creationId xmlns:a16="http://schemas.microsoft.com/office/drawing/2014/main" id="{C555CF78-CEBE-2CB0-69B7-7CF6E6AD141E}"/>
              </a:ext>
            </a:extLst>
          </p:cNvPr>
          <p:cNvSpPr>
            <a:spLocks noGrp="1"/>
          </p:cNvSpPr>
          <p:nvPr>
            <p:ph type="body" sz="quarter" idx="13" hasCustomPrompt="1"/>
          </p:nvPr>
        </p:nvSpPr>
        <p:spPr>
          <a:xfrm>
            <a:off x="442872" y="5481955"/>
            <a:ext cx="1845404" cy="809497"/>
          </a:xfrm>
        </p:spPr>
        <p:txBody>
          <a:bodyPr>
            <a:normAutofit/>
          </a:bodyPr>
          <a:lstStyle>
            <a:lvl1pPr marL="0" indent="0">
              <a:lnSpc>
                <a:spcPct val="100000"/>
              </a:lnSpc>
              <a:buNone/>
              <a:defRPr sz="1600" b="1">
                <a:solidFill>
                  <a:schemeClr val="bg1"/>
                </a:solidFill>
              </a:defRPr>
            </a:lvl1pPr>
          </a:lstStyle>
          <a:p>
            <a:pPr lvl="0"/>
            <a:r>
              <a:rPr lang="en-US"/>
              <a:t>Speaker </a:t>
            </a:r>
            <a:br>
              <a:rPr lang="en-US"/>
            </a:br>
            <a:r>
              <a:rPr lang="en-US"/>
              <a:t>Name</a:t>
            </a:r>
          </a:p>
        </p:txBody>
      </p:sp>
      <p:sp>
        <p:nvSpPr>
          <p:cNvPr id="21" name="Text Placeholder 19">
            <a:extLst>
              <a:ext uri="{FF2B5EF4-FFF2-40B4-BE49-F238E27FC236}">
                <a16:creationId xmlns:a16="http://schemas.microsoft.com/office/drawing/2014/main" id="{5B4C276F-4CDC-05A5-D31A-483A3FEDB07F}"/>
              </a:ext>
            </a:extLst>
          </p:cNvPr>
          <p:cNvSpPr>
            <a:spLocks noGrp="1"/>
          </p:cNvSpPr>
          <p:nvPr>
            <p:ph type="body" sz="quarter" idx="14" hasCustomPrompt="1"/>
          </p:nvPr>
        </p:nvSpPr>
        <p:spPr>
          <a:xfrm>
            <a:off x="442872" y="6076303"/>
            <a:ext cx="1845404" cy="372752"/>
          </a:xfrm>
        </p:spPr>
        <p:txBody>
          <a:bodyPr>
            <a:normAutofit/>
          </a:bodyPr>
          <a:lstStyle>
            <a:lvl1pPr marL="0" indent="0">
              <a:buNone/>
              <a:defRPr sz="1400" b="0">
                <a:solidFill>
                  <a:schemeClr val="bg1"/>
                </a:solidFill>
              </a:defRPr>
            </a:lvl1pPr>
          </a:lstStyle>
          <a:p>
            <a:pPr lvl="0"/>
            <a:r>
              <a:rPr lang="en-US"/>
              <a:t>Title</a:t>
            </a:r>
          </a:p>
        </p:txBody>
      </p:sp>
      <p:sp>
        <p:nvSpPr>
          <p:cNvPr id="25" name="Picture Placeholder 12">
            <a:extLst>
              <a:ext uri="{FF2B5EF4-FFF2-40B4-BE49-F238E27FC236}">
                <a16:creationId xmlns:a16="http://schemas.microsoft.com/office/drawing/2014/main" id="{EFF7E58C-49FD-67A1-9A6E-D004B1A6202F}"/>
              </a:ext>
            </a:extLst>
          </p:cNvPr>
          <p:cNvSpPr>
            <a:spLocks noGrp="1"/>
          </p:cNvSpPr>
          <p:nvPr>
            <p:ph type="pic" sz="quarter" idx="15" hasCustomPrompt="1"/>
          </p:nvPr>
        </p:nvSpPr>
        <p:spPr>
          <a:xfrm>
            <a:off x="2501801" y="3608542"/>
            <a:ext cx="1783619" cy="1783619"/>
          </a:xfrm>
        </p:spPr>
        <p:txBody>
          <a:bodyPr>
            <a:normAutofit/>
          </a:bodyPr>
          <a:lstStyle>
            <a:lvl1pPr marL="0" indent="0">
              <a:buNone/>
              <a:defRPr sz="2400">
                <a:solidFill>
                  <a:schemeClr val="bg1"/>
                </a:solidFill>
              </a:defRPr>
            </a:lvl1pPr>
          </a:lstStyle>
          <a:p>
            <a:r>
              <a:rPr lang="en-US"/>
              <a:t>Speaker Photo</a:t>
            </a:r>
          </a:p>
        </p:txBody>
      </p:sp>
      <p:sp>
        <p:nvSpPr>
          <p:cNvPr id="26" name="Picture Placeholder 12">
            <a:extLst>
              <a:ext uri="{FF2B5EF4-FFF2-40B4-BE49-F238E27FC236}">
                <a16:creationId xmlns:a16="http://schemas.microsoft.com/office/drawing/2014/main" id="{8E84D47D-6BE9-3AAC-7A33-57A778073A1E}"/>
              </a:ext>
            </a:extLst>
          </p:cNvPr>
          <p:cNvSpPr>
            <a:spLocks noGrp="1"/>
          </p:cNvSpPr>
          <p:nvPr>
            <p:ph type="pic" sz="quarter" idx="18" hasCustomPrompt="1"/>
          </p:nvPr>
        </p:nvSpPr>
        <p:spPr>
          <a:xfrm>
            <a:off x="4455913" y="3608542"/>
            <a:ext cx="1783619" cy="1783619"/>
          </a:xfrm>
        </p:spPr>
        <p:txBody>
          <a:bodyPr>
            <a:normAutofit/>
          </a:bodyPr>
          <a:lstStyle>
            <a:lvl1pPr marL="0" indent="0">
              <a:buNone/>
              <a:defRPr sz="2400">
                <a:solidFill>
                  <a:schemeClr val="bg1"/>
                </a:solidFill>
              </a:defRPr>
            </a:lvl1pPr>
          </a:lstStyle>
          <a:p>
            <a:r>
              <a:rPr lang="en-US"/>
              <a:t>Speaker Photo</a:t>
            </a:r>
          </a:p>
        </p:txBody>
      </p:sp>
      <p:sp>
        <p:nvSpPr>
          <p:cNvPr id="27" name="Text Placeholder 19">
            <a:extLst>
              <a:ext uri="{FF2B5EF4-FFF2-40B4-BE49-F238E27FC236}">
                <a16:creationId xmlns:a16="http://schemas.microsoft.com/office/drawing/2014/main" id="{EE3AE998-39BA-C393-CC44-9FA146B59AE4}"/>
              </a:ext>
            </a:extLst>
          </p:cNvPr>
          <p:cNvSpPr>
            <a:spLocks noGrp="1"/>
          </p:cNvSpPr>
          <p:nvPr>
            <p:ph type="body" sz="quarter" idx="19" hasCustomPrompt="1"/>
          </p:nvPr>
        </p:nvSpPr>
        <p:spPr>
          <a:xfrm>
            <a:off x="2400767" y="5481955"/>
            <a:ext cx="1845404" cy="809497"/>
          </a:xfrm>
        </p:spPr>
        <p:txBody>
          <a:bodyPr>
            <a:normAutofit/>
          </a:bodyPr>
          <a:lstStyle>
            <a:lvl1pPr marL="0" indent="0">
              <a:lnSpc>
                <a:spcPct val="100000"/>
              </a:lnSpc>
              <a:buNone/>
              <a:defRPr sz="1600" b="1">
                <a:solidFill>
                  <a:schemeClr val="bg1"/>
                </a:solidFill>
              </a:defRPr>
            </a:lvl1pPr>
          </a:lstStyle>
          <a:p>
            <a:pPr lvl="0"/>
            <a:r>
              <a:rPr lang="en-US"/>
              <a:t>Speaker </a:t>
            </a:r>
            <a:br>
              <a:rPr lang="en-US"/>
            </a:br>
            <a:r>
              <a:rPr lang="en-US"/>
              <a:t>Name</a:t>
            </a:r>
          </a:p>
        </p:txBody>
      </p:sp>
      <p:sp>
        <p:nvSpPr>
          <p:cNvPr id="28" name="Text Placeholder 19">
            <a:extLst>
              <a:ext uri="{FF2B5EF4-FFF2-40B4-BE49-F238E27FC236}">
                <a16:creationId xmlns:a16="http://schemas.microsoft.com/office/drawing/2014/main" id="{3F3E9DCF-83E8-125D-6652-D91C40A1A710}"/>
              </a:ext>
            </a:extLst>
          </p:cNvPr>
          <p:cNvSpPr>
            <a:spLocks noGrp="1"/>
          </p:cNvSpPr>
          <p:nvPr>
            <p:ph type="body" sz="quarter" idx="20" hasCustomPrompt="1"/>
          </p:nvPr>
        </p:nvSpPr>
        <p:spPr>
          <a:xfrm>
            <a:off x="2400767" y="6076303"/>
            <a:ext cx="1845404" cy="372752"/>
          </a:xfrm>
        </p:spPr>
        <p:txBody>
          <a:bodyPr>
            <a:normAutofit/>
          </a:bodyPr>
          <a:lstStyle>
            <a:lvl1pPr marL="0" indent="0">
              <a:buNone/>
              <a:defRPr sz="1400" b="0">
                <a:solidFill>
                  <a:schemeClr val="bg1"/>
                </a:solidFill>
              </a:defRPr>
            </a:lvl1pPr>
          </a:lstStyle>
          <a:p>
            <a:pPr lvl="0"/>
            <a:r>
              <a:rPr lang="en-US"/>
              <a:t>Title</a:t>
            </a:r>
          </a:p>
        </p:txBody>
      </p:sp>
      <p:sp>
        <p:nvSpPr>
          <p:cNvPr id="29" name="Text Placeholder 19">
            <a:extLst>
              <a:ext uri="{FF2B5EF4-FFF2-40B4-BE49-F238E27FC236}">
                <a16:creationId xmlns:a16="http://schemas.microsoft.com/office/drawing/2014/main" id="{C1E5B12D-3FE4-37A3-E2FE-C16AD312EB94}"/>
              </a:ext>
            </a:extLst>
          </p:cNvPr>
          <p:cNvSpPr>
            <a:spLocks noGrp="1"/>
          </p:cNvSpPr>
          <p:nvPr>
            <p:ph type="body" sz="quarter" idx="21" hasCustomPrompt="1"/>
          </p:nvPr>
        </p:nvSpPr>
        <p:spPr>
          <a:xfrm>
            <a:off x="4358659" y="5481955"/>
            <a:ext cx="1845404" cy="809497"/>
          </a:xfrm>
        </p:spPr>
        <p:txBody>
          <a:bodyPr>
            <a:normAutofit/>
          </a:bodyPr>
          <a:lstStyle>
            <a:lvl1pPr marL="0" indent="0">
              <a:lnSpc>
                <a:spcPct val="100000"/>
              </a:lnSpc>
              <a:buNone/>
              <a:defRPr sz="1600" b="1">
                <a:solidFill>
                  <a:schemeClr val="bg1"/>
                </a:solidFill>
              </a:defRPr>
            </a:lvl1pPr>
          </a:lstStyle>
          <a:p>
            <a:pPr lvl="0"/>
            <a:r>
              <a:rPr lang="en-US"/>
              <a:t>Speaker </a:t>
            </a:r>
            <a:br>
              <a:rPr lang="en-US"/>
            </a:br>
            <a:r>
              <a:rPr lang="en-US"/>
              <a:t>Name</a:t>
            </a:r>
          </a:p>
        </p:txBody>
      </p:sp>
      <p:sp>
        <p:nvSpPr>
          <p:cNvPr id="30" name="Text Placeholder 19">
            <a:extLst>
              <a:ext uri="{FF2B5EF4-FFF2-40B4-BE49-F238E27FC236}">
                <a16:creationId xmlns:a16="http://schemas.microsoft.com/office/drawing/2014/main" id="{D0782342-6C2C-D85E-A8F0-8D7DE309920C}"/>
              </a:ext>
            </a:extLst>
          </p:cNvPr>
          <p:cNvSpPr>
            <a:spLocks noGrp="1"/>
          </p:cNvSpPr>
          <p:nvPr>
            <p:ph type="body" sz="quarter" idx="22" hasCustomPrompt="1"/>
          </p:nvPr>
        </p:nvSpPr>
        <p:spPr>
          <a:xfrm>
            <a:off x="4358659" y="6076303"/>
            <a:ext cx="1845404" cy="372752"/>
          </a:xfrm>
        </p:spPr>
        <p:txBody>
          <a:bodyPr>
            <a:normAutofit/>
          </a:bodyPr>
          <a:lstStyle>
            <a:lvl1pPr marL="0" indent="0">
              <a:buNone/>
              <a:defRPr sz="1400" b="0">
                <a:solidFill>
                  <a:schemeClr val="bg1"/>
                </a:solidFill>
              </a:defRPr>
            </a:lvl1pPr>
          </a:lstStyle>
          <a:p>
            <a:pPr lvl="0"/>
            <a:r>
              <a:rPr lang="en-US"/>
              <a:t>Title</a:t>
            </a:r>
          </a:p>
        </p:txBody>
      </p:sp>
    </p:spTree>
    <p:extLst>
      <p:ext uri="{BB962C8B-B14F-4D97-AF65-F5344CB8AC3E}">
        <p14:creationId xmlns:p14="http://schemas.microsoft.com/office/powerpoint/2010/main" val="2464795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3.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descr="A screenshot of a game&#10;&#10;Description automatically generated with low confidence">
            <a:extLst>
              <a:ext uri="{FF2B5EF4-FFF2-40B4-BE49-F238E27FC236}">
                <a16:creationId xmlns:a16="http://schemas.microsoft.com/office/drawing/2014/main" id="{811BC7FE-CCBF-36DD-1BF4-EB3196F7C0C8}"/>
              </a:ext>
            </a:extLst>
          </p:cNvPr>
          <p:cNvPicPr>
            <a:picLocks noChangeAspect="1"/>
          </p:cNvPicPr>
          <p:nvPr userDrawn="1"/>
        </p:nvPicPr>
        <p:blipFill>
          <a:blip r:embed="rId7"/>
          <a:stretch>
            <a:fillRect/>
          </a:stretch>
        </p:blipFill>
        <p:spPr>
          <a:xfrm>
            <a:off x="793" y="0"/>
            <a:ext cx="12190413" cy="6858000"/>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67160-6A1D-484D-926D-F5B3EF0AC716}" type="datetimeFigureOut">
              <a:rPr lang="en-US" smtClean="0"/>
              <a:t>5/27/2022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516B6-55B6-EB4B-BBD3-7E1FD3D9D801}" type="slidenum">
              <a:rPr lang="en-US" smtClean="0"/>
              <a:t>‹#›</a:t>
            </a:fld>
            <a:endParaRPr lang="en-US"/>
          </a:p>
        </p:txBody>
      </p:sp>
      <p:sp>
        <p:nvSpPr>
          <p:cNvPr id="14" name="Rectangle 13">
            <a:extLst>
              <a:ext uri="{FF2B5EF4-FFF2-40B4-BE49-F238E27FC236}">
                <a16:creationId xmlns:a16="http://schemas.microsoft.com/office/drawing/2014/main" id="{406B7E05-AF54-FA4E-80F5-A2FDC62BB1CF}"/>
              </a:ext>
            </a:extLst>
          </p:cNvPr>
          <p:cNvSpPr/>
          <p:nvPr userDrawn="1"/>
        </p:nvSpPr>
        <p:spPr>
          <a:xfrm>
            <a:off x="0" y="-27108"/>
            <a:ext cx="12192000" cy="3726272"/>
          </a:xfrm>
          <a:prstGeom prst="rect">
            <a:avLst/>
          </a:prstGeom>
          <a:gradFill>
            <a:gsLst>
              <a:gs pos="29000">
                <a:schemeClr val="tx1">
                  <a:alpha val="6000"/>
                </a:schemeClr>
              </a:gs>
              <a:gs pos="76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Tree>
    <p:extLst>
      <p:ext uri="{BB962C8B-B14F-4D97-AF65-F5344CB8AC3E}">
        <p14:creationId xmlns:p14="http://schemas.microsoft.com/office/powerpoint/2010/main" val="1681730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7" r:id="rId4"/>
    <p:sldLayoutId id="2147483688" r:id="rId5"/>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screenshot of a game&#10;&#10;Description automatically generated with medium confidence">
            <a:extLst>
              <a:ext uri="{FF2B5EF4-FFF2-40B4-BE49-F238E27FC236}">
                <a16:creationId xmlns:a16="http://schemas.microsoft.com/office/drawing/2014/main" id="{A684FB72-B886-A911-73C1-4FC0CAE9F9A1}"/>
              </a:ext>
            </a:extLst>
          </p:cNvPr>
          <p:cNvPicPr>
            <a:picLocks noChangeAspect="1"/>
          </p:cNvPicPr>
          <p:nvPr userDrawn="1"/>
        </p:nvPicPr>
        <p:blipFill>
          <a:blip r:embed="rId6"/>
          <a:stretch>
            <a:fillRect/>
          </a:stretch>
        </p:blipFill>
        <p:spPr>
          <a:xfrm>
            <a:off x="793" y="0"/>
            <a:ext cx="12190413" cy="6858000"/>
          </a:xfrm>
          <a:prstGeom prst="rect">
            <a:avLst/>
          </a:prstGeom>
        </p:spPr>
      </p:pic>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67160-6A1D-484D-926D-F5B3EF0AC716}" type="datetimeFigureOut">
              <a:rPr lang="en-US" smtClean="0"/>
              <a:t>5/27/2022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516B6-55B6-EB4B-BBD3-7E1FD3D9D801}" type="slidenum">
              <a:rPr lang="en-US" smtClean="0"/>
              <a:t>‹#›</a:t>
            </a:fld>
            <a:endParaRPr lang="en-US"/>
          </a:p>
        </p:txBody>
      </p:sp>
      <p:sp>
        <p:nvSpPr>
          <p:cNvPr id="14" name="Rectangle 13">
            <a:extLst>
              <a:ext uri="{FF2B5EF4-FFF2-40B4-BE49-F238E27FC236}">
                <a16:creationId xmlns:a16="http://schemas.microsoft.com/office/drawing/2014/main" id="{406B7E05-AF54-FA4E-80F5-A2FDC62BB1CF}"/>
              </a:ext>
            </a:extLst>
          </p:cNvPr>
          <p:cNvSpPr/>
          <p:nvPr userDrawn="1"/>
        </p:nvSpPr>
        <p:spPr>
          <a:xfrm>
            <a:off x="0" y="-27108"/>
            <a:ext cx="12192000" cy="3726272"/>
          </a:xfrm>
          <a:prstGeom prst="rect">
            <a:avLst/>
          </a:prstGeom>
          <a:gradFill>
            <a:gsLst>
              <a:gs pos="29000">
                <a:schemeClr val="tx1">
                  <a:alpha val="6000"/>
                </a:schemeClr>
              </a:gs>
              <a:gs pos="76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Tree>
    <p:extLst>
      <p:ext uri="{BB962C8B-B14F-4D97-AF65-F5344CB8AC3E}">
        <p14:creationId xmlns:p14="http://schemas.microsoft.com/office/powerpoint/2010/main" val="301939054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9" r:id="rId4"/>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67160-6A1D-484D-926D-F5B3EF0AC716}" type="datetimeFigureOut">
              <a:rPr lang="en-US" smtClean="0"/>
              <a:t>5/27/2022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516B6-55B6-EB4B-BBD3-7E1FD3D9D801}" type="slidenum">
              <a:rPr lang="en-US" smtClean="0"/>
              <a:t>‹#›</a:t>
            </a:fld>
            <a:endParaRPr lang="en-US"/>
          </a:p>
        </p:txBody>
      </p:sp>
      <p:pic>
        <p:nvPicPr>
          <p:cNvPr id="7" name="Picture 6" descr="A screenshot of a game&#10;&#10;Description automatically generated with low confidence">
            <a:extLst>
              <a:ext uri="{FF2B5EF4-FFF2-40B4-BE49-F238E27FC236}">
                <a16:creationId xmlns:a16="http://schemas.microsoft.com/office/drawing/2014/main" id="{02969C1C-149B-902E-09E7-AABA377B26B3}"/>
              </a:ext>
            </a:extLst>
          </p:cNvPr>
          <p:cNvPicPr>
            <a:picLocks noChangeAspect="1"/>
          </p:cNvPicPr>
          <p:nvPr userDrawn="1"/>
        </p:nvPicPr>
        <p:blipFill>
          <a:blip r:embed="rId14"/>
          <a:stretch>
            <a:fillRect/>
          </a:stretch>
        </p:blipFill>
        <p:spPr>
          <a:xfrm>
            <a:off x="793" y="0"/>
            <a:ext cx="12190413" cy="6858000"/>
          </a:xfrm>
          <a:prstGeom prst="rect">
            <a:avLst/>
          </a:prstGeom>
        </p:spPr>
      </p:pic>
      <p:sp>
        <p:nvSpPr>
          <p:cNvPr id="8" name="Rectangle 7">
            <a:extLst>
              <a:ext uri="{FF2B5EF4-FFF2-40B4-BE49-F238E27FC236}">
                <a16:creationId xmlns:a16="http://schemas.microsoft.com/office/drawing/2014/main" id="{D923E7EA-BE69-613B-E9C8-F29772D62DAF}"/>
              </a:ext>
            </a:extLst>
          </p:cNvPr>
          <p:cNvSpPr/>
          <p:nvPr userDrawn="1"/>
        </p:nvSpPr>
        <p:spPr>
          <a:xfrm>
            <a:off x="0" y="-27108"/>
            <a:ext cx="12192000" cy="3726272"/>
          </a:xfrm>
          <a:prstGeom prst="rect">
            <a:avLst/>
          </a:prstGeom>
          <a:gradFill>
            <a:gsLst>
              <a:gs pos="29000">
                <a:schemeClr val="tx1">
                  <a:alpha val="6000"/>
                </a:schemeClr>
              </a:gs>
              <a:gs pos="76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Tree>
    <p:extLst>
      <p:ext uri="{BB962C8B-B14F-4D97-AF65-F5344CB8AC3E}">
        <p14:creationId xmlns:p14="http://schemas.microsoft.com/office/powerpoint/2010/main" val="921681326"/>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hyperlink" Target="https://escuelas.excepcionales.es/2018/05/kahoot-alumnado-sordo.html" TargetMode="External"/><Relationship Id="rId2" Type="http://schemas.openxmlformats.org/officeDocument/2006/relationships/image" Target="../media/image9.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hyperlink" Target="Insider.windows.com" TargetMode="External"/><Relationship Id="rId2" Type="http://schemas.openxmlformats.org/officeDocument/2006/relationships/hyperlink" Target="https://github.com/salmanmkc/Microsoft-Build-Student-Developer-Drop-in-day/blob/main/README.md" TargetMode="External"/><Relationship Id="rId1" Type="http://schemas.openxmlformats.org/officeDocument/2006/relationships/slideLayout" Target="../slideLayouts/slideLayout21.xml"/><Relationship Id="rId4" Type="http://schemas.openxmlformats.org/officeDocument/2006/relationships/hyperlink" Target="https://aka.ms/StudentDeveloperDayChallenge"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3CA1D84-1810-C141-9BFC-9798DAC1A666}"/>
              </a:ext>
            </a:extLst>
          </p:cNvPr>
          <p:cNvSpPr>
            <a:spLocks noGrp="1"/>
          </p:cNvSpPr>
          <p:nvPr>
            <p:ph type="body" sz="quarter" idx="11"/>
          </p:nvPr>
        </p:nvSpPr>
        <p:spPr/>
        <p:txBody>
          <a:bodyPr vert="horz" lIns="91440" tIns="45720" rIns="91440" bIns="45720" rtlCol="0" anchor="t">
            <a:normAutofit/>
          </a:bodyPr>
          <a:lstStyle/>
          <a:p>
            <a:r>
              <a:rPr lang="en-US" sz="2750">
                <a:latin typeface="Segoe UI"/>
                <a:cs typeface="Segoe UI"/>
              </a:rPr>
              <a:t>28th May   </a:t>
            </a:r>
            <a:r>
              <a:rPr lang="en-US" sz="2750" err="1">
                <a:latin typeface="Segoe UI"/>
                <a:cs typeface="Segoe UI"/>
              </a:rPr>
              <a:t>10A</a:t>
            </a:r>
            <a:r>
              <a:rPr lang="en-US" sz="2400" err="1">
                <a:latin typeface="Segoe UI"/>
                <a:cs typeface="Segoe UI"/>
              </a:rPr>
              <a:t>M</a:t>
            </a:r>
            <a:r>
              <a:rPr lang="en-US" sz="2750">
                <a:latin typeface="Segoe UI"/>
                <a:cs typeface="Segoe UI"/>
              </a:rPr>
              <a:t> - </a:t>
            </a:r>
            <a:r>
              <a:rPr lang="en-US" sz="2750" err="1">
                <a:latin typeface="Segoe UI"/>
                <a:cs typeface="Segoe UI"/>
              </a:rPr>
              <a:t>6</a:t>
            </a:r>
            <a:r>
              <a:rPr lang="en-US" sz="2400" err="1">
                <a:latin typeface="Segoe UI"/>
                <a:cs typeface="Segoe UI"/>
              </a:rPr>
              <a:t>PM</a:t>
            </a:r>
            <a:r>
              <a:rPr lang="en-US" sz="2750">
                <a:latin typeface="Segoe UI"/>
                <a:cs typeface="Segoe UI"/>
              </a:rPr>
              <a:t>  </a:t>
            </a:r>
            <a:endParaRPr lang="en-US">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9" name="Text Placeholder 8">
            <a:extLst>
              <a:ext uri="{FF2B5EF4-FFF2-40B4-BE49-F238E27FC236}">
                <a16:creationId xmlns:a16="http://schemas.microsoft.com/office/drawing/2014/main" id="{B9451BE4-86D9-DD45-8653-C74B45BFA137}"/>
              </a:ext>
            </a:extLst>
          </p:cNvPr>
          <p:cNvSpPr>
            <a:spLocks noGrp="1"/>
          </p:cNvSpPr>
          <p:nvPr>
            <p:ph type="body" sz="quarter" idx="12"/>
          </p:nvPr>
        </p:nvSpPr>
        <p:spPr/>
        <p:txBody>
          <a:bodyPr/>
          <a:lstStyle/>
          <a:p>
            <a:r>
              <a:rPr lang="en-US">
                <a:latin typeface="Segoe UI" panose="020B0502040204020203" pitchFamily="34" charset="0"/>
                <a:cs typeface="Segoe UI" panose="020B0502040204020203" pitchFamily="34" charset="0"/>
              </a:rPr>
              <a:t>In Person event</a:t>
            </a:r>
          </a:p>
        </p:txBody>
      </p:sp>
      <p:sp>
        <p:nvSpPr>
          <p:cNvPr id="2" name="Title 1">
            <a:extLst>
              <a:ext uri="{FF2B5EF4-FFF2-40B4-BE49-F238E27FC236}">
                <a16:creationId xmlns:a16="http://schemas.microsoft.com/office/drawing/2014/main" id="{430F800C-C5F3-DF43-8DD1-6F3AE4D8CFC3}"/>
              </a:ext>
            </a:extLst>
          </p:cNvPr>
          <p:cNvSpPr>
            <a:spLocks noGrp="1"/>
          </p:cNvSpPr>
          <p:nvPr>
            <p:ph type="title"/>
          </p:nvPr>
        </p:nvSpPr>
        <p:spPr/>
        <p:txBody>
          <a:bodyPr>
            <a:normAutofit fontScale="90000"/>
          </a:bodyPr>
          <a:lstStyle/>
          <a:p>
            <a:r>
              <a:rPr lang="en-US" sz="4350">
                <a:latin typeface="Segoe UI"/>
                <a:cs typeface="Segoe UI"/>
              </a:rPr>
              <a:t>Microsoft Build: Student Developer Drop-In Day</a:t>
            </a:r>
          </a:p>
        </p:txBody>
      </p:sp>
    </p:spTree>
    <p:extLst>
      <p:ext uri="{BB962C8B-B14F-4D97-AF65-F5344CB8AC3E}">
        <p14:creationId xmlns:p14="http://schemas.microsoft.com/office/powerpoint/2010/main" val="427129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8FE562-15EF-7747-BAD0-72235F3CB99A}"/>
              </a:ext>
            </a:extLst>
          </p:cNvPr>
          <p:cNvSpPr>
            <a:spLocks noGrp="1"/>
          </p:cNvSpPr>
          <p:nvPr>
            <p:ph type="title"/>
          </p:nvPr>
        </p:nvSpPr>
        <p:spPr/>
        <p:txBody>
          <a:bodyPr/>
          <a:lstStyle/>
          <a:p>
            <a:r>
              <a:rPr lang="en-US" sz="4400" dirty="0">
                <a:latin typeface="Segoe UI"/>
                <a:cs typeface="Segoe UI"/>
              </a:rPr>
              <a:t>Microsoft Build: Student Developer Drop-In Day</a:t>
            </a:r>
            <a:endParaRPr lang="en-US" dirty="0">
              <a:latin typeface="Segoe UI" panose="020B0502040204020203" pitchFamily="34" charset="0"/>
              <a:cs typeface="Segoe UI" panose="020B0502040204020203" pitchFamily="34" charset="0"/>
            </a:endParaRPr>
          </a:p>
        </p:txBody>
      </p:sp>
      <p:pic>
        <p:nvPicPr>
          <p:cNvPr id="17" name="Picture Placeholder 16">
            <a:extLst>
              <a:ext uri="{FF2B5EF4-FFF2-40B4-BE49-F238E27FC236}">
                <a16:creationId xmlns:a16="http://schemas.microsoft.com/office/drawing/2014/main" id="{FA1ACA6A-207A-DC48-AC37-A31A2DDAED3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p:blipFill>
        <p:spPr>
          <a:xfrm>
            <a:off x="623252" y="3625148"/>
            <a:ext cx="1948377" cy="1948377"/>
          </a:xfrm>
        </p:spPr>
      </p:pic>
      <p:sp>
        <p:nvSpPr>
          <p:cNvPr id="14" name="Text Placeholder 13">
            <a:extLst>
              <a:ext uri="{FF2B5EF4-FFF2-40B4-BE49-F238E27FC236}">
                <a16:creationId xmlns:a16="http://schemas.microsoft.com/office/drawing/2014/main" id="{5A6CB507-4305-3B47-B325-906FA572FC58}"/>
              </a:ext>
            </a:extLst>
          </p:cNvPr>
          <p:cNvSpPr>
            <a:spLocks noGrp="1"/>
          </p:cNvSpPr>
          <p:nvPr>
            <p:ph type="body" sz="quarter" idx="16"/>
          </p:nvPr>
        </p:nvSpPr>
        <p:spPr>
          <a:xfrm>
            <a:off x="623252" y="5773163"/>
            <a:ext cx="2768106" cy="392654"/>
          </a:xfrm>
        </p:spPr>
        <p:txBody>
          <a:bodyPr vert="horz" lIns="91440" tIns="45720" rIns="91440" bIns="45720" rtlCol="0" anchor="t">
            <a:normAutofit/>
          </a:bodyPr>
          <a:lstStyle/>
          <a:p>
            <a:r>
              <a:rPr lang="en-US" dirty="0">
                <a:latin typeface="Segoe UI"/>
                <a:cs typeface="Segoe UI"/>
              </a:rPr>
              <a:t>Salman Chishti</a:t>
            </a:r>
            <a:endParaRPr lang="en-US" dirty="0"/>
          </a:p>
        </p:txBody>
      </p:sp>
      <p:sp>
        <p:nvSpPr>
          <p:cNvPr id="9" name="Text Placeholder 8">
            <a:extLst>
              <a:ext uri="{FF2B5EF4-FFF2-40B4-BE49-F238E27FC236}">
                <a16:creationId xmlns:a16="http://schemas.microsoft.com/office/drawing/2014/main" id="{2D71A653-031B-EC4F-BF9C-BDC36AB7DF36}"/>
              </a:ext>
            </a:extLst>
          </p:cNvPr>
          <p:cNvSpPr>
            <a:spLocks noGrp="1"/>
          </p:cNvSpPr>
          <p:nvPr>
            <p:ph type="body" sz="quarter" idx="17"/>
          </p:nvPr>
        </p:nvSpPr>
        <p:spPr>
          <a:xfrm>
            <a:off x="623252" y="6165817"/>
            <a:ext cx="2123337" cy="549308"/>
          </a:xfrm>
        </p:spPr>
        <p:txBody>
          <a:bodyPr>
            <a:normAutofit fontScale="92500" lnSpcReduction="10000"/>
          </a:bodyPr>
          <a:lstStyle/>
          <a:p>
            <a:pPr>
              <a:lnSpc>
                <a:spcPct val="100000"/>
              </a:lnSpc>
            </a:pPr>
            <a:r>
              <a:rPr lang="en-US" sz="1200" dirty="0">
                <a:latin typeface="Segoe UI" panose="020B0502040204020203" pitchFamily="34" charset="0"/>
                <a:cs typeface="Segoe UI" panose="020B0502040204020203" pitchFamily="34" charset="0"/>
              </a:rPr>
              <a:t>Microsoft Azure &amp; Windows Insider MVP, </a:t>
            </a:r>
            <a:r>
              <a:rPr lang="en-US" sz="1200" dirty="0" err="1">
                <a:latin typeface="Segoe UI" panose="020B0502040204020203" pitchFamily="34" charset="0"/>
                <a:cs typeface="Segoe UI" panose="020B0502040204020203" pitchFamily="34" charset="0"/>
              </a:rPr>
              <a:t>MCT</a:t>
            </a:r>
            <a:r>
              <a:rPr lang="en-US" sz="1200" dirty="0">
                <a:latin typeface="Segoe UI" panose="020B0502040204020203" pitchFamily="34" charset="0"/>
                <a:cs typeface="Segoe UI" panose="020B0502040204020203" pitchFamily="34" charset="0"/>
              </a:rPr>
              <a:t> Regional Lead</a:t>
            </a:r>
          </a:p>
        </p:txBody>
      </p:sp>
      <p:sp>
        <p:nvSpPr>
          <p:cNvPr id="10" name="Text Placeholder 9">
            <a:extLst>
              <a:ext uri="{FF2B5EF4-FFF2-40B4-BE49-F238E27FC236}">
                <a16:creationId xmlns:a16="http://schemas.microsoft.com/office/drawing/2014/main" id="{FAA136F5-808F-6C4D-AE4F-F149B03A2843}"/>
              </a:ext>
            </a:extLst>
          </p:cNvPr>
          <p:cNvSpPr>
            <a:spLocks noGrp="1"/>
          </p:cNvSpPr>
          <p:nvPr>
            <p:ph type="body" sz="quarter" idx="11"/>
          </p:nvPr>
        </p:nvSpPr>
        <p:spPr/>
        <p:txBody>
          <a:bodyPr>
            <a:normAutofit/>
          </a:bodyPr>
          <a:lstStyle/>
          <a:p>
            <a:r>
              <a:rPr lang="en-US" dirty="0">
                <a:latin typeface="Segoe UI" panose="020B0502040204020203" pitchFamily="34" charset="0"/>
                <a:cs typeface="Segoe UI" panose="020B0502040204020203" pitchFamily="34" charset="0"/>
              </a:rPr>
              <a:t>28th May   </a:t>
            </a:r>
            <a:r>
              <a:rPr lang="en-US" dirty="0" err="1">
                <a:latin typeface="Segoe UI" panose="020B0502040204020203" pitchFamily="34" charset="0"/>
                <a:cs typeface="Segoe UI" panose="020B0502040204020203" pitchFamily="34" charset="0"/>
              </a:rPr>
              <a:t>10AM</a:t>
            </a:r>
            <a:r>
              <a:rPr lang="en-US" dirty="0">
                <a:latin typeface="Segoe UI" panose="020B0502040204020203" pitchFamily="34" charset="0"/>
                <a:cs typeface="Segoe UI" panose="020B0502040204020203" pitchFamily="34" charset="0"/>
              </a:rPr>
              <a:t> - </a:t>
            </a:r>
            <a:r>
              <a:rPr lang="en-US" dirty="0" err="1">
                <a:latin typeface="Segoe UI" panose="020B0502040204020203" pitchFamily="34" charset="0"/>
                <a:cs typeface="Segoe UI" panose="020B0502040204020203" pitchFamily="34" charset="0"/>
              </a:rPr>
              <a:t>6PM</a:t>
            </a:r>
            <a:r>
              <a:rPr lang="en-US" dirty="0">
                <a:latin typeface="Segoe UI" panose="020B0502040204020203" pitchFamily="34" charset="0"/>
                <a:cs typeface="Segoe UI" panose="020B0502040204020203" pitchFamily="34" charset="0"/>
              </a:rPr>
              <a:t>  </a:t>
            </a:r>
          </a:p>
          <a:p>
            <a:r>
              <a:rPr lang="en-US" dirty="0">
                <a:solidFill>
                  <a:srgbClr val="D59DFF"/>
                </a:solidFill>
                <a:latin typeface="Segoe UI" panose="020B0502040204020203" pitchFamily="34" charset="0"/>
                <a:cs typeface="Segoe UI" panose="020B0502040204020203" pitchFamily="34" charset="0"/>
              </a:rPr>
              <a:t>In Person Event</a:t>
            </a:r>
          </a:p>
        </p:txBody>
      </p:sp>
      <p:sp>
        <p:nvSpPr>
          <p:cNvPr id="15" name="Text Placeholder 6">
            <a:extLst>
              <a:ext uri="{FF2B5EF4-FFF2-40B4-BE49-F238E27FC236}">
                <a16:creationId xmlns:a16="http://schemas.microsoft.com/office/drawing/2014/main" id="{4D1FBD04-34F1-2F0C-1EC1-6E64C9175FB1}"/>
              </a:ext>
            </a:extLst>
          </p:cNvPr>
          <p:cNvSpPr txBox="1">
            <a:spLocks/>
          </p:cNvSpPr>
          <p:nvPr/>
        </p:nvSpPr>
        <p:spPr>
          <a:xfrm>
            <a:off x="398155" y="3096569"/>
            <a:ext cx="5455079" cy="528579"/>
          </a:xfrm>
          <a:prstGeom prst="rect">
            <a:avLst/>
          </a:prstGeom>
        </p:spPr>
        <p:txBody>
          <a:bodyPr vert="horz" lIns="91440" tIns="45720" rIns="91440" bIns="45720" rtlCol="0" anchor="t">
            <a:normAutofit/>
          </a:bodyPr>
          <a:lstStyle>
            <a:lvl1pPr marL="0" indent="0" algn="l" defTabSz="914217"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pic>
        <p:nvPicPr>
          <p:cNvPr id="4" name="Picture Placeholder 16">
            <a:extLst>
              <a:ext uri="{FF2B5EF4-FFF2-40B4-BE49-F238E27FC236}">
                <a16:creationId xmlns:a16="http://schemas.microsoft.com/office/drawing/2014/main" id="{3984DDCB-F7A5-7A90-9059-9A545E71C9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88114" y="3631010"/>
            <a:ext cx="1948377" cy="1948377"/>
          </a:xfrm>
          <a:prstGeom prst="rect">
            <a:avLst/>
          </a:prstGeom>
        </p:spPr>
      </p:pic>
      <p:pic>
        <p:nvPicPr>
          <p:cNvPr id="2" name="Picture 2">
            <a:extLst>
              <a:ext uri="{FF2B5EF4-FFF2-40B4-BE49-F238E27FC236}">
                <a16:creationId xmlns:a16="http://schemas.microsoft.com/office/drawing/2014/main" id="{7BBA9132-3778-695A-5A05-DABFA19F6BE0}"/>
              </a:ext>
            </a:extLst>
          </p:cNvPr>
          <p:cNvPicPr>
            <a:picLocks noChangeAspect="1"/>
          </p:cNvPicPr>
          <p:nvPr/>
        </p:nvPicPr>
        <p:blipFill rotWithShape="1">
          <a:blip r:embed="rId3"/>
          <a:srcRect t="28965" r="-483" b="26893"/>
          <a:stretch/>
        </p:blipFill>
        <p:spPr>
          <a:xfrm>
            <a:off x="2748155" y="3630336"/>
            <a:ext cx="2035783" cy="1954350"/>
          </a:xfrm>
          <a:prstGeom prst="rect">
            <a:avLst/>
          </a:prstGeom>
        </p:spPr>
      </p:pic>
      <p:sp>
        <p:nvSpPr>
          <p:cNvPr id="6" name="Text Placeholder 13">
            <a:extLst>
              <a:ext uri="{FF2B5EF4-FFF2-40B4-BE49-F238E27FC236}">
                <a16:creationId xmlns:a16="http://schemas.microsoft.com/office/drawing/2014/main" id="{5B933836-C755-E4E2-4382-AD65BC961F4D}"/>
              </a:ext>
            </a:extLst>
          </p:cNvPr>
          <p:cNvSpPr txBox="1">
            <a:spLocks/>
          </p:cNvSpPr>
          <p:nvPr/>
        </p:nvSpPr>
        <p:spPr>
          <a:xfrm>
            <a:off x="2651344" y="5808332"/>
            <a:ext cx="2768106" cy="392654"/>
          </a:xfrm>
          <a:prstGeom prst="rect">
            <a:avLst/>
          </a:prstGeom>
        </p:spPr>
        <p:txBody>
          <a:bodyPr vert="horz" lIns="91440" tIns="45720" rIns="91440" bIns="45720" rtlCol="0" anchor="t">
            <a:normAutofit/>
          </a:bodyPr>
          <a:lstStyle>
            <a:lvl1pPr marL="0" indent="0" algn="l" defTabSz="914217"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Segoe UI"/>
                <a:cs typeface="Segoe UI"/>
              </a:rPr>
              <a:t>Bruno Capuano</a:t>
            </a:r>
            <a:endParaRPr lang="en-US"/>
          </a:p>
        </p:txBody>
      </p:sp>
      <p:sp>
        <p:nvSpPr>
          <p:cNvPr id="11" name="Text Placeholder 8">
            <a:extLst>
              <a:ext uri="{FF2B5EF4-FFF2-40B4-BE49-F238E27FC236}">
                <a16:creationId xmlns:a16="http://schemas.microsoft.com/office/drawing/2014/main" id="{FEE9343A-E0C9-1BE3-EC63-EC5964EAE218}"/>
              </a:ext>
            </a:extLst>
          </p:cNvPr>
          <p:cNvSpPr txBox="1">
            <a:spLocks/>
          </p:cNvSpPr>
          <p:nvPr/>
        </p:nvSpPr>
        <p:spPr>
          <a:xfrm>
            <a:off x="2660601" y="6165817"/>
            <a:ext cx="2123337" cy="392654"/>
          </a:xfrm>
          <a:prstGeom prst="rect">
            <a:avLst/>
          </a:prstGeom>
        </p:spPr>
        <p:txBody>
          <a:bodyPr vert="horz" lIns="91440" tIns="45720" rIns="91440" bIns="45720" rtlCol="0">
            <a:normAutofit fontScale="92500" lnSpcReduction="10000"/>
          </a:bodyPr>
          <a:lstStyle>
            <a:lvl1pPr marL="0" indent="0" algn="l" defTabSz="914217" rtl="0" eaLnBrk="1" latinLnBrk="0" hangingPunct="1">
              <a:lnSpc>
                <a:spcPct val="90000"/>
              </a:lnSpc>
              <a:spcBef>
                <a:spcPts val="1000"/>
              </a:spcBef>
              <a:buFont typeface="Arial" panose="020B0604020202020204" pitchFamily="34" charset="0"/>
              <a:buNone/>
              <a:defRPr sz="1600" b="0" kern="1200">
                <a:solidFill>
                  <a:schemeClr val="bg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latin typeface="Segoe UI" panose="020B0502040204020203" pitchFamily="34" charset="0"/>
                <a:cs typeface="Segoe UI" panose="020B0502040204020203" pitchFamily="34" charset="0"/>
              </a:rPr>
              <a:t>Senior Cloud Advocate at Microsoft</a:t>
            </a:r>
          </a:p>
        </p:txBody>
      </p:sp>
    </p:spTree>
    <p:extLst>
      <p:ext uri="{BB962C8B-B14F-4D97-AF65-F5344CB8AC3E}">
        <p14:creationId xmlns:p14="http://schemas.microsoft.com/office/powerpoint/2010/main" val="299889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7F8D-E861-0F60-5733-02D8DDF62833}"/>
              </a:ext>
            </a:extLst>
          </p:cNvPr>
          <p:cNvSpPr>
            <a:spLocks noGrp="1"/>
          </p:cNvSpPr>
          <p:nvPr>
            <p:ph type="title"/>
          </p:nvPr>
        </p:nvSpPr>
        <p:spPr>
          <a:xfrm>
            <a:off x="706932" y="2818937"/>
            <a:ext cx="9388044" cy="1325563"/>
          </a:xfrm>
        </p:spPr>
        <p:txBody>
          <a:bodyPr>
            <a:normAutofit/>
          </a:bodyPr>
          <a:lstStyle/>
          <a:p>
            <a:r>
              <a:rPr lang="en-GB" sz="4000">
                <a:solidFill>
                  <a:schemeClr val="tx1"/>
                </a:solidFill>
                <a:latin typeface="Segoe UI" panose="020B0502040204020203" pitchFamily="34" charset="0"/>
                <a:cs typeface="Segoe UI" panose="020B0502040204020203" pitchFamily="34" charset="0"/>
              </a:rPr>
              <a:t>Hands up if you use LinkedIn?</a:t>
            </a:r>
          </a:p>
        </p:txBody>
      </p:sp>
    </p:spTree>
    <p:extLst>
      <p:ext uri="{BB962C8B-B14F-4D97-AF65-F5344CB8AC3E}">
        <p14:creationId xmlns:p14="http://schemas.microsoft.com/office/powerpoint/2010/main" val="27369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Rectangle 3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EE4E3-3BA6-ACCB-F7FC-3127DE0EDFE9}"/>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latin typeface="Segoe UI" panose="020B0502040204020203" pitchFamily="34" charset="0"/>
                <a:cs typeface="Segoe UI" panose="020B0502040204020203" pitchFamily="34" charset="0"/>
              </a:rPr>
              <a:t>LinkedIn Profiles</a:t>
            </a:r>
          </a:p>
        </p:txBody>
      </p:sp>
      <p:pic>
        <p:nvPicPr>
          <p:cNvPr id="15" name="Picture 14">
            <a:extLst>
              <a:ext uri="{FF2B5EF4-FFF2-40B4-BE49-F238E27FC236}">
                <a16:creationId xmlns:a16="http://schemas.microsoft.com/office/drawing/2014/main" id="{D99DC99F-7757-6A52-23A3-42690B5E5B0D}"/>
              </a:ext>
            </a:extLst>
          </p:cNvPr>
          <p:cNvPicPr>
            <a:picLocks noChangeAspect="1"/>
          </p:cNvPicPr>
          <p:nvPr/>
        </p:nvPicPr>
        <p:blipFill>
          <a:blip r:embed="rId2"/>
          <a:stretch>
            <a:fillRect/>
          </a:stretch>
        </p:blipFill>
        <p:spPr>
          <a:xfrm>
            <a:off x="1715355" y="2218405"/>
            <a:ext cx="4007656" cy="3997637"/>
          </a:xfrm>
          <a:prstGeom prst="rect">
            <a:avLst/>
          </a:prstGeom>
        </p:spPr>
      </p:pic>
      <p:pic>
        <p:nvPicPr>
          <p:cNvPr id="19" name="Picture 18">
            <a:extLst>
              <a:ext uri="{FF2B5EF4-FFF2-40B4-BE49-F238E27FC236}">
                <a16:creationId xmlns:a16="http://schemas.microsoft.com/office/drawing/2014/main" id="{F3527395-4CB3-F78D-1C21-35B57B82C7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9648" y="1838324"/>
            <a:ext cx="4016036" cy="4766899"/>
          </a:xfrm>
          <a:prstGeom prst="rect">
            <a:avLst/>
          </a:prstGeom>
        </p:spPr>
      </p:pic>
    </p:spTree>
    <p:extLst>
      <p:ext uri="{BB962C8B-B14F-4D97-AF65-F5344CB8AC3E}">
        <p14:creationId xmlns:p14="http://schemas.microsoft.com/office/powerpoint/2010/main" val="57141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7F8D-E861-0F60-5733-02D8DDF62833}"/>
              </a:ext>
            </a:extLst>
          </p:cNvPr>
          <p:cNvSpPr>
            <a:spLocks noGrp="1"/>
          </p:cNvSpPr>
          <p:nvPr>
            <p:ph type="title"/>
          </p:nvPr>
        </p:nvSpPr>
        <p:spPr>
          <a:xfrm>
            <a:off x="743508" y="207411"/>
            <a:ext cx="6760585" cy="1325563"/>
          </a:xfrm>
        </p:spPr>
        <p:txBody>
          <a:bodyPr>
            <a:normAutofit/>
          </a:bodyPr>
          <a:lstStyle/>
          <a:p>
            <a:r>
              <a:rPr lang="en-GB" sz="4000">
                <a:solidFill>
                  <a:schemeClr val="tx1"/>
                </a:solidFill>
                <a:latin typeface="Segoe UI" panose="020B0502040204020203" pitchFamily="34" charset="0"/>
                <a:cs typeface="Segoe UI" panose="020B0502040204020203" pitchFamily="34" charset="0"/>
              </a:rPr>
              <a:t>Quiz</a:t>
            </a:r>
          </a:p>
        </p:txBody>
      </p:sp>
      <p:pic>
        <p:nvPicPr>
          <p:cNvPr id="4" name="Picture 3" descr="A picture containing graphical user interface&#10;&#10;Description automatically generated">
            <a:extLst>
              <a:ext uri="{FF2B5EF4-FFF2-40B4-BE49-F238E27FC236}">
                <a16:creationId xmlns:a16="http://schemas.microsoft.com/office/drawing/2014/main" id="{4313F9B2-4EEC-CA7B-0AFE-117F42DEE76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34895" y="1352256"/>
            <a:ext cx="9005011" cy="5065319"/>
          </a:xfrm>
          <a:prstGeom prst="rect">
            <a:avLst/>
          </a:prstGeom>
          <a:ln>
            <a:noFill/>
          </a:ln>
          <a:effectLst>
            <a:softEdge rad="112500"/>
          </a:effectLst>
        </p:spPr>
      </p:pic>
    </p:spTree>
    <p:extLst>
      <p:ext uri="{BB962C8B-B14F-4D97-AF65-F5344CB8AC3E}">
        <p14:creationId xmlns:p14="http://schemas.microsoft.com/office/powerpoint/2010/main" val="329421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45E2-9134-DD37-78EA-85499ED09F1A}"/>
              </a:ext>
            </a:extLst>
          </p:cNvPr>
          <p:cNvSpPr>
            <a:spLocks noGrp="1"/>
          </p:cNvSpPr>
          <p:nvPr>
            <p:ph type="title"/>
          </p:nvPr>
        </p:nvSpPr>
        <p:spPr>
          <a:xfrm>
            <a:off x="603808" y="542181"/>
            <a:ext cx="6760585" cy="1325563"/>
          </a:xfrm>
        </p:spPr>
        <p:txBody>
          <a:bodyPr>
            <a:normAutofit/>
          </a:bodyPr>
          <a:lstStyle/>
          <a:p>
            <a:r>
              <a:rPr lang="en-GB" sz="4800">
                <a:solidFill>
                  <a:schemeClr val="tx1"/>
                </a:solidFill>
                <a:latin typeface="Segoe UI" panose="020B0502040204020203" pitchFamily="34" charset="0"/>
                <a:cs typeface="Segoe UI" panose="020B0502040204020203" pitchFamily="34" charset="0"/>
              </a:rPr>
              <a:t>Next </a:t>
            </a:r>
            <a:r>
              <a:rPr lang="en-GB">
                <a:solidFill>
                  <a:schemeClr val="tx1"/>
                </a:solidFill>
                <a:latin typeface="Segoe UI" panose="020B0502040204020203" pitchFamily="34" charset="0"/>
                <a:cs typeface="Segoe UI" panose="020B0502040204020203" pitchFamily="34" charset="0"/>
              </a:rPr>
              <a:t>steps</a:t>
            </a:r>
            <a:endParaRPr lang="en-GB" sz="4800">
              <a:solidFill>
                <a:schemeClr val="tx1"/>
              </a:solidFill>
              <a:latin typeface="Segoe UI" panose="020B0502040204020203" pitchFamily="34" charset="0"/>
              <a:cs typeface="Segoe UI" panose="020B0502040204020203" pitchFamily="34" charset="0"/>
            </a:endParaRPr>
          </a:p>
        </p:txBody>
      </p:sp>
      <p:sp>
        <p:nvSpPr>
          <p:cNvPr id="9" name="Text Placeholder 8">
            <a:extLst>
              <a:ext uri="{FF2B5EF4-FFF2-40B4-BE49-F238E27FC236}">
                <a16:creationId xmlns:a16="http://schemas.microsoft.com/office/drawing/2014/main" id="{B1F944D4-EEB6-5528-FBBC-C4C2E2FF8EF5}"/>
              </a:ext>
            </a:extLst>
          </p:cNvPr>
          <p:cNvSpPr>
            <a:spLocks noGrp="1"/>
          </p:cNvSpPr>
          <p:nvPr>
            <p:ph type="body" sz="quarter" idx="11"/>
          </p:nvPr>
        </p:nvSpPr>
        <p:spPr>
          <a:xfrm>
            <a:off x="611621" y="2068370"/>
            <a:ext cx="8303705" cy="3037030"/>
          </a:xfrm>
        </p:spPr>
        <p:txBody>
          <a:bodyPr>
            <a:normAutofit fontScale="92500" lnSpcReduction="20000"/>
          </a:bodyPr>
          <a:lstStyle/>
          <a:p>
            <a:r>
              <a:rPr lang="en-GB" sz="4400" dirty="0">
                <a:solidFill>
                  <a:schemeClr val="tx1"/>
                </a:solidFill>
                <a:latin typeface="Segoe UI" panose="020B0502040204020203" pitchFamily="34" charset="0"/>
                <a:ea typeface="+mj-ea"/>
                <a:cs typeface="Segoe UI" panose="020B0502040204020203" pitchFamily="34" charset="0"/>
              </a:rPr>
              <a:t>All the </a:t>
            </a:r>
            <a:r>
              <a:rPr lang="en-GB" sz="4400" dirty="0" err="1">
                <a:solidFill>
                  <a:schemeClr val="tx1"/>
                </a:solidFill>
                <a:latin typeface="Segoe UI" panose="020B0502040204020203" pitchFamily="34" charset="0"/>
                <a:ea typeface="+mj-ea"/>
                <a:cs typeface="Segoe UI" panose="020B0502040204020203" pitchFamily="34" charset="0"/>
              </a:rPr>
              <a:t>resourcestoday</a:t>
            </a:r>
            <a:r>
              <a:rPr lang="en-GB" sz="4400" dirty="0">
                <a:solidFill>
                  <a:schemeClr val="tx1"/>
                </a:solidFill>
                <a:latin typeface="Segoe UI" panose="020B0502040204020203" pitchFamily="34" charset="0"/>
                <a:ea typeface="+mj-ea"/>
                <a:cs typeface="Segoe UI" panose="020B0502040204020203" pitchFamily="34" charset="0"/>
              </a:rPr>
              <a:t>!</a:t>
            </a:r>
            <a:endParaRPr lang="en-GB" sz="4400" dirty="0">
              <a:solidFill>
                <a:schemeClr val="tx1"/>
              </a:solidFill>
              <a:latin typeface="Segoe UI" panose="020B0502040204020203" pitchFamily="34" charset="0"/>
              <a:ea typeface="+mj-ea"/>
              <a:cs typeface="Segoe UI" panose="020B0502040204020203" pitchFamily="34" charset="0"/>
              <a:hlinkClick r:id="rId2">
                <a:extLst>
                  <a:ext uri="{A12FA001-AC4F-418D-AE19-62706E023703}">
                    <ahyp:hlinkClr xmlns:ahyp="http://schemas.microsoft.com/office/drawing/2018/hyperlinkcolor" val="tx"/>
                  </a:ext>
                </a:extLst>
              </a:hlinkClick>
            </a:endParaRPr>
          </a:p>
          <a:p>
            <a:r>
              <a:rPr lang="en-GB">
                <a:latin typeface="Segoe UI" panose="020B0502040204020203" pitchFamily="34" charset="0"/>
                <a:cs typeface="Segoe UI" panose="020B0502040204020203" pitchFamily="34" charset="0"/>
                <a:hlinkClick r:id="rId2"/>
              </a:rPr>
              <a:t>Microsoft-Build-Student-Developer-Drop-in-day Resources</a:t>
            </a:r>
            <a:endParaRPr lang="en-GB">
              <a:latin typeface="Segoe UI" panose="020B0502040204020203" pitchFamily="34" charset="0"/>
              <a:cs typeface="Segoe UI" panose="020B0502040204020203" pitchFamily="34" charset="0"/>
            </a:endParaRPr>
          </a:p>
          <a:p>
            <a:endParaRPr lang="en-GB" dirty="0">
              <a:latin typeface="Segoe UI" panose="020B0502040204020203" pitchFamily="34" charset="0"/>
              <a:cs typeface="Segoe UI" panose="020B0502040204020203" pitchFamily="34" charset="0"/>
            </a:endParaRPr>
          </a:p>
          <a:p>
            <a:r>
              <a:rPr lang="en-GB" dirty="0">
                <a:solidFill>
                  <a:schemeClr val="tx1"/>
                </a:solidFill>
                <a:latin typeface="Segoe UI" panose="020B0502040204020203" pitchFamily="34" charset="0"/>
                <a:cs typeface="Segoe UI" panose="020B0502040204020203" pitchFamily="34" charset="0"/>
              </a:rPr>
              <a:t>Windows Insider Program</a:t>
            </a:r>
          </a:p>
          <a:p>
            <a:r>
              <a:rPr lang="en-GB" sz="3200" dirty="0" err="1">
                <a:latin typeface="Segoe UI" panose="020B0502040204020203" pitchFamily="34" charset="0"/>
                <a:cs typeface="Segoe UI" panose="020B0502040204020203" pitchFamily="34" charset="0"/>
                <a:hlinkClick r:id="rId3"/>
              </a:rPr>
              <a:t>Insider.windows.com</a:t>
            </a:r>
            <a:br>
              <a:rPr lang="en-GB" sz="3200" dirty="0">
                <a:latin typeface="Segoe UI" panose="020B0502040204020203" pitchFamily="34" charset="0"/>
                <a:cs typeface="Segoe UI" panose="020B0502040204020203" pitchFamily="34" charset="0"/>
              </a:rPr>
            </a:br>
            <a:br>
              <a:rPr lang="en-GB" sz="3200" dirty="0">
                <a:latin typeface="Segoe UI" panose="020B0502040204020203" pitchFamily="34" charset="0"/>
                <a:cs typeface="Segoe UI" panose="020B0502040204020203" pitchFamily="34" charset="0"/>
              </a:rPr>
            </a:br>
            <a:r>
              <a:rPr lang="en-GB" sz="3000" dirty="0">
                <a:solidFill>
                  <a:schemeClr val="tx1"/>
                </a:solidFill>
                <a:latin typeface="Segoe UI" panose="020B0502040204020203" pitchFamily="34" charset="0"/>
                <a:cs typeface="Segoe UI" panose="020B0502040204020203" pitchFamily="34" charset="0"/>
              </a:rPr>
              <a:t>Cloud Skills Challenge</a:t>
            </a:r>
            <a:br>
              <a:rPr lang="en-GB" sz="3000" dirty="0">
                <a:solidFill>
                  <a:schemeClr val="tx1"/>
                </a:solidFill>
                <a:latin typeface="Segoe UI" panose="020B0502040204020203" pitchFamily="34" charset="0"/>
                <a:cs typeface="Segoe UI" panose="020B0502040204020203" pitchFamily="34" charset="0"/>
              </a:rPr>
            </a:br>
            <a:r>
              <a:rPr lang="en-GB" sz="3000" dirty="0">
                <a:solidFill>
                  <a:schemeClr val="tx1"/>
                </a:solidFill>
                <a:latin typeface="Segoe UI" panose="020B0502040204020203" pitchFamily="34" charset="0"/>
                <a:cs typeface="Segoe UI" panose="020B0502040204020203" pitchFamily="34" charset="0"/>
                <a:hlinkClick r:id="rId4"/>
              </a:rPr>
              <a:t>https://</a:t>
            </a:r>
            <a:r>
              <a:rPr lang="en-GB" sz="3000" dirty="0" err="1">
                <a:solidFill>
                  <a:schemeClr val="tx1"/>
                </a:solidFill>
                <a:latin typeface="Segoe UI" panose="020B0502040204020203" pitchFamily="34" charset="0"/>
                <a:cs typeface="Segoe UI" panose="020B0502040204020203" pitchFamily="34" charset="0"/>
                <a:hlinkClick r:id="rId4"/>
              </a:rPr>
              <a:t>aka.ms</a:t>
            </a:r>
            <a:r>
              <a:rPr lang="en-GB" sz="3000" dirty="0">
                <a:solidFill>
                  <a:schemeClr val="tx1"/>
                </a:solidFill>
                <a:latin typeface="Segoe UI" panose="020B0502040204020203" pitchFamily="34" charset="0"/>
                <a:cs typeface="Segoe UI" panose="020B0502040204020203" pitchFamily="34" charset="0"/>
                <a:hlinkClick r:id="rId4"/>
              </a:rPr>
              <a:t>/</a:t>
            </a:r>
            <a:r>
              <a:rPr lang="en-GB" sz="3000" dirty="0" err="1">
                <a:solidFill>
                  <a:schemeClr val="tx1"/>
                </a:solidFill>
                <a:latin typeface="Segoe UI" panose="020B0502040204020203" pitchFamily="34" charset="0"/>
                <a:cs typeface="Segoe UI" panose="020B0502040204020203" pitchFamily="34" charset="0"/>
                <a:hlinkClick r:id="rId4"/>
              </a:rPr>
              <a:t>StudentDeveloperDayChallenge</a:t>
            </a:r>
            <a:r>
              <a:rPr lang="en-GB" sz="3000" dirty="0">
                <a:solidFill>
                  <a:schemeClr val="tx1"/>
                </a:solidFill>
                <a:latin typeface="Segoe UI" panose="020B0502040204020203" pitchFamily="34" charset="0"/>
                <a:cs typeface="Segoe UI" panose="020B0502040204020203" pitchFamily="34" charset="0"/>
              </a:rPr>
              <a:t> </a:t>
            </a:r>
            <a:endParaRPr lang="en-GB" sz="3200" dirty="0">
              <a:solidFill>
                <a:schemeClr val="tx1"/>
              </a:solidFill>
              <a:latin typeface="Segoe UI" panose="020B0502040204020203" pitchFamily="34" charset="0"/>
              <a:cs typeface="Segoe UI" panose="020B0502040204020203" pitchFamily="34" charset="0"/>
            </a:endParaRPr>
          </a:p>
          <a:p>
            <a:endParaRPr lang="en-GB" sz="3200" dirty="0">
              <a:latin typeface="Segoe UI" panose="020B0502040204020203" pitchFamily="34" charset="0"/>
              <a:cs typeface="Segoe UI" panose="020B0502040204020203" pitchFamily="34" charset="0"/>
            </a:endParaRPr>
          </a:p>
          <a:p>
            <a:endParaRPr lang="en-GB" dirty="0">
              <a:latin typeface="Segoe UI" panose="020B0502040204020203" pitchFamily="34" charset="0"/>
              <a:cs typeface="Segoe UI" panose="020B0502040204020203" pitchFamily="34" charset="0"/>
            </a:endParaRPr>
          </a:p>
          <a:p>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6525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9518-0A31-4A71-5DEF-95E5A2077A3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000">
                <a:solidFill>
                  <a:srgbClr val="FFFFFF"/>
                </a:solidFill>
                <a:latin typeface="Segoe UI" panose="020B0502040204020203" pitchFamily="34" charset="0"/>
                <a:cs typeface="Segoe UI" panose="020B0502040204020203" pitchFamily="34" charset="0"/>
              </a:rPr>
              <a:t>Agenda Part 1</a:t>
            </a:r>
          </a:p>
        </p:txBody>
      </p:sp>
      <p:graphicFrame>
        <p:nvGraphicFramePr>
          <p:cNvPr id="53" name="TextBox 5">
            <a:extLst>
              <a:ext uri="{FF2B5EF4-FFF2-40B4-BE49-F238E27FC236}">
                <a16:creationId xmlns:a16="http://schemas.microsoft.com/office/drawing/2014/main" id="{D4DB32DC-D2AD-21BA-456D-D071F0DD922C}"/>
              </a:ext>
            </a:extLst>
          </p:cNvPr>
          <p:cNvGraphicFramePr/>
          <p:nvPr>
            <p:extLst>
              <p:ext uri="{D42A27DB-BD31-4B8C-83A1-F6EECF244321}">
                <p14:modId xmlns:p14="http://schemas.microsoft.com/office/powerpoint/2010/main" val="3449066306"/>
              </p:ext>
            </p:extLst>
          </p:nvPr>
        </p:nvGraphicFramePr>
        <p:xfrm>
          <a:off x="1060704" y="1860620"/>
          <a:ext cx="10769555" cy="361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10238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9518-0A31-4A71-5DEF-95E5A2077A3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Agenda Part 2</a:t>
            </a:r>
          </a:p>
        </p:txBody>
      </p:sp>
      <p:graphicFrame>
        <p:nvGraphicFramePr>
          <p:cNvPr id="53" name="TextBox 5">
            <a:extLst>
              <a:ext uri="{FF2B5EF4-FFF2-40B4-BE49-F238E27FC236}">
                <a16:creationId xmlns:a16="http://schemas.microsoft.com/office/drawing/2014/main" id="{D4DB32DC-D2AD-21BA-456D-D071F0DD922C}"/>
              </a:ext>
            </a:extLst>
          </p:cNvPr>
          <p:cNvGraphicFramePr/>
          <p:nvPr>
            <p:extLst>
              <p:ext uri="{D42A27DB-BD31-4B8C-83A1-F6EECF244321}">
                <p14:modId xmlns:p14="http://schemas.microsoft.com/office/powerpoint/2010/main" val="2446089265"/>
              </p:ext>
            </p:extLst>
          </p:nvPr>
        </p:nvGraphicFramePr>
        <p:xfrm>
          <a:off x="1060704" y="1860620"/>
          <a:ext cx="10769555" cy="361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84146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ECA6DBED6E04B832764514ACDEB77" ma:contentTypeVersion="4" ma:contentTypeDescription="Create a new document." ma:contentTypeScope="" ma:versionID="4f2c1bd337bda89158fababf22dd568a">
  <xsd:schema xmlns:xsd="http://www.w3.org/2001/XMLSchema" xmlns:xs="http://www.w3.org/2001/XMLSchema" xmlns:p="http://schemas.microsoft.com/office/2006/metadata/properties" xmlns:ns2="79de9a30-5bab-4cdf-8ccb-90ca9b42954b" xmlns:ns3="8b1fc5da-70ac-4e94-9a9a-64459a48f628" targetNamespace="http://schemas.microsoft.com/office/2006/metadata/properties" ma:root="true" ma:fieldsID="2f8606a2852f85e0ea63eead42db76c1" ns2:_="" ns3:_="">
    <xsd:import namespace="79de9a30-5bab-4cdf-8ccb-90ca9b42954b"/>
    <xsd:import namespace="8b1fc5da-70ac-4e94-9a9a-64459a48f62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de9a30-5bab-4cdf-8ccb-90ca9b429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1fc5da-70ac-4e94-9a9a-64459a48f6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9BFC69-06ED-410C-8828-B94D93EFE204}">
  <ds:schemaRefs>
    <ds:schemaRef ds:uri="79de9a30-5bab-4cdf-8ccb-90ca9b42954b"/>
    <ds:schemaRef ds:uri="8b1fc5da-70ac-4e94-9a9a-64459a48f6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2FA813-4B22-43EA-BFC0-31C4E5029BE4}">
  <ds:schemaRefs>
    <ds:schemaRef ds:uri="http://schemas.microsoft.com/sharepoint/v3/contenttype/forms"/>
  </ds:schemaRefs>
</ds:datastoreItem>
</file>

<file path=customXml/itemProps3.xml><?xml version="1.0" encoding="utf-8"?>
<ds:datastoreItem xmlns:ds="http://schemas.openxmlformats.org/officeDocument/2006/customXml" ds:itemID="{AEBDAD63-071A-419C-A49F-2F15C50B09DC}">
  <ds:schemaRefs>
    <ds:schemaRef ds:uri="79de9a30-5bab-4cdf-8ccb-90ca9b42954b"/>
    <ds:schemaRef ds:uri="8b1fc5da-70ac-4e94-9a9a-64459a48f6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416</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vt:i4>
      </vt:variant>
    </vt:vector>
  </HeadingPairs>
  <TitlesOfParts>
    <vt:vector size="15" baseType="lpstr">
      <vt:lpstr>Arial</vt:lpstr>
      <vt:lpstr>Calibri</vt:lpstr>
      <vt:lpstr>Calibri Light</vt:lpstr>
      <vt:lpstr>Segoe UI</vt:lpstr>
      <vt:lpstr>Office Theme</vt:lpstr>
      <vt:lpstr>1_Office Theme</vt:lpstr>
      <vt:lpstr>2_Office Theme</vt:lpstr>
      <vt:lpstr>Microsoft Build: Student Developer Drop-In Day</vt:lpstr>
      <vt:lpstr>Microsoft Build: Student Developer Drop-In Day</vt:lpstr>
      <vt:lpstr>Hands up if you use LinkedIn?</vt:lpstr>
      <vt:lpstr>LinkedIn Profiles</vt:lpstr>
      <vt:lpstr>Quiz</vt:lpstr>
      <vt:lpstr>Next steps</vt:lpstr>
      <vt:lpstr>Agenda Part 1</vt:lpstr>
      <vt:lpstr>Agenda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13schishti@gmail.com</cp:lastModifiedBy>
  <cp:revision>1</cp:revision>
  <dcterms:created xsi:type="dcterms:W3CDTF">2022-05-17T19:02:22Z</dcterms:created>
  <dcterms:modified xsi:type="dcterms:W3CDTF">2022-05-27T16:47:10Z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0x010100016ECA6DBED6E04B832764514ACDEB77</vt:lpwstr>
  </property>
</Properties>
</file>