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92" r:id="rId6"/>
    <p:sldId id="288" r:id="rId7"/>
    <p:sldId id="268" r:id="rId8"/>
    <p:sldId id="264" r:id="rId9"/>
    <p:sldId id="289" r:id="rId10"/>
    <p:sldId id="260" r:id="rId11"/>
    <p:sldId id="293" r:id="rId12"/>
    <p:sldId id="29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政" initials="张政" lastIdx="2" clrIdx="0">
    <p:extLst>
      <p:ext uri="{19B8F6BF-5375-455C-9EA6-DF929625EA0E}">
        <p15:presenceInfo xmlns="" xmlns:p15="http://schemas.microsoft.com/office/powerpoint/2012/main" userId="1219bf9421ec5f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74" autoAdjust="0"/>
    <p:restoredTop sz="76619" autoAdjust="0"/>
  </p:normalViewPr>
  <p:slideViewPr>
    <p:cSldViewPr snapToGrid="0">
      <p:cViewPr>
        <p:scale>
          <a:sx n="75" d="100"/>
          <a:sy n="75" d="100"/>
        </p:scale>
        <p:origin x="-4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01T20:36:01.270" idx="1">
    <p:pos x="10" y="10"/>
    <p:text>注意putty key 加载正确</p:text>
    <p:extLst>
      <p:ext uri="{C676402C-5697-4E1C-873F-D02D1690AC5C}">
        <p15:threadingInfo xmlns=""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01T20:36:01.270" idx="2">
    <p:pos x="10" y="10"/>
    <p:text>注意putty key 加载正确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908E5-6DD5-46FA-AC52-4BB20317B967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A6CE-490F-4571-93FF-749B2A97E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359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的分支，仅仅是一个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拷贝。在处理分支合并的时候，效率不高。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的分支则更加方便，任何一分支的创建，仅仅是保存一个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字节的指针而已。在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中，创建分支是很廉价的，并且，对于分支的合并也是很容易。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版本：全局版本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全球版本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的版本号应该叫修订版本号。因为他是针对一次提交，并不是某个文件的版本。并且以数字来作为版本号，递增。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的版本号 是一串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散列的字符串。这个散列是针对文件内容，并且发生碰撞的几率可以是微乎其微。即使全球的人一起工作，也很难产生一个冲突。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AA6CE-490F-4571-93FF-749B2A97E78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90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618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759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38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418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72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4923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95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59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4483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919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886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BF0A-C6C6-4EB3-98E6-30F45C147C49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50E6-15FE-4B34-82E1-8035CEBD9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19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url/xxx/xx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xxx/xxx/xxx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sername@lifeisgreat.com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0.163.37.9/liliangang/tes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93569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初始化</a:t>
            </a:r>
            <a:r>
              <a:rPr lang="zh-CN" altLang="en-US" dirty="0" smtClean="0"/>
              <a:t>当前目录为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$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init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克隆</a:t>
            </a:r>
            <a:r>
              <a:rPr lang="zh-CN" altLang="en-US" dirty="0" smtClean="0"/>
              <a:t>远程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，如果不填本地路径，则克隆在当前目录下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$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clone  </a:t>
            </a:r>
            <a:r>
              <a:rPr lang="en-US" altLang="zh-CN" dirty="0" smtClean="0">
                <a:hlinkClick r:id="rId2"/>
              </a:rPr>
              <a:t>http://url/xxx/xx.git</a:t>
            </a:r>
            <a:r>
              <a:rPr lang="zh-CN" altLang="en-US" dirty="0" smtClean="0"/>
              <a:t> 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本地路径</a:t>
            </a:r>
            <a:r>
              <a:rPr lang="en-US" altLang="zh-CN" dirty="0" smtClean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查看</a:t>
            </a:r>
            <a:r>
              <a:rPr lang="zh-CN" altLang="en-US" dirty="0" smtClean="0"/>
              <a:t>当前分支状态（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$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</a:t>
            </a:r>
            <a:r>
              <a:rPr lang="en-US" altLang="zh-CN" dirty="0" smtClean="0"/>
              <a:t>status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添加修改文件到暂</a:t>
            </a:r>
            <a:r>
              <a:rPr lang="zh-CN" altLang="en-US" dirty="0" smtClean="0"/>
              <a:t>存</a:t>
            </a:r>
            <a:r>
              <a:rPr lang="zh-CN" altLang="en-US" dirty="0" smtClean="0"/>
              <a:t>区（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/>
              <a:t>$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</a:t>
            </a:r>
            <a:r>
              <a:rPr lang="en-US" altLang="zh-CN" dirty="0" smtClean="0"/>
              <a:t>add  </a:t>
            </a:r>
            <a:r>
              <a:rPr lang="en-US" altLang="zh-CN" dirty="0" smtClean="0"/>
              <a:t>filename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提交到本地库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$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</a:t>
            </a:r>
            <a:r>
              <a:rPr lang="en-US" altLang="zh-CN" dirty="0" smtClean="0"/>
              <a:t>commit –m ‘</a:t>
            </a:r>
            <a:r>
              <a:rPr lang="en-US" altLang="zh-CN" dirty="0" smtClean="0"/>
              <a:t>remark’</a:t>
            </a:r>
          </a:p>
        </p:txBody>
      </p:sp>
    </p:spTree>
    <p:extLst>
      <p:ext uri="{BB962C8B-B14F-4D97-AF65-F5344CB8AC3E}">
        <p14:creationId xmlns="" xmlns:p14="http://schemas.microsoft.com/office/powerpoint/2010/main" val="6135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2100"/>
            <a:ext cx="10515600" cy="58848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撤销提交（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$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reset   HEAD^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撤销暂存区（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）修改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$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reset   filename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拉取远程代码到</a:t>
            </a:r>
            <a:r>
              <a:rPr lang="zh-CN" altLang="en-US" dirty="0" smtClean="0"/>
              <a:t>本地，并合并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$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pull origin </a:t>
            </a:r>
            <a:r>
              <a:rPr lang="en-US" altLang="zh-CN" dirty="0" smtClean="0"/>
              <a:t>master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抓取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远程的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分支到本地库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$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fetch origin  master	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将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分支合并到当前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$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merge  origin/master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推送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分支的修改到远程库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$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</a:t>
            </a:r>
            <a:r>
              <a:rPr lang="en-US" altLang="zh-CN" dirty="0" smtClean="0"/>
              <a:t>push  origin master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6308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 dev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查看所有分支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$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branch –a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切换到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checkout  dev		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设置</a:t>
            </a:r>
            <a:r>
              <a:rPr lang="zh-CN" altLang="en-US" dirty="0" smtClean="0"/>
              <a:t>远程分支简称为</a:t>
            </a:r>
            <a:r>
              <a:rPr lang="en-US" altLang="zh-CN" dirty="0" smtClean="0"/>
              <a:t>remote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remote  add  root  </a:t>
            </a:r>
            <a:r>
              <a:rPr lang="en-US" altLang="zh-CN" dirty="0" smtClean="0">
                <a:hlinkClick r:id="rId2"/>
              </a:rPr>
              <a:t>http://xxx/xxx/xxx.git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查看</a:t>
            </a:r>
            <a:r>
              <a:rPr lang="zh-CN" altLang="en-US" dirty="0" smtClean="0"/>
              <a:t>远程分支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remote –v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查看</a:t>
            </a:r>
            <a:r>
              <a:rPr lang="zh-CN" altLang="en-US" dirty="0" smtClean="0"/>
              <a:t>提交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查看</a:t>
            </a:r>
            <a:r>
              <a:rPr lang="zh-CN" altLang="en-US" dirty="0" smtClean="0"/>
              <a:t>提交日志，日志已被</a:t>
            </a:r>
            <a:r>
              <a:rPr lang="zh-CN" altLang="en-US" dirty="0" smtClean="0"/>
              <a:t>格式化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log  --pretty=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135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是什么，为什么用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通用开发流程</a:t>
            </a:r>
            <a:endParaRPr lang="en-US" altLang="zh-CN" dirty="0" smtClean="0"/>
          </a:p>
          <a:p>
            <a:r>
              <a:rPr lang="zh-CN" altLang="en-US" dirty="0" smtClean="0"/>
              <a:t>常用命令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902688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是什么，为什么用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开源的代码管理软件</a:t>
            </a:r>
            <a:r>
              <a:rPr lang="en-US" altLang="zh-CN" dirty="0"/>
              <a:t>       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分布式版本控制</a:t>
            </a:r>
            <a:r>
              <a:rPr lang="zh-CN" altLang="zh-CN" dirty="0" smtClean="0"/>
              <a:t>系统</a:t>
            </a:r>
            <a:endParaRPr lang="zh-CN" altLang="zh-CN" dirty="0"/>
          </a:p>
          <a:p>
            <a:r>
              <a:rPr lang="zh-CN" altLang="zh-CN" dirty="0"/>
              <a:t>和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en-US" altLang="zh-CN" dirty="0" err="1"/>
              <a:t>cvs</a:t>
            </a:r>
            <a:r>
              <a:rPr lang="zh-CN" altLang="zh-CN" dirty="0"/>
              <a:t>相比 有下面的好处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lvl="1" fontAlgn="ctr"/>
            <a:r>
              <a:rPr lang="zh-CN" altLang="zh-CN" dirty="0"/>
              <a:t>如遇服务器宕机，整个协同工作无法进行，因为此时无法进行代码更新提交，当然也不能</a:t>
            </a:r>
            <a:r>
              <a:rPr lang="en-US" altLang="zh-CN" dirty="0"/>
              <a:t>checkout</a:t>
            </a:r>
            <a:r>
              <a:rPr lang="zh-CN" altLang="zh-CN" dirty="0"/>
              <a:t>最新代码</a:t>
            </a:r>
          </a:p>
          <a:p>
            <a:pPr lvl="1" fontAlgn="ctr"/>
            <a:r>
              <a:rPr lang="zh-CN" altLang="zh-CN" dirty="0"/>
              <a:t>如果服务器数据丢失，整个版本数据也将丢失，除非刻意为版本管理服务器</a:t>
            </a:r>
            <a:r>
              <a:rPr lang="zh-CN" altLang="zh-CN" dirty="0" smtClean="0"/>
              <a:t>备份</a:t>
            </a:r>
            <a:endParaRPr lang="zh-CN" altLang="zh-CN" dirty="0"/>
          </a:p>
          <a:p>
            <a:r>
              <a:rPr lang="zh-CN" altLang="zh-CN" dirty="0"/>
              <a:t>而</a:t>
            </a:r>
            <a:r>
              <a:rPr lang="en-US" altLang="zh-CN" dirty="0" err="1"/>
              <a:t>git</a:t>
            </a:r>
            <a:r>
              <a:rPr lang="zh-CN" altLang="zh-CN" dirty="0"/>
              <a:t>可以方便地在本地进行版本管理，就如同在你本地有一个版本管理服务器一样。你可以选择在合适的时候将本地版本推送到统一的版本管理服务器。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51405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2400" dirty="0"/>
              <a:t>GIT</a:t>
            </a:r>
            <a:r>
              <a:rPr lang="zh-CN" altLang="en-US" sz="2400" dirty="0"/>
              <a:t>是分布式的，</a:t>
            </a:r>
            <a:r>
              <a:rPr lang="en-US" altLang="zh-CN" sz="2400" dirty="0"/>
              <a:t>SVN</a:t>
            </a:r>
            <a:r>
              <a:rPr lang="zh-CN" altLang="en-US" sz="2400" dirty="0" smtClean="0"/>
              <a:t>不是</a:t>
            </a:r>
            <a:endParaRPr lang="zh-CN" altLang="en-US" sz="2400" dirty="0"/>
          </a:p>
          <a:p>
            <a:r>
              <a:rPr lang="en-US" altLang="zh-CN" sz="2400" dirty="0" smtClean="0"/>
              <a:t>GIT</a:t>
            </a:r>
            <a:r>
              <a:rPr lang="zh-CN" altLang="en-US" sz="2400" dirty="0"/>
              <a:t>分支和</a:t>
            </a:r>
            <a:r>
              <a:rPr lang="en-US" altLang="zh-CN" sz="2400" dirty="0"/>
              <a:t>SVN</a:t>
            </a:r>
            <a:r>
              <a:rPr lang="zh-CN" altLang="en-US" sz="2400" dirty="0"/>
              <a:t>的分支</a:t>
            </a:r>
            <a:r>
              <a:rPr lang="zh-CN" altLang="en-US" sz="2400" dirty="0" smtClean="0"/>
              <a:t>不同，</a:t>
            </a:r>
            <a:r>
              <a:rPr lang="en-US" altLang="zh-CN" sz="2400" dirty="0" smtClean="0"/>
              <a:t>GIT</a:t>
            </a:r>
            <a:r>
              <a:rPr lang="zh-CN" altLang="en-US" sz="2400" dirty="0" smtClean="0"/>
              <a:t>创建分支几乎零成本。</a:t>
            </a:r>
            <a:endParaRPr lang="zh-CN" altLang="en-US" sz="2400" dirty="0"/>
          </a:p>
          <a:p>
            <a:r>
              <a:rPr lang="en-US" altLang="zh-CN" sz="2400" dirty="0"/>
              <a:t>GIT</a:t>
            </a:r>
            <a:r>
              <a:rPr lang="zh-CN" altLang="en-US" sz="2400" dirty="0"/>
              <a:t>没有一个全局的版本号，而</a:t>
            </a:r>
            <a:r>
              <a:rPr lang="en-US" altLang="zh-CN" sz="2400" dirty="0"/>
              <a:t>SVN</a:t>
            </a:r>
            <a:r>
              <a:rPr lang="zh-CN" altLang="en-US" sz="2400" dirty="0" smtClean="0"/>
              <a:t>有</a:t>
            </a:r>
            <a:endParaRPr lang="zh-CN" altLang="en-US" sz="2400" dirty="0"/>
          </a:p>
          <a:p>
            <a:r>
              <a:rPr lang="en-US" altLang="zh-CN" sz="2400" dirty="0"/>
              <a:t>GIT</a:t>
            </a:r>
            <a:r>
              <a:rPr lang="zh-CN" altLang="en-US" sz="2400" dirty="0"/>
              <a:t>的内容完整性要优于</a:t>
            </a:r>
            <a:r>
              <a:rPr lang="en-US" altLang="zh-CN" sz="2400" dirty="0" smtClean="0"/>
              <a:t>SVN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SVN</a:t>
            </a:r>
            <a:r>
              <a:rPr lang="zh-CN" altLang="en-US" sz="2400" dirty="0"/>
              <a:t>管理的对象是文件，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管理的对象是仓库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SVN</a:t>
            </a:r>
            <a:r>
              <a:rPr lang="zh-CN" altLang="en-US" sz="2400" dirty="0"/>
              <a:t>是集中式代码管理系统，几乎所有的操作都需要服务器的的参与，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是分布式代码管理系统，大部分的操作都在客户端</a:t>
            </a:r>
            <a:r>
              <a:rPr lang="zh-CN" altLang="en-US" sz="2400" dirty="0" smtClean="0"/>
              <a:t>本地完成</a:t>
            </a:r>
            <a:r>
              <a:rPr lang="zh-CN" altLang="en-US" sz="2400" dirty="0"/>
              <a:t>，只有少数的操作需要服务器的的参与（</a:t>
            </a:r>
            <a:r>
              <a:rPr lang="en-US" altLang="zh-CN" sz="2400" dirty="0"/>
              <a:t>pull</a:t>
            </a:r>
            <a:r>
              <a:rPr lang="zh-CN" altLang="en-US" sz="2400" dirty="0"/>
              <a:t>，</a:t>
            </a:r>
            <a:r>
              <a:rPr lang="en-US" altLang="zh-CN" sz="2400" dirty="0"/>
              <a:t>push</a:t>
            </a:r>
            <a:r>
              <a:rPr lang="zh-CN" altLang="en-US" sz="2400" dirty="0"/>
              <a:t>，</a:t>
            </a:r>
            <a:r>
              <a:rPr lang="en-US" altLang="zh-CN" sz="2400" dirty="0"/>
              <a:t>fetch</a:t>
            </a:r>
            <a:r>
              <a:rPr lang="zh-CN" altLang="en-US" sz="2400" dirty="0"/>
              <a:t>，</a:t>
            </a:r>
            <a:r>
              <a:rPr lang="en-US" altLang="zh-CN" sz="2400" dirty="0"/>
              <a:t>clone</a:t>
            </a:r>
            <a:r>
              <a:rPr lang="zh-CN" altLang="en-US" sz="2400" dirty="0"/>
              <a:t>）。</a:t>
            </a:r>
          </a:p>
          <a:p>
            <a:r>
              <a:rPr lang="zh-CN" altLang="en-US" sz="2400" dirty="0"/>
              <a:t> </a:t>
            </a:r>
            <a:r>
              <a:rPr lang="en-US" altLang="zh-CN" sz="2400" dirty="0" smtClean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SVN</a:t>
            </a:r>
            <a:r>
              <a:rPr lang="zh-CN" altLang="en-US" sz="2400" dirty="0"/>
              <a:t>的分支信息，历史记录，标签都在服务器上，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几乎所有的信息都在客户端。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830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D:\14643171785534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988" y="1793874"/>
            <a:ext cx="10387578" cy="351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下载地址</a:t>
            </a:r>
            <a:r>
              <a:rPr lang="en-US" altLang="zh-CN" dirty="0" smtClean="0">
                <a:hlinkClick r:id="rId2"/>
              </a:rPr>
              <a:t>https://git-scm.com/downloads/</a:t>
            </a:r>
            <a:endParaRPr lang="en-US" altLang="zh-CN" dirty="0" smtClean="0"/>
          </a:p>
          <a:p>
            <a:r>
              <a:rPr lang="zh-CN" altLang="en-US" dirty="0" smtClean="0"/>
              <a:t>安装详见百度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安装完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后，自报家门，配置用户名和</a:t>
            </a:r>
            <a:r>
              <a:rPr lang="en-US" altLang="zh-CN" sz="1600" dirty="0" smtClean="0"/>
              <a:t>email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#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user.name ‘username’</a:t>
            </a:r>
          </a:p>
          <a:p>
            <a:pPr>
              <a:buNone/>
            </a:pPr>
            <a:r>
              <a:rPr lang="en-US" altLang="zh-CN" sz="1600" dirty="0" smtClean="0"/>
              <a:t>	#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user.email</a:t>
            </a:r>
            <a:r>
              <a:rPr lang="en-US" altLang="zh-CN" sz="1600" dirty="0" smtClean="0"/>
              <a:t> ‘username@lifeisgreat.com.cn’</a:t>
            </a:r>
          </a:p>
          <a:p>
            <a:r>
              <a:rPr lang="zh-CN" altLang="en-US" sz="1600" dirty="0" smtClean="0"/>
              <a:t>登录</a:t>
            </a:r>
            <a:r>
              <a:rPr lang="en-US" altLang="zh-CN" sz="1600" dirty="0" smtClean="0"/>
              <a:t>http://10.163.37.9</a:t>
            </a:r>
            <a:r>
              <a:rPr lang="zh-CN" altLang="en-US" sz="1600" dirty="0" smtClean="0"/>
              <a:t>，选择</a:t>
            </a:r>
            <a:r>
              <a:rPr lang="en-US" altLang="zh-CN" sz="1600" dirty="0" err="1" smtClean="0"/>
              <a:t>ldap</a:t>
            </a:r>
            <a:r>
              <a:rPr lang="zh-CN" altLang="en-US" sz="1600" dirty="0" smtClean="0"/>
              <a:t>方式登录，用户名：电脑用户名，密码：电脑开机密码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进入个人信息添加公司邮箱，</a:t>
            </a:r>
            <a:r>
              <a:rPr lang="en-US" altLang="zh-CN" sz="1600" dirty="0" smtClean="0">
                <a:hlinkClick r:id="rId2"/>
              </a:rPr>
              <a:t>username@lifeisgreat.com.cn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修改提示信息邮箱为公司邮箱 ，</a:t>
            </a:r>
            <a:r>
              <a:rPr lang="en-US" altLang="zh-CN" sz="1600" dirty="0" smtClean="0">
                <a:hlinkClick r:id="rId2"/>
              </a:rPr>
              <a:t> username@lifeisgreat.com.cn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4216400"/>
            <a:ext cx="429260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1225" y="4246563"/>
            <a:ext cx="3787775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385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通用开发流程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将项目组的远程项目</a:t>
            </a:r>
            <a:r>
              <a:rPr lang="en-US" altLang="zh-CN" sz="2400" dirty="0" smtClean="0"/>
              <a:t>fork</a:t>
            </a:r>
            <a:r>
              <a:rPr lang="zh-CN" altLang="en-US" sz="2400" dirty="0" smtClean="0"/>
              <a:t>到自己的远程库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将自己的远程项目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克隆到本地</a:t>
            </a:r>
            <a:r>
              <a:rPr lang="en-US" altLang="zh-CN" sz="2400" dirty="0" smtClean="0"/>
              <a:t>local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将本地修改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stage</a:t>
            </a:r>
            <a:r>
              <a:rPr lang="zh-CN" altLang="en-US" sz="2400" dirty="0" smtClean="0"/>
              <a:t>暂存区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stage</a:t>
            </a:r>
            <a:r>
              <a:rPr lang="zh-CN" altLang="en-US" sz="2400" dirty="0" smtClean="0"/>
              <a:t>暂存区的修改提交到本地</a:t>
            </a:r>
            <a:r>
              <a:rPr lang="en-US" altLang="zh-CN" sz="2400" dirty="0" smtClean="0"/>
              <a:t>local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将项目组的远程项目</a:t>
            </a:r>
            <a:r>
              <a:rPr lang="en-US" altLang="zh-CN" sz="2400" dirty="0" smtClean="0"/>
              <a:t>pull</a:t>
            </a:r>
            <a:r>
              <a:rPr lang="zh-CN" altLang="en-US" sz="2400" dirty="0" smtClean="0"/>
              <a:t>到本地</a:t>
            </a:r>
            <a:r>
              <a:rPr lang="en-US" altLang="zh-CN" sz="2400" dirty="0" smtClean="0"/>
              <a:t>local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合并</a:t>
            </a:r>
            <a:r>
              <a:rPr lang="en-US" altLang="zh-CN" sz="2400" dirty="0" smtClean="0"/>
              <a:t>merge</a:t>
            </a:r>
            <a:r>
              <a:rPr lang="zh-CN" altLang="en-US" sz="2400" dirty="0" smtClean="0"/>
              <a:t>代码，并再次提交到本地</a:t>
            </a:r>
            <a:r>
              <a:rPr lang="en-US" altLang="zh-CN" sz="2400" dirty="0" smtClean="0"/>
              <a:t>local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将本地</a:t>
            </a:r>
            <a:r>
              <a:rPr lang="en-US" altLang="zh-CN" sz="2400" dirty="0" smtClean="0"/>
              <a:t>local</a:t>
            </a:r>
            <a:r>
              <a:rPr lang="zh-CN" altLang="en-US" sz="2400" dirty="0" smtClean="0"/>
              <a:t>项目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推送到自己的远程库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将自己的远程库</a:t>
            </a:r>
            <a:r>
              <a:rPr lang="en-US" altLang="zh-CN" sz="2400" dirty="0" smtClean="0"/>
              <a:t>pull request</a:t>
            </a:r>
            <a:r>
              <a:rPr lang="zh-CN" altLang="en-US" sz="2400" dirty="0" smtClean="0"/>
              <a:t>到项目组的远程项目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项目组其他成员</a:t>
            </a:r>
            <a:r>
              <a:rPr lang="en-US" altLang="zh-CN" sz="2400" dirty="0" smtClean="0"/>
              <a:t>review</a:t>
            </a:r>
            <a:r>
              <a:rPr lang="zh-CN" altLang="en-US" sz="2400" dirty="0" smtClean="0"/>
              <a:t>代码，最后</a:t>
            </a:r>
            <a:r>
              <a:rPr lang="en-US" altLang="zh-CN" sz="2400" dirty="0" smtClean="0"/>
              <a:t>merge request</a:t>
            </a:r>
            <a:r>
              <a:rPr lang="zh-CN" altLang="en-US" sz="2400" dirty="0" smtClean="0"/>
              <a:t>（合并修改）</a:t>
            </a:r>
            <a:endParaRPr lang="en-US" altLang="zh-CN" sz="2400" dirty="0" smtClean="0"/>
          </a:p>
          <a:p>
            <a:pPr marL="514350" indent="-514350">
              <a:buNone/>
            </a:pPr>
            <a:r>
              <a:rPr lang="en-US" altLang="zh-CN" dirty="0" smtClean="0"/>
              <a:t>	</a:t>
            </a:r>
            <a:r>
              <a:rPr lang="zh-CN" altLang="en-US" sz="2600" dirty="0" smtClean="0">
                <a:solidFill>
                  <a:srgbClr val="FF0000"/>
                </a:solidFill>
              </a:rPr>
              <a:t>在</a:t>
            </a:r>
            <a:r>
              <a:rPr lang="en-US" altLang="zh-CN" sz="2600" dirty="0" smtClean="0">
                <a:solidFill>
                  <a:srgbClr val="FF0000"/>
                </a:solidFill>
              </a:rPr>
              <a:t>push</a:t>
            </a:r>
            <a:r>
              <a:rPr lang="zh-CN" altLang="en-US" sz="2600" dirty="0" smtClean="0">
                <a:solidFill>
                  <a:srgbClr val="FF0000"/>
                </a:solidFill>
              </a:rPr>
              <a:t>代码之前一般需要先</a:t>
            </a:r>
            <a:r>
              <a:rPr lang="en-US" altLang="zh-CN" sz="2600" dirty="0" smtClean="0">
                <a:solidFill>
                  <a:srgbClr val="FF0000"/>
                </a:solidFill>
              </a:rPr>
              <a:t>pull</a:t>
            </a:r>
            <a:r>
              <a:rPr lang="zh-CN" altLang="en-US" sz="2600" dirty="0" smtClean="0">
                <a:solidFill>
                  <a:srgbClr val="FF0000"/>
                </a:solidFill>
              </a:rPr>
              <a:t>拉取远程项目组代码，然后合并代码，以减少冲突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23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http://10.163.37.9/root/test</a:t>
            </a:r>
            <a:r>
              <a:rPr lang="zh-CN" altLang="en-US" dirty="0" smtClean="0"/>
              <a:t>页面，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该项目到自己的远程库。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将自己远程库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项目克隆（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）到本地库。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smtClean="0">
                <a:hlinkClick r:id="rId2"/>
              </a:rPr>
              <a:t>http://10.163.37.9/liliangang/test.git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对本地库的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项目，比如修改</a:t>
            </a:r>
            <a:r>
              <a:rPr lang="en-US" altLang="zh-CN" dirty="0" smtClean="0"/>
              <a:t>READ.md</a:t>
            </a:r>
            <a:r>
              <a:rPr lang="zh-CN" altLang="en-US" dirty="0" smtClean="0"/>
              <a:t>文件内容，添加修改到暂存区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READ.md</a:t>
            </a:r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）修改到本地库。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-m '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readme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‘</a:t>
            </a:r>
          </a:p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拉取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远程库到本地库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origin master</a:t>
            </a:r>
          </a:p>
          <a:p>
            <a:pPr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将修改推送（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）到自己的远程库。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</a:t>
            </a:r>
          </a:p>
          <a:p>
            <a:pPr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最后登录自己的远程库，提交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</a:t>
            </a:r>
            <a:r>
              <a:rPr lang="zh-CN" altLang="en-US" dirty="0" smtClean="0"/>
              <a:t>）到原始库，等待作者或者管理员合并。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521</Words>
  <Application>Microsoft Office PowerPoint</Application>
  <PresentationFormat>自定义</PresentationFormat>
  <Paragraphs>100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Git基础教程</vt:lpstr>
      <vt:lpstr>概要</vt:lpstr>
      <vt:lpstr>Git是什么，为什么用Git</vt:lpstr>
      <vt:lpstr>Git和SVN的区别</vt:lpstr>
      <vt:lpstr>Git流程</vt:lpstr>
      <vt:lpstr>安装Git</vt:lpstr>
      <vt:lpstr>配置git</vt:lpstr>
      <vt:lpstr>Git通用开发流程</vt:lpstr>
      <vt:lpstr>基本操作</vt:lpstr>
      <vt:lpstr>常用命令</vt:lpstr>
      <vt:lpstr>幻灯片 11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Git基础教程</dc:title>
  <dc:creator>张政</dc:creator>
  <cp:lastModifiedBy>liliangang</cp:lastModifiedBy>
  <cp:revision>176</cp:revision>
  <dcterms:created xsi:type="dcterms:W3CDTF">2013-07-01T09:01:18Z</dcterms:created>
  <dcterms:modified xsi:type="dcterms:W3CDTF">2016-10-21T08:59:52Z</dcterms:modified>
</cp:coreProperties>
</file>