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35"/>
  </p:notesMasterIdLst>
  <p:sldIdLst>
    <p:sldId id="259" r:id="rId4"/>
    <p:sldId id="274" r:id="rId5"/>
    <p:sldId id="269" r:id="rId6"/>
    <p:sldId id="270" r:id="rId7"/>
    <p:sldId id="272" r:id="rId8"/>
    <p:sldId id="27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6" r:id="rId18"/>
    <p:sldId id="290" r:id="rId19"/>
    <p:sldId id="289" r:id="rId20"/>
    <p:sldId id="291" r:id="rId21"/>
    <p:sldId id="292" r:id="rId22"/>
    <p:sldId id="288" r:id="rId23"/>
    <p:sldId id="275" r:id="rId24"/>
    <p:sldId id="276" r:id="rId25"/>
    <p:sldId id="277" r:id="rId26"/>
    <p:sldId id="278" r:id="rId27"/>
    <p:sldId id="293" r:id="rId28"/>
    <p:sldId id="271" r:id="rId29"/>
    <p:sldId id="294" r:id="rId30"/>
    <p:sldId id="295" r:id="rId31"/>
    <p:sldId id="296" r:id="rId32"/>
    <p:sldId id="297" r:id="rId33"/>
    <p:sldId id="2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F00"/>
    <a:srgbClr val="4BBBB4"/>
    <a:srgbClr val="CCFF66"/>
    <a:srgbClr val="FFCC66"/>
    <a:srgbClr val="66FF33"/>
    <a:srgbClr val="F6AC2D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6" autoAdjust="0"/>
    <p:restoredTop sz="90753" autoAdjust="0"/>
  </p:normalViewPr>
  <p:slideViewPr>
    <p:cSldViewPr snapToGrid="0">
      <p:cViewPr varScale="1">
        <p:scale>
          <a:sx n="90" d="100"/>
          <a:sy n="90" d="100"/>
        </p:scale>
        <p:origin x="760" y="200"/>
      </p:cViewPr>
      <p:guideLst/>
    </p:cSldViewPr>
  </p:slideViewPr>
  <p:outlineViewPr>
    <p:cViewPr>
      <p:scale>
        <a:sx n="33" d="100"/>
        <a:sy n="33" d="100"/>
      </p:scale>
      <p:origin x="0" y="-15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346c8b34edf855d5/&#25991;&#26723;/angejia/&#25512;&#33616;&#20307;&#31995;&#36827;&#24230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tmp\task_result_5325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结果vppv!$H$15</c:f>
              <c:strCache>
                <c:ptCount val="1"/>
                <c:pt idx="0">
                  <c:v>推荐vppv占比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结果vppv!$I$14:$P$14</c:f>
              <c:strCache>
                <c:ptCount val="8"/>
                <c:pt idx="0">
                  <c:v>初始</c:v>
                </c:pt>
                <c:pt idx="1">
                  <c:v>android2.9</c:v>
                </c:pt>
                <c:pt idx="2">
                  <c:v>android3.0</c:v>
                </c:pt>
                <c:pt idx="3">
                  <c:v>android3.1</c:v>
                </c:pt>
                <c:pt idx="4">
                  <c:v>android3.2</c:v>
                </c:pt>
                <c:pt idx="5">
                  <c:v>android3.4</c:v>
                </c:pt>
                <c:pt idx="6">
                  <c:v>android3.5</c:v>
                </c:pt>
                <c:pt idx="7">
                  <c:v>android3.6</c:v>
                </c:pt>
              </c:strCache>
            </c:strRef>
          </c:cat>
          <c:val>
            <c:numRef>
              <c:f>结果vppv!$I$15:$P$15</c:f>
              <c:numCache>
                <c:formatCode>0.00%</c:formatCode>
                <c:ptCount val="8"/>
                <c:pt idx="0" formatCode="0%">
                  <c:v>0.04</c:v>
                </c:pt>
                <c:pt idx="1">
                  <c:v>0.084</c:v>
                </c:pt>
                <c:pt idx="2">
                  <c:v>0.129</c:v>
                </c:pt>
                <c:pt idx="3">
                  <c:v>0.166</c:v>
                </c:pt>
                <c:pt idx="4">
                  <c:v>0.206</c:v>
                </c:pt>
                <c:pt idx="5">
                  <c:v>0.197</c:v>
                </c:pt>
                <c:pt idx="6">
                  <c:v>0.26</c:v>
                </c:pt>
                <c:pt idx="7">
                  <c:v>0.271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28-44E8-9C1F-E17C4B4DB8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14668752"/>
        <c:axId val="-2107149456"/>
      </c:barChart>
      <c:catAx>
        <c:axId val="-211466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2107149456"/>
        <c:crosses val="autoZero"/>
        <c:auto val="1"/>
        <c:lblAlgn val="ctr"/>
        <c:lblOffset val="100"/>
        <c:noMultiLvlLbl val="0"/>
      </c:catAx>
      <c:valAx>
        <c:axId val="-210714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211466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/>
              <a:t>推荐</a:t>
            </a:r>
            <a:r>
              <a:rPr lang="en-US"/>
              <a:t>API</a:t>
            </a:r>
            <a:r>
              <a:rPr lang="zh-CN"/>
              <a:t>服务请求次数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task_result_53251!$B$1</c:f>
              <c:strCache>
                <c:ptCount val="1"/>
                <c:pt idx="0">
                  <c:v>推荐API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task_result_53251!$A$2:$A$22</c:f>
              <c:numCache>
                <c:formatCode>General</c:formatCode>
                <c:ptCount val="21"/>
                <c:pt idx="0">
                  <c:v>2.0160512E7</c:v>
                </c:pt>
                <c:pt idx="1">
                  <c:v>2.0160513E7</c:v>
                </c:pt>
                <c:pt idx="2">
                  <c:v>2.0160514E7</c:v>
                </c:pt>
                <c:pt idx="3">
                  <c:v>2.0160515E7</c:v>
                </c:pt>
                <c:pt idx="4">
                  <c:v>2.0160516E7</c:v>
                </c:pt>
                <c:pt idx="5">
                  <c:v>2.0160518E7</c:v>
                </c:pt>
                <c:pt idx="6">
                  <c:v>2.0160519E7</c:v>
                </c:pt>
                <c:pt idx="7">
                  <c:v>2.016052E7</c:v>
                </c:pt>
                <c:pt idx="8">
                  <c:v>2.0160521E7</c:v>
                </c:pt>
                <c:pt idx="9">
                  <c:v>2.0160522E7</c:v>
                </c:pt>
                <c:pt idx="10">
                  <c:v>2.0160523E7</c:v>
                </c:pt>
                <c:pt idx="11">
                  <c:v>2.0160524E7</c:v>
                </c:pt>
                <c:pt idx="12">
                  <c:v>2.0160525E7</c:v>
                </c:pt>
                <c:pt idx="13">
                  <c:v>2.0160526E7</c:v>
                </c:pt>
                <c:pt idx="14">
                  <c:v>2.0160527E7</c:v>
                </c:pt>
                <c:pt idx="15">
                  <c:v>2.0160528E7</c:v>
                </c:pt>
                <c:pt idx="16">
                  <c:v>2.0160529E7</c:v>
                </c:pt>
                <c:pt idx="17">
                  <c:v>2.016053E7</c:v>
                </c:pt>
                <c:pt idx="18">
                  <c:v>2.0160531E7</c:v>
                </c:pt>
                <c:pt idx="19">
                  <c:v>2.0160601E7</c:v>
                </c:pt>
                <c:pt idx="20">
                  <c:v>2.0160602E7</c:v>
                </c:pt>
              </c:numCache>
            </c:numRef>
          </c:cat>
          <c:val>
            <c:numRef>
              <c:f>task_result_53251!$B$2:$B$23</c:f>
              <c:numCache>
                <c:formatCode>General</c:formatCode>
                <c:ptCount val="22"/>
                <c:pt idx="0">
                  <c:v>23181.0</c:v>
                </c:pt>
                <c:pt idx="1">
                  <c:v>70350.0</c:v>
                </c:pt>
                <c:pt idx="2">
                  <c:v>71149.0</c:v>
                </c:pt>
                <c:pt idx="3">
                  <c:v>73258.0</c:v>
                </c:pt>
                <c:pt idx="4">
                  <c:v>61483.0</c:v>
                </c:pt>
                <c:pt idx="5">
                  <c:v>60816.0</c:v>
                </c:pt>
                <c:pt idx="6">
                  <c:v>77915.0</c:v>
                </c:pt>
                <c:pt idx="7">
                  <c:v>90606.0</c:v>
                </c:pt>
                <c:pt idx="8">
                  <c:v>86620.0</c:v>
                </c:pt>
                <c:pt idx="9">
                  <c:v>85558.0</c:v>
                </c:pt>
                <c:pt idx="10">
                  <c:v>86467.0</c:v>
                </c:pt>
                <c:pt idx="11">
                  <c:v>93296.0</c:v>
                </c:pt>
                <c:pt idx="12">
                  <c:v>99781.0</c:v>
                </c:pt>
                <c:pt idx="13">
                  <c:v>133146.0</c:v>
                </c:pt>
                <c:pt idx="14">
                  <c:v>114885.0</c:v>
                </c:pt>
                <c:pt idx="15">
                  <c:v>114232.0</c:v>
                </c:pt>
                <c:pt idx="16">
                  <c:v>150540.0</c:v>
                </c:pt>
                <c:pt idx="17">
                  <c:v>115893.0</c:v>
                </c:pt>
                <c:pt idx="18">
                  <c:v>117979.0</c:v>
                </c:pt>
                <c:pt idx="19">
                  <c:v>122821.0</c:v>
                </c:pt>
                <c:pt idx="20">
                  <c:v>187714.0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357-4B7D-90B3-7032E10B8C67}"/>
            </c:ext>
          </c:extLst>
        </c:ser>
        <c:ser>
          <c:idx val="2"/>
          <c:order val="1"/>
          <c:tx>
            <c:strRef>
              <c:f>task_result_53251!$C$1</c:f>
              <c:strCache>
                <c:ptCount val="1"/>
                <c:pt idx="0">
                  <c:v>用户推荐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task_result_53251!$A$2:$A$22</c:f>
              <c:numCache>
                <c:formatCode>General</c:formatCode>
                <c:ptCount val="21"/>
                <c:pt idx="0">
                  <c:v>2.0160512E7</c:v>
                </c:pt>
                <c:pt idx="1">
                  <c:v>2.0160513E7</c:v>
                </c:pt>
                <c:pt idx="2">
                  <c:v>2.0160514E7</c:v>
                </c:pt>
                <c:pt idx="3">
                  <c:v>2.0160515E7</c:v>
                </c:pt>
                <c:pt idx="4">
                  <c:v>2.0160516E7</c:v>
                </c:pt>
                <c:pt idx="5">
                  <c:v>2.0160518E7</c:v>
                </c:pt>
                <c:pt idx="6">
                  <c:v>2.0160519E7</c:v>
                </c:pt>
                <c:pt idx="7">
                  <c:v>2.016052E7</c:v>
                </c:pt>
                <c:pt idx="8">
                  <c:v>2.0160521E7</c:v>
                </c:pt>
                <c:pt idx="9">
                  <c:v>2.0160522E7</c:v>
                </c:pt>
                <c:pt idx="10">
                  <c:v>2.0160523E7</c:v>
                </c:pt>
                <c:pt idx="11">
                  <c:v>2.0160524E7</c:v>
                </c:pt>
                <c:pt idx="12">
                  <c:v>2.0160525E7</c:v>
                </c:pt>
                <c:pt idx="13">
                  <c:v>2.0160526E7</c:v>
                </c:pt>
                <c:pt idx="14">
                  <c:v>2.0160527E7</c:v>
                </c:pt>
                <c:pt idx="15">
                  <c:v>2.0160528E7</c:v>
                </c:pt>
                <c:pt idx="16">
                  <c:v>2.0160529E7</c:v>
                </c:pt>
                <c:pt idx="17">
                  <c:v>2.016053E7</c:v>
                </c:pt>
                <c:pt idx="18">
                  <c:v>2.0160531E7</c:v>
                </c:pt>
                <c:pt idx="19">
                  <c:v>2.0160601E7</c:v>
                </c:pt>
                <c:pt idx="20">
                  <c:v>2.0160602E7</c:v>
                </c:pt>
              </c:numCache>
            </c:numRef>
          </c:cat>
          <c:val>
            <c:numRef>
              <c:f>task_result_53251!$C$2:$C$23</c:f>
              <c:numCache>
                <c:formatCode>General</c:formatCode>
                <c:ptCount val="22"/>
                <c:pt idx="0">
                  <c:v>8360.0</c:v>
                </c:pt>
                <c:pt idx="1">
                  <c:v>33848.0</c:v>
                </c:pt>
                <c:pt idx="2">
                  <c:v>30719.0</c:v>
                </c:pt>
                <c:pt idx="3">
                  <c:v>31092.0</c:v>
                </c:pt>
                <c:pt idx="4">
                  <c:v>29157.0</c:v>
                </c:pt>
                <c:pt idx="5">
                  <c:v>29535.0</c:v>
                </c:pt>
                <c:pt idx="6">
                  <c:v>32094.0</c:v>
                </c:pt>
                <c:pt idx="7">
                  <c:v>41640.0</c:v>
                </c:pt>
                <c:pt idx="8">
                  <c:v>41325.0</c:v>
                </c:pt>
                <c:pt idx="9">
                  <c:v>42365.0</c:v>
                </c:pt>
                <c:pt idx="10">
                  <c:v>41801.0</c:v>
                </c:pt>
                <c:pt idx="11">
                  <c:v>40554.0</c:v>
                </c:pt>
                <c:pt idx="12">
                  <c:v>40323.0</c:v>
                </c:pt>
                <c:pt idx="13">
                  <c:v>41272.0</c:v>
                </c:pt>
                <c:pt idx="14">
                  <c:v>41374.0</c:v>
                </c:pt>
                <c:pt idx="15">
                  <c:v>43676.0</c:v>
                </c:pt>
                <c:pt idx="16">
                  <c:v>45417.0</c:v>
                </c:pt>
                <c:pt idx="17">
                  <c:v>44689.0</c:v>
                </c:pt>
                <c:pt idx="18">
                  <c:v>45700.0</c:v>
                </c:pt>
                <c:pt idx="19">
                  <c:v>44357.0</c:v>
                </c:pt>
                <c:pt idx="20">
                  <c:v>122813.0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357-4B7D-90B3-7032E10B8C67}"/>
            </c:ext>
          </c:extLst>
        </c:ser>
        <c:ser>
          <c:idx val="3"/>
          <c:order val="2"/>
          <c:tx>
            <c:strRef>
              <c:f>task_result_53251!$D$1</c:f>
              <c:strCache>
                <c:ptCount val="1"/>
                <c:pt idx="0">
                  <c:v>房源推荐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task_result_53251!$A$2:$A$22</c:f>
              <c:numCache>
                <c:formatCode>General</c:formatCode>
                <c:ptCount val="21"/>
                <c:pt idx="0">
                  <c:v>2.0160512E7</c:v>
                </c:pt>
                <c:pt idx="1">
                  <c:v>2.0160513E7</c:v>
                </c:pt>
                <c:pt idx="2">
                  <c:v>2.0160514E7</c:v>
                </c:pt>
                <c:pt idx="3">
                  <c:v>2.0160515E7</c:v>
                </c:pt>
                <c:pt idx="4">
                  <c:v>2.0160516E7</c:v>
                </c:pt>
                <c:pt idx="5">
                  <c:v>2.0160518E7</c:v>
                </c:pt>
                <c:pt idx="6">
                  <c:v>2.0160519E7</c:v>
                </c:pt>
                <c:pt idx="7">
                  <c:v>2.016052E7</c:v>
                </c:pt>
                <c:pt idx="8">
                  <c:v>2.0160521E7</c:v>
                </c:pt>
                <c:pt idx="9">
                  <c:v>2.0160522E7</c:v>
                </c:pt>
                <c:pt idx="10">
                  <c:v>2.0160523E7</c:v>
                </c:pt>
                <c:pt idx="11">
                  <c:v>2.0160524E7</c:v>
                </c:pt>
                <c:pt idx="12">
                  <c:v>2.0160525E7</c:v>
                </c:pt>
                <c:pt idx="13">
                  <c:v>2.0160526E7</c:v>
                </c:pt>
                <c:pt idx="14">
                  <c:v>2.0160527E7</c:v>
                </c:pt>
                <c:pt idx="15">
                  <c:v>2.0160528E7</c:v>
                </c:pt>
                <c:pt idx="16">
                  <c:v>2.0160529E7</c:v>
                </c:pt>
                <c:pt idx="17">
                  <c:v>2.016053E7</c:v>
                </c:pt>
                <c:pt idx="18">
                  <c:v>2.0160531E7</c:v>
                </c:pt>
                <c:pt idx="19">
                  <c:v>2.0160601E7</c:v>
                </c:pt>
                <c:pt idx="20">
                  <c:v>2.0160602E7</c:v>
                </c:pt>
              </c:numCache>
            </c:numRef>
          </c:cat>
          <c:val>
            <c:numRef>
              <c:f>task_result_53251!$D$2:$D$23</c:f>
              <c:numCache>
                <c:formatCode>General</c:formatCode>
                <c:ptCount val="22"/>
                <c:pt idx="0">
                  <c:v>14821.0</c:v>
                </c:pt>
                <c:pt idx="1">
                  <c:v>36502.0</c:v>
                </c:pt>
                <c:pt idx="2">
                  <c:v>40430.0</c:v>
                </c:pt>
                <c:pt idx="3">
                  <c:v>42166.0</c:v>
                </c:pt>
                <c:pt idx="4">
                  <c:v>32326.0</c:v>
                </c:pt>
                <c:pt idx="5">
                  <c:v>31092.0</c:v>
                </c:pt>
                <c:pt idx="6">
                  <c:v>45821.0</c:v>
                </c:pt>
                <c:pt idx="7">
                  <c:v>48966.0</c:v>
                </c:pt>
                <c:pt idx="8">
                  <c:v>45295.0</c:v>
                </c:pt>
                <c:pt idx="9">
                  <c:v>43193.0</c:v>
                </c:pt>
                <c:pt idx="10">
                  <c:v>44666.0</c:v>
                </c:pt>
                <c:pt idx="11">
                  <c:v>52742.0</c:v>
                </c:pt>
                <c:pt idx="12">
                  <c:v>59458.0</c:v>
                </c:pt>
                <c:pt idx="13">
                  <c:v>91874.0</c:v>
                </c:pt>
                <c:pt idx="14">
                  <c:v>73511.0</c:v>
                </c:pt>
                <c:pt idx="15">
                  <c:v>70556.0</c:v>
                </c:pt>
                <c:pt idx="16">
                  <c:v>105123.0</c:v>
                </c:pt>
                <c:pt idx="17">
                  <c:v>71203.0</c:v>
                </c:pt>
                <c:pt idx="18">
                  <c:v>72279.0</c:v>
                </c:pt>
                <c:pt idx="19">
                  <c:v>78464.0</c:v>
                </c:pt>
                <c:pt idx="20">
                  <c:v>64901.0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357-4B7D-90B3-7032E10B8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7068352"/>
        <c:axId val="-2107064752"/>
      </c:lineChart>
      <c:catAx>
        <c:axId val="-21070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2107064752"/>
        <c:crosses val="autoZero"/>
        <c:auto val="1"/>
        <c:lblAlgn val="ctr"/>
        <c:lblOffset val="100"/>
        <c:noMultiLvlLbl val="0"/>
      </c:catAx>
      <c:valAx>
        <c:axId val="-21070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-21070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0FCA8-D470-6945-81D1-AC3A9F828C20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50603D-57C5-9542-8742-8093570D19C3}">
      <dgm:prSet phldrT="[文本]"/>
      <dgm:spPr/>
      <dgm:t>
        <a:bodyPr/>
        <a:lstStyle/>
        <a:p>
          <a:r>
            <a:rPr lang="zh-CN" altLang="en-US" dirty="0" smtClean="0"/>
            <a:t>用户行为</a:t>
          </a:r>
          <a:endParaRPr lang="zh-CN" altLang="en-US" dirty="0"/>
        </a:p>
      </dgm:t>
    </dgm:pt>
    <dgm:pt modelId="{ADF9BDA2-1DD0-2E40-B22D-212BA92BC17D}" type="parTrans" cxnId="{44A3A395-4F83-5448-AF22-889AF00E413D}">
      <dgm:prSet/>
      <dgm:spPr/>
      <dgm:t>
        <a:bodyPr/>
        <a:lstStyle/>
        <a:p>
          <a:endParaRPr lang="zh-CN" altLang="en-US"/>
        </a:p>
      </dgm:t>
    </dgm:pt>
    <dgm:pt modelId="{4E5A4A99-69FA-AD48-9768-FDC3F6D1EC9D}" type="sibTrans" cxnId="{44A3A395-4F83-5448-AF22-889AF00E413D}">
      <dgm:prSet/>
      <dgm:spPr/>
      <dgm:t>
        <a:bodyPr/>
        <a:lstStyle/>
        <a:p>
          <a:endParaRPr lang="zh-CN" altLang="en-US"/>
        </a:p>
      </dgm:t>
    </dgm:pt>
    <dgm:pt modelId="{3DE76CD8-1877-E04D-B040-35CA729AFB1D}">
      <dgm:prSet phldrT="[文本]"/>
      <dgm:spPr/>
      <dgm:t>
        <a:bodyPr/>
        <a:lstStyle/>
        <a:p>
          <a:r>
            <a:rPr lang="zh-CN" altLang="en-US" dirty="0" smtClean="0"/>
            <a:t>选房单</a:t>
          </a:r>
          <a:endParaRPr lang="zh-CN" altLang="en-US" dirty="0"/>
        </a:p>
      </dgm:t>
    </dgm:pt>
    <dgm:pt modelId="{F36BE791-49AB-964C-B704-12D89D759076}" type="parTrans" cxnId="{5F19F80D-155C-9D41-A97E-9ABF8FFF9D4F}">
      <dgm:prSet/>
      <dgm:spPr/>
      <dgm:t>
        <a:bodyPr/>
        <a:lstStyle/>
        <a:p>
          <a:endParaRPr lang="zh-CN" altLang="en-US"/>
        </a:p>
      </dgm:t>
    </dgm:pt>
    <dgm:pt modelId="{097AF3F9-3AF1-D64E-AD4E-6D468FACE0F8}" type="sibTrans" cxnId="{5F19F80D-155C-9D41-A97E-9ABF8FFF9D4F}">
      <dgm:prSet/>
      <dgm:spPr/>
      <dgm:t>
        <a:bodyPr/>
        <a:lstStyle/>
        <a:p>
          <a:endParaRPr lang="zh-CN" altLang="en-US"/>
        </a:p>
      </dgm:t>
    </dgm:pt>
    <dgm:pt modelId="{C5E4B15A-0961-6346-A92F-A19D2B579EB5}">
      <dgm:prSet phldrT="[文本]"/>
      <dgm:spPr/>
      <dgm:t>
        <a:bodyPr/>
        <a:lstStyle/>
        <a:p>
          <a:r>
            <a:rPr lang="zh-CN" altLang="en-US" dirty="0" smtClean="0"/>
            <a:t>收藏</a:t>
          </a:r>
          <a:endParaRPr lang="zh-CN" altLang="en-US" dirty="0"/>
        </a:p>
      </dgm:t>
    </dgm:pt>
    <dgm:pt modelId="{4C4E4510-A16C-4241-A86B-75B15EFAC7E7}" type="parTrans" cxnId="{BEF4BAC9-B5D6-0D4D-950C-290E2B50BF71}">
      <dgm:prSet/>
      <dgm:spPr/>
      <dgm:t>
        <a:bodyPr/>
        <a:lstStyle/>
        <a:p>
          <a:endParaRPr lang="zh-CN" altLang="en-US"/>
        </a:p>
      </dgm:t>
    </dgm:pt>
    <dgm:pt modelId="{B331FF74-C515-CF4C-8945-D193E53FEDE2}" type="sibTrans" cxnId="{BEF4BAC9-B5D6-0D4D-950C-290E2B50BF71}">
      <dgm:prSet/>
      <dgm:spPr/>
      <dgm:t>
        <a:bodyPr/>
        <a:lstStyle/>
        <a:p>
          <a:endParaRPr lang="zh-CN" altLang="en-US"/>
        </a:p>
      </dgm:t>
    </dgm:pt>
    <dgm:pt modelId="{D2BBFCB8-A76A-8143-8B7C-629BCDE09F67}">
      <dgm:prSet phldrT="[文本]"/>
      <dgm:spPr/>
      <dgm:t>
        <a:bodyPr/>
        <a:lstStyle/>
        <a:p>
          <a:r>
            <a:rPr lang="zh-CN" altLang="en-US" dirty="0" smtClean="0"/>
            <a:t>筛选</a:t>
          </a:r>
          <a:endParaRPr lang="zh-CN" altLang="en-US" dirty="0"/>
        </a:p>
      </dgm:t>
    </dgm:pt>
    <dgm:pt modelId="{B02AFC53-6631-CA40-B058-1E7F8DDF6C9C}" type="parTrans" cxnId="{7497D098-5A55-FF4B-B29D-33E1E1ACE043}">
      <dgm:prSet/>
      <dgm:spPr/>
      <dgm:t>
        <a:bodyPr/>
        <a:lstStyle/>
        <a:p>
          <a:endParaRPr lang="zh-CN" altLang="en-US"/>
        </a:p>
      </dgm:t>
    </dgm:pt>
    <dgm:pt modelId="{DAC5C73E-32F1-DF4C-9CC2-50CFC664F234}" type="sibTrans" cxnId="{7497D098-5A55-FF4B-B29D-33E1E1ACE043}">
      <dgm:prSet/>
      <dgm:spPr/>
      <dgm:t>
        <a:bodyPr/>
        <a:lstStyle/>
        <a:p>
          <a:endParaRPr lang="zh-CN" altLang="en-US"/>
        </a:p>
      </dgm:t>
    </dgm:pt>
    <dgm:pt modelId="{5CA8E44A-724C-774D-B69C-3E84409C69BD}">
      <dgm:prSet phldrT="[文本]"/>
      <dgm:spPr/>
      <dgm:t>
        <a:bodyPr/>
        <a:lstStyle/>
        <a:p>
          <a:r>
            <a:rPr lang="zh-CN" altLang="en-US" dirty="0" smtClean="0"/>
            <a:t>连接</a:t>
          </a:r>
          <a:endParaRPr lang="zh-CN" altLang="en-US" dirty="0"/>
        </a:p>
      </dgm:t>
    </dgm:pt>
    <dgm:pt modelId="{5BC05D75-ABA7-3F43-BCCF-9CF699E64D1E}" type="parTrans" cxnId="{2017D646-B94C-6641-A6DC-1E9D284A503F}">
      <dgm:prSet/>
      <dgm:spPr/>
      <dgm:t>
        <a:bodyPr/>
        <a:lstStyle/>
        <a:p>
          <a:endParaRPr lang="zh-CN" altLang="en-US"/>
        </a:p>
      </dgm:t>
    </dgm:pt>
    <dgm:pt modelId="{369474C9-FD78-6244-91B2-7B2608AF8E94}" type="sibTrans" cxnId="{2017D646-B94C-6641-A6DC-1E9D284A503F}">
      <dgm:prSet/>
      <dgm:spPr/>
      <dgm:t>
        <a:bodyPr/>
        <a:lstStyle/>
        <a:p>
          <a:endParaRPr lang="zh-CN" altLang="en-US"/>
        </a:p>
      </dgm:t>
    </dgm:pt>
    <dgm:pt modelId="{6A6C2F2F-DB38-B045-8ADB-E8C01D5C3BC5}">
      <dgm:prSet/>
      <dgm:spPr/>
      <dgm:t>
        <a:bodyPr/>
        <a:lstStyle/>
        <a:p>
          <a:r>
            <a:rPr lang="zh-CN" altLang="en-US" dirty="0" smtClean="0"/>
            <a:t>浏览</a:t>
          </a:r>
          <a:endParaRPr lang="zh-CN" altLang="en-US" dirty="0"/>
        </a:p>
      </dgm:t>
    </dgm:pt>
    <dgm:pt modelId="{C04535E7-66F0-1748-85F1-6657A9EC091D}" type="parTrans" cxnId="{4B6B0C58-54EA-8B4F-AD5D-DE5ABC9247F4}">
      <dgm:prSet/>
      <dgm:spPr/>
      <dgm:t>
        <a:bodyPr/>
        <a:lstStyle/>
        <a:p>
          <a:endParaRPr lang="zh-CN" altLang="en-US"/>
        </a:p>
      </dgm:t>
    </dgm:pt>
    <dgm:pt modelId="{F870B2FD-DDD2-7F44-8EAC-073A3E2A67CC}" type="sibTrans" cxnId="{4B6B0C58-54EA-8B4F-AD5D-DE5ABC9247F4}">
      <dgm:prSet/>
      <dgm:spPr/>
      <dgm:t>
        <a:bodyPr/>
        <a:lstStyle/>
        <a:p>
          <a:endParaRPr lang="zh-CN" altLang="en-US"/>
        </a:p>
      </dgm:t>
    </dgm:pt>
    <dgm:pt modelId="{AA817F6D-5622-FE47-A01A-9FE2290875DA}">
      <dgm:prSet/>
      <dgm:spPr/>
      <dgm:t>
        <a:bodyPr/>
        <a:lstStyle/>
        <a:p>
          <a:r>
            <a:rPr lang="zh-CN" altLang="en-US" smtClean="0"/>
            <a:t>带看</a:t>
          </a:r>
          <a:endParaRPr lang="zh-CN" altLang="en-US"/>
        </a:p>
      </dgm:t>
    </dgm:pt>
    <dgm:pt modelId="{67830DD9-EDBB-DB44-BAEB-68045973B048}" type="parTrans" cxnId="{BFF7BDC8-940D-0C43-9447-1FD7FB019B37}">
      <dgm:prSet/>
      <dgm:spPr/>
      <dgm:t>
        <a:bodyPr/>
        <a:lstStyle/>
        <a:p>
          <a:endParaRPr lang="zh-CN" altLang="en-US"/>
        </a:p>
      </dgm:t>
    </dgm:pt>
    <dgm:pt modelId="{204EDE3F-18BF-BB4E-B653-F0BB51850475}" type="sibTrans" cxnId="{BFF7BDC8-940D-0C43-9447-1FD7FB019B37}">
      <dgm:prSet/>
      <dgm:spPr/>
      <dgm:t>
        <a:bodyPr/>
        <a:lstStyle/>
        <a:p>
          <a:endParaRPr lang="zh-CN" altLang="en-US"/>
        </a:p>
      </dgm:t>
    </dgm:pt>
    <dgm:pt modelId="{D25F0A9E-BCCA-C449-BFEC-3CB60DD40D08}">
      <dgm:prSet/>
      <dgm:spPr/>
      <dgm:t>
        <a:bodyPr/>
        <a:lstStyle/>
        <a:p>
          <a:r>
            <a:rPr lang="zh-CN" altLang="en-US" dirty="0" smtClean="0"/>
            <a:t>搜索</a:t>
          </a:r>
          <a:endParaRPr lang="zh-CN" altLang="en-US" dirty="0"/>
        </a:p>
      </dgm:t>
    </dgm:pt>
    <dgm:pt modelId="{A60654AA-3638-5342-8B18-24AAF551EBF5}" type="parTrans" cxnId="{29135FA2-3942-7D4C-891D-839D85BAE387}">
      <dgm:prSet/>
      <dgm:spPr/>
      <dgm:t>
        <a:bodyPr/>
        <a:lstStyle/>
        <a:p>
          <a:endParaRPr lang="zh-CN" altLang="en-US"/>
        </a:p>
      </dgm:t>
    </dgm:pt>
    <dgm:pt modelId="{7371F344-D188-1940-8977-59E353C17C33}" type="sibTrans" cxnId="{29135FA2-3942-7D4C-891D-839D85BAE387}">
      <dgm:prSet/>
      <dgm:spPr/>
      <dgm:t>
        <a:bodyPr/>
        <a:lstStyle/>
        <a:p>
          <a:endParaRPr lang="zh-CN" altLang="en-US"/>
        </a:p>
      </dgm:t>
    </dgm:pt>
    <dgm:pt modelId="{76560FDA-1F86-BE45-84C9-F39130805516}" type="pres">
      <dgm:prSet presAssocID="{5B40FCA8-D470-6945-81D1-AC3A9F828C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41A5F-E2C2-B74A-9093-0AA7E8EACAA0}" type="pres">
      <dgm:prSet presAssocID="{0750603D-57C5-9542-8742-8093570D19C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B07AF9B-2FB2-104B-98E0-3259D39AF78D}" type="pres">
      <dgm:prSet presAssocID="{F36BE791-49AB-964C-B704-12D89D759076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402FE2A9-7D2E-7248-A9AC-67221D5EB3A7}" type="pres">
      <dgm:prSet presAssocID="{F36BE791-49AB-964C-B704-12D89D759076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62742322-13AC-F34C-A485-5ED57218B790}" type="pres">
      <dgm:prSet presAssocID="{3DE76CD8-1877-E04D-B040-35CA729AFB1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C4B229-0EBB-3C48-A1C8-1FB9931B1719}" type="pres">
      <dgm:prSet presAssocID="{A60654AA-3638-5342-8B18-24AAF551EBF5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996637B6-D246-B340-8339-E6A25ACB4477}" type="pres">
      <dgm:prSet presAssocID="{A60654AA-3638-5342-8B18-24AAF551EBF5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B523A05-4D23-E242-9D40-9BA8EE3C5801}" type="pres">
      <dgm:prSet presAssocID="{D25F0A9E-BCCA-C449-BFEC-3CB60DD40D08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1F6810-2BCF-9A42-BAA0-83017C7FF5B3}" type="pres">
      <dgm:prSet presAssocID="{C04535E7-66F0-1748-85F1-6657A9EC091D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AB94FCD6-5AC4-CB45-9D72-D60758A5D206}" type="pres">
      <dgm:prSet presAssocID="{C04535E7-66F0-1748-85F1-6657A9EC091D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5CDA0DB0-EA65-CD4B-AB68-F34BD3CBCEA2}" type="pres">
      <dgm:prSet presAssocID="{6A6C2F2F-DB38-B045-8ADB-E8C01D5C3BC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FDBC67-8EBE-2548-90A6-D10871072290}" type="pres">
      <dgm:prSet presAssocID="{4C4E4510-A16C-4241-A86B-75B15EFAC7E7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F331D450-3B6E-BB43-B77F-832BF7BEE2F2}" type="pres">
      <dgm:prSet presAssocID="{4C4E4510-A16C-4241-A86B-75B15EFAC7E7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C2B3A751-C271-7E43-AEBF-DD63A53D9A9B}" type="pres">
      <dgm:prSet presAssocID="{C5E4B15A-0961-6346-A92F-A19D2B579EB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1C979-20B9-504B-91C6-AD2A24661831}" type="pres">
      <dgm:prSet presAssocID="{B02AFC53-6631-CA40-B058-1E7F8DDF6C9C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0F299C2D-8372-FA41-90B5-9110FAA13EA3}" type="pres">
      <dgm:prSet presAssocID="{B02AFC53-6631-CA40-B058-1E7F8DDF6C9C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582EC6FE-8740-3F47-ADF0-0E2863560875}" type="pres">
      <dgm:prSet presAssocID="{D2BBFCB8-A76A-8143-8B7C-629BCDE09F6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6EB2A0-0109-2C47-B738-75AB68D46109}" type="pres">
      <dgm:prSet presAssocID="{5BC05D75-ABA7-3F43-BCCF-9CF699E64D1E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ED28AF32-D27E-FE4D-BD33-6BFAF62CF0B0}" type="pres">
      <dgm:prSet presAssocID="{5BC05D75-ABA7-3F43-BCCF-9CF699E64D1E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EA74B13-ACA6-6847-BED2-855B8E1314FC}" type="pres">
      <dgm:prSet presAssocID="{5CA8E44A-724C-774D-B69C-3E84409C69B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3BE0F-3DCD-E343-AA95-6D63701CA586}" type="pres">
      <dgm:prSet presAssocID="{67830DD9-EDBB-DB44-BAEB-68045973B048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A68BABD9-0153-A949-9C62-C480BFFDE23A}" type="pres">
      <dgm:prSet presAssocID="{67830DD9-EDBB-DB44-BAEB-68045973B048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D5C394C3-8EF1-E749-A305-C1D3CA2E2432}" type="pres">
      <dgm:prSet presAssocID="{AA817F6D-5622-FE47-A01A-9FE2290875D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F4BAC9-B5D6-0D4D-950C-290E2B50BF71}" srcId="{0750603D-57C5-9542-8742-8093570D19C3}" destId="{C5E4B15A-0961-6346-A92F-A19D2B579EB5}" srcOrd="3" destOrd="0" parTransId="{4C4E4510-A16C-4241-A86B-75B15EFAC7E7}" sibTransId="{B331FF74-C515-CF4C-8945-D193E53FEDE2}"/>
    <dgm:cxn modelId="{5F19F80D-155C-9D41-A97E-9ABF8FFF9D4F}" srcId="{0750603D-57C5-9542-8742-8093570D19C3}" destId="{3DE76CD8-1877-E04D-B040-35CA729AFB1D}" srcOrd="0" destOrd="0" parTransId="{F36BE791-49AB-964C-B704-12D89D759076}" sibTransId="{097AF3F9-3AF1-D64E-AD4E-6D468FACE0F8}"/>
    <dgm:cxn modelId="{2E481CFA-2E3F-F94C-A180-0B23AE780F80}" type="presOf" srcId="{6A6C2F2F-DB38-B045-8ADB-E8C01D5C3BC5}" destId="{5CDA0DB0-EA65-CD4B-AB68-F34BD3CBCEA2}" srcOrd="0" destOrd="0" presId="urn:microsoft.com/office/officeart/2005/8/layout/radial5"/>
    <dgm:cxn modelId="{29135FA2-3942-7D4C-891D-839D85BAE387}" srcId="{0750603D-57C5-9542-8742-8093570D19C3}" destId="{D25F0A9E-BCCA-C449-BFEC-3CB60DD40D08}" srcOrd="1" destOrd="0" parTransId="{A60654AA-3638-5342-8B18-24AAF551EBF5}" sibTransId="{7371F344-D188-1940-8977-59E353C17C33}"/>
    <dgm:cxn modelId="{780527A4-949B-7B43-BA0C-5DEE839C2D5F}" type="presOf" srcId="{3DE76CD8-1877-E04D-B040-35CA729AFB1D}" destId="{62742322-13AC-F34C-A485-5ED57218B790}" srcOrd="0" destOrd="0" presId="urn:microsoft.com/office/officeart/2005/8/layout/radial5"/>
    <dgm:cxn modelId="{A65E51B4-FA91-DF43-B631-7011F527D8FA}" type="presOf" srcId="{C04535E7-66F0-1748-85F1-6657A9EC091D}" destId="{AB94FCD6-5AC4-CB45-9D72-D60758A5D206}" srcOrd="1" destOrd="0" presId="urn:microsoft.com/office/officeart/2005/8/layout/radial5"/>
    <dgm:cxn modelId="{22E0A39E-78C3-1F46-947E-700D94DC7F35}" type="presOf" srcId="{F36BE791-49AB-964C-B704-12D89D759076}" destId="{AB07AF9B-2FB2-104B-98E0-3259D39AF78D}" srcOrd="0" destOrd="0" presId="urn:microsoft.com/office/officeart/2005/8/layout/radial5"/>
    <dgm:cxn modelId="{241E9985-9D07-774F-8322-457E41E2F025}" type="presOf" srcId="{AA817F6D-5622-FE47-A01A-9FE2290875DA}" destId="{D5C394C3-8EF1-E749-A305-C1D3CA2E2432}" srcOrd="0" destOrd="0" presId="urn:microsoft.com/office/officeart/2005/8/layout/radial5"/>
    <dgm:cxn modelId="{14B2AF1A-9EB5-2647-8FC6-1181F624C411}" type="presOf" srcId="{D25F0A9E-BCCA-C449-BFEC-3CB60DD40D08}" destId="{6B523A05-4D23-E242-9D40-9BA8EE3C5801}" srcOrd="0" destOrd="0" presId="urn:microsoft.com/office/officeart/2005/8/layout/radial5"/>
    <dgm:cxn modelId="{A2192948-BD5B-B54E-94D3-46314CF5C028}" type="presOf" srcId="{4C4E4510-A16C-4241-A86B-75B15EFAC7E7}" destId="{4EFDBC67-8EBE-2548-90A6-D10871072290}" srcOrd="0" destOrd="0" presId="urn:microsoft.com/office/officeart/2005/8/layout/radial5"/>
    <dgm:cxn modelId="{7497D098-5A55-FF4B-B29D-33E1E1ACE043}" srcId="{0750603D-57C5-9542-8742-8093570D19C3}" destId="{D2BBFCB8-A76A-8143-8B7C-629BCDE09F67}" srcOrd="4" destOrd="0" parTransId="{B02AFC53-6631-CA40-B058-1E7F8DDF6C9C}" sibTransId="{DAC5C73E-32F1-DF4C-9CC2-50CFC664F234}"/>
    <dgm:cxn modelId="{44A3A395-4F83-5448-AF22-889AF00E413D}" srcId="{5B40FCA8-D470-6945-81D1-AC3A9F828C20}" destId="{0750603D-57C5-9542-8742-8093570D19C3}" srcOrd="0" destOrd="0" parTransId="{ADF9BDA2-1DD0-2E40-B22D-212BA92BC17D}" sibTransId="{4E5A4A99-69FA-AD48-9768-FDC3F6D1EC9D}"/>
    <dgm:cxn modelId="{BDF968EF-FAD1-B84C-BA5C-923CF7228409}" type="presOf" srcId="{67830DD9-EDBB-DB44-BAEB-68045973B048}" destId="{A68BABD9-0153-A949-9C62-C480BFFDE23A}" srcOrd="1" destOrd="0" presId="urn:microsoft.com/office/officeart/2005/8/layout/radial5"/>
    <dgm:cxn modelId="{4B6B0C58-54EA-8B4F-AD5D-DE5ABC9247F4}" srcId="{0750603D-57C5-9542-8742-8093570D19C3}" destId="{6A6C2F2F-DB38-B045-8ADB-E8C01D5C3BC5}" srcOrd="2" destOrd="0" parTransId="{C04535E7-66F0-1748-85F1-6657A9EC091D}" sibTransId="{F870B2FD-DDD2-7F44-8EAC-073A3E2A67CC}"/>
    <dgm:cxn modelId="{74B0D056-6B78-7847-A8D0-25AEDE02F9D4}" type="presOf" srcId="{B02AFC53-6631-CA40-B058-1E7F8DDF6C9C}" destId="{0F299C2D-8372-FA41-90B5-9110FAA13EA3}" srcOrd="1" destOrd="0" presId="urn:microsoft.com/office/officeart/2005/8/layout/radial5"/>
    <dgm:cxn modelId="{6705BA63-3E30-C64A-88DD-736A47F35085}" type="presOf" srcId="{D2BBFCB8-A76A-8143-8B7C-629BCDE09F67}" destId="{582EC6FE-8740-3F47-ADF0-0E2863560875}" srcOrd="0" destOrd="0" presId="urn:microsoft.com/office/officeart/2005/8/layout/radial5"/>
    <dgm:cxn modelId="{30425F40-17A5-B24E-BB62-73CA6CEC564A}" type="presOf" srcId="{5BC05D75-ABA7-3F43-BCCF-9CF699E64D1E}" destId="{ED28AF32-D27E-FE4D-BD33-6BFAF62CF0B0}" srcOrd="1" destOrd="0" presId="urn:microsoft.com/office/officeart/2005/8/layout/radial5"/>
    <dgm:cxn modelId="{1BBE3C48-4B09-4743-901F-76C2E9697F15}" type="presOf" srcId="{5CA8E44A-724C-774D-B69C-3E84409C69BD}" destId="{4EA74B13-ACA6-6847-BED2-855B8E1314FC}" srcOrd="0" destOrd="0" presId="urn:microsoft.com/office/officeart/2005/8/layout/radial5"/>
    <dgm:cxn modelId="{88C2A485-EB42-0E49-8895-2C62AD83D109}" type="presOf" srcId="{4C4E4510-A16C-4241-A86B-75B15EFAC7E7}" destId="{F331D450-3B6E-BB43-B77F-832BF7BEE2F2}" srcOrd="1" destOrd="0" presId="urn:microsoft.com/office/officeart/2005/8/layout/radial5"/>
    <dgm:cxn modelId="{73EFF9BD-0B24-3044-91F8-883AF7E08A40}" type="presOf" srcId="{A60654AA-3638-5342-8B18-24AAF551EBF5}" destId="{74C4B229-0EBB-3C48-A1C8-1FB9931B1719}" srcOrd="0" destOrd="0" presId="urn:microsoft.com/office/officeart/2005/8/layout/radial5"/>
    <dgm:cxn modelId="{92DD6A33-070A-E04F-9E7F-8A8205FEA43C}" type="presOf" srcId="{5B40FCA8-D470-6945-81D1-AC3A9F828C20}" destId="{76560FDA-1F86-BE45-84C9-F39130805516}" srcOrd="0" destOrd="0" presId="urn:microsoft.com/office/officeart/2005/8/layout/radial5"/>
    <dgm:cxn modelId="{A405C9BD-9C93-6041-91ED-62488681A478}" type="presOf" srcId="{F36BE791-49AB-964C-B704-12D89D759076}" destId="{402FE2A9-7D2E-7248-A9AC-67221D5EB3A7}" srcOrd="1" destOrd="0" presId="urn:microsoft.com/office/officeart/2005/8/layout/radial5"/>
    <dgm:cxn modelId="{23E4C591-01DD-AF40-97AC-7D1FE97C68ED}" type="presOf" srcId="{B02AFC53-6631-CA40-B058-1E7F8DDF6C9C}" destId="{46F1C979-20B9-504B-91C6-AD2A24661831}" srcOrd="0" destOrd="0" presId="urn:microsoft.com/office/officeart/2005/8/layout/radial5"/>
    <dgm:cxn modelId="{DB161C81-FDAC-FD41-A3FB-CA032C2D86E7}" type="presOf" srcId="{C5E4B15A-0961-6346-A92F-A19D2B579EB5}" destId="{C2B3A751-C271-7E43-AEBF-DD63A53D9A9B}" srcOrd="0" destOrd="0" presId="urn:microsoft.com/office/officeart/2005/8/layout/radial5"/>
    <dgm:cxn modelId="{66983C27-6BA0-5C44-8265-9D71E4E7B97B}" type="presOf" srcId="{A60654AA-3638-5342-8B18-24AAF551EBF5}" destId="{996637B6-D246-B340-8339-E6A25ACB4477}" srcOrd="1" destOrd="0" presId="urn:microsoft.com/office/officeart/2005/8/layout/radial5"/>
    <dgm:cxn modelId="{77F6F607-DB99-D145-93F9-4EB5D1CA19C3}" type="presOf" srcId="{0750603D-57C5-9542-8742-8093570D19C3}" destId="{E4D41A5F-E2C2-B74A-9093-0AA7E8EACAA0}" srcOrd="0" destOrd="0" presId="urn:microsoft.com/office/officeart/2005/8/layout/radial5"/>
    <dgm:cxn modelId="{42AC808E-F8E2-F048-9B15-8A8D5E89B0EB}" type="presOf" srcId="{67830DD9-EDBB-DB44-BAEB-68045973B048}" destId="{1E13BE0F-3DCD-E343-AA95-6D63701CA586}" srcOrd="0" destOrd="0" presId="urn:microsoft.com/office/officeart/2005/8/layout/radial5"/>
    <dgm:cxn modelId="{2017D646-B94C-6641-A6DC-1E9D284A503F}" srcId="{0750603D-57C5-9542-8742-8093570D19C3}" destId="{5CA8E44A-724C-774D-B69C-3E84409C69BD}" srcOrd="5" destOrd="0" parTransId="{5BC05D75-ABA7-3F43-BCCF-9CF699E64D1E}" sibTransId="{369474C9-FD78-6244-91B2-7B2608AF8E94}"/>
    <dgm:cxn modelId="{060E3E30-90F9-7248-8789-12F5DC7A7FF3}" type="presOf" srcId="{C04535E7-66F0-1748-85F1-6657A9EC091D}" destId="{CC1F6810-2BCF-9A42-BAA0-83017C7FF5B3}" srcOrd="0" destOrd="0" presId="urn:microsoft.com/office/officeart/2005/8/layout/radial5"/>
    <dgm:cxn modelId="{BFF7BDC8-940D-0C43-9447-1FD7FB019B37}" srcId="{0750603D-57C5-9542-8742-8093570D19C3}" destId="{AA817F6D-5622-FE47-A01A-9FE2290875DA}" srcOrd="6" destOrd="0" parTransId="{67830DD9-EDBB-DB44-BAEB-68045973B048}" sibTransId="{204EDE3F-18BF-BB4E-B653-F0BB51850475}"/>
    <dgm:cxn modelId="{8F120D1C-7D09-ED4D-83C0-2A804E608FF8}" type="presOf" srcId="{5BC05D75-ABA7-3F43-BCCF-9CF699E64D1E}" destId="{396EB2A0-0109-2C47-B738-75AB68D46109}" srcOrd="0" destOrd="0" presId="urn:microsoft.com/office/officeart/2005/8/layout/radial5"/>
    <dgm:cxn modelId="{255E3615-9C4A-114D-BC50-2FBBD457CE9B}" type="presParOf" srcId="{76560FDA-1F86-BE45-84C9-F39130805516}" destId="{E4D41A5F-E2C2-B74A-9093-0AA7E8EACAA0}" srcOrd="0" destOrd="0" presId="urn:microsoft.com/office/officeart/2005/8/layout/radial5"/>
    <dgm:cxn modelId="{F4B0A228-27CB-F040-9D5A-6B9921A3D475}" type="presParOf" srcId="{76560FDA-1F86-BE45-84C9-F39130805516}" destId="{AB07AF9B-2FB2-104B-98E0-3259D39AF78D}" srcOrd="1" destOrd="0" presId="urn:microsoft.com/office/officeart/2005/8/layout/radial5"/>
    <dgm:cxn modelId="{BF1C1E4B-F1DD-154A-BC71-E24E2AF05995}" type="presParOf" srcId="{AB07AF9B-2FB2-104B-98E0-3259D39AF78D}" destId="{402FE2A9-7D2E-7248-A9AC-67221D5EB3A7}" srcOrd="0" destOrd="0" presId="urn:microsoft.com/office/officeart/2005/8/layout/radial5"/>
    <dgm:cxn modelId="{D73C13D6-BBF3-1949-BC19-4B3D35793C75}" type="presParOf" srcId="{76560FDA-1F86-BE45-84C9-F39130805516}" destId="{62742322-13AC-F34C-A485-5ED57218B790}" srcOrd="2" destOrd="0" presId="urn:microsoft.com/office/officeart/2005/8/layout/radial5"/>
    <dgm:cxn modelId="{4D8EE845-F16A-ED41-BD57-3C5B6F167CD0}" type="presParOf" srcId="{76560FDA-1F86-BE45-84C9-F39130805516}" destId="{74C4B229-0EBB-3C48-A1C8-1FB9931B1719}" srcOrd="3" destOrd="0" presId="urn:microsoft.com/office/officeart/2005/8/layout/radial5"/>
    <dgm:cxn modelId="{5D724E8A-4B45-9C43-9342-CEAC381B9B18}" type="presParOf" srcId="{74C4B229-0EBB-3C48-A1C8-1FB9931B1719}" destId="{996637B6-D246-B340-8339-E6A25ACB4477}" srcOrd="0" destOrd="0" presId="urn:microsoft.com/office/officeart/2005/8/layout/radial5"/>
    <dgm:cxn modelId="{E82539E6-2AF5-1743-BB54-7D751081217D}" type="presParOf" srcId="{76560FDA-1F86-BE45-84C9-F39130805516}" destId="{6B523A05-4D23-E242-9D40-9BA8EE3C5801}" srcOrd="4" destOrd="0" presId="urn:microsoft.com/office/officeart/2005/8/layout/radial5"/>
    <dgm:cxn modelId="{DBEF76AA-FF5E-6D49-8FEE-6158152A275B}" type="presParOf" srcId="{76560FDA-1F86-BE45-84C9-F39130805516}" destId="{CC1F6810-2BCF-9A42-BAA0-83017C7FF5B3}" srcOrd="5" destOrd="0" presId="urn:microsoft.com/office/officeart/2005/8/layout/radial5"/>
    <dgm:cxn modelId="{8846FDBE-1DF5-FA4A-9BFB-9B5E02CD71E9}" type="presParOf" srcId="{CC1F6810-2BCF-9A42-BAA0-83017C7FF5B3}" destId="{AB94FCD6-5AC4-CB45-9D72-D60758A5D206}" srcOrd="0" destOrd="0" presId="urn:microsoft.com/office/officeart/2005/8/layout/radial5"/>
    <dgm:cxn modelId="{A4D1FDDF-EE2C-174E-A601-FC22B3AA1A00}" type="presParOf" srcId="{76560FDA-1F86-BE45-84C9-F39130805516}" destId="{5CDA0DB0-EA65-CD4B-AB68-F34BD3CBCEA2}" srcOrd="6" destOrd="0" presId="urn:microsoft.com/office/officeart/2005/8/layout/radial5"/>
    <dgm:cxn modelId="{FF1B80D0-3DA1-E043-BFAC-F87990B24BF4}" type="presParOf" srcId="{76560FDA-1F86-BE45-84C9-F39130805516}" destId="{4EFDBC67-8EBE-2548-90A6-D10871072290}" srcOrd="7" destOrd="0" presId="urn:microsoft.com/office/officeart/2005/8/layout/radial5"/>
    <dgm:cxn modelId="{3D6321B8-C27A-9242-9CC2-D4F30E82B257}" type="presParOf" srcId="{4EFDBC67-8EBE-2548-90A6-D10871072290}" destId="{F331D450-3B6E-BB43-B77F-832BF7BEE2F2}" srcOrd="0" destOrd="0" presId="urn:microsoft.com/office/officeart/2005/8/layout/radial5"/>
    <dgm:cxn modelId="{2F96F11D-CE79-244F-91E7-8A338C65D4F9}" type="presParOf" srcId="{76560FDA-1F86-BE45-84C9-F39130805516}" destId="{C2B3A751-C271-7E43-AEBF-DD63A53D9A9B}" srcOrd="8" destOrd="0" presId="urn:microsoft.com/office/officeart/2005/8/layout/radial5"/>
    <dgm:cxn modelId="{9E4DB898-813F-E447-BC55-50809793A125}" type="presParOf" srcId="{76560FDA-1F86-BE45-84C9-F39130805516}" destId="{46F1C979-20B9-504B-91C6-AD2A24661831}" srcOrd="9" destOrd="0" presId="urn:microsoft.com/office/officeart/2005/8/layout/radial5"/>
    <dgm:cxn modelId="{18229088-20C2-B34C-BC63-13A966570B22}" type="presParOf" srcId="{46F1C979-20B9-504B-91C6-AD2A24661831}" destId="{0F299C2D-8372-FA41-90B5-9110FAA13EA3}" srcOrd="0" destOrd="0" presId="urn:microsoft.com/office/officeart/2005/8/layout/radial5"/>
    <dgm:cxn modelId="{57D9DF86-D761-5B44-A172-62F934B75159}" type="presParOf" srcId="{76560FDA-1F86-BE45-84C9-F39130805516}" destId="{582EC6FE-8740-3F47-ADF0-0E2863560875}" srcOrd="10" destOrd="0" presId="urn:microsoft.com/office/officeart/2005/8/layout/radial5"/>
    <dgm:cxn modelId="{8D555A8D-2A90-674F-9650-1BCFED9E1B24}" type="presParOf" srcId="{76560FDA-1F86-BE45-84C9-F39130805516}" destId="{396EB2A0-0109-2C47-B738-75AB68D46109}" srcOrd="11" destOrd="0" presId="urn:microsoft.com/office/officeart/2005/8/layout/radial5"/>
    <dgm:cxn modelId="{F45ABBCE-4A61-5C45-B46D-FFAD44AF24A0}" type="presParOf" srcId="{396EB2A0-0109-2C47-B738-75AB68D46109}" destId="{ED28AF32-D27E-FE4D-BD33-6BFAF62CF0B0}" srcOrd="0" destOrd="0" presId="urn:microsoft.com/office/officeart/2005/8/layout/radial5"/>
    <dgm:cxn modelId="{5A680614-62F1-F841-8461-8D208D38B3FB}" type="presParOf" srcId="{76560FDA-1F86-BE45-84C9-F39130805516}" destId="{4EA74B13-ACA6-6847-BED2-855B8E1314FC}" srcOrd="12" destOrd="0" presId="urn:microsoft.com/office/officeart/2005/8/layout/radial5"/>
    <dgm:cxn modelId="{50B7C8CF-85CE-3245-869E-8DB618790F1C}" type="presParOf" srcId="{76560FDA-1F86-BE45-84C9-F39130805516}" destId="{1E13BE0F-3DCD-E343-AA95-6D63701CA586}" srcOrd="13" destOrd="0" presId="urn:microsoft.com/office/officeart/2005/8/layout/radial5"/>
    <dgm:cxn modelId="{5BF1DD76-B2FF-BA45-9F30-09AE381F47EE}" type="presParOf" srcId="{1E13BE0F-3DCD-E343-AA95-6D63701CA586}" destId="{A68BABD9-0153-A949-9C62-C480BFFDE23A}" srcOrd="0" destOrd="0" presId="urn:microsoft.com/office/officeart/2005/8/layout/radial5"/>
    <dgm:cxn modelId="{C3411E65-FE5C-134C-86B1-14E386E1C887}" type="presParOf" srcId="{76560FDA-1F86-BE45-84C9-F39130805516}" destId="{D5C394C3-8EF1-E749-A305-C1D3CA2E2432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0FCA8-D470-6945-81D1-AC3A9F828C20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50603D-57C5-9542-8742-8093570D19C3}">
      <dgm:prSet phldrT="[文本]"/>
      <dgm:spPr/>
      <dgm:t>
        <a:bodyPr/>
        <a:lstStyle/>
        <a:p>
          <a:r>
            <a:rPr lang="zh-CN" altLang="en-US" dirty="0" smtClean="0"/>
            <a:t>房源</a:t>
          </a:r>
          <a:endParaRPr lang="zh-CN" altLang="en-US" dirty="0"/>
        </a:p>
      </dgm:t>
    </dgm:pt>
    <dgm:pt modelId="{ADF9BDA2-1DD0-2E40-B22D-212BA92BC17D}" type="parTrans" cxnId="{44A3A395-4F83-5448-AF22-889AF00E413D}">
      <dgm:prSet/>
      <dgm:spPr/>
      <dgm:t>
        <a:bodyPr/>
        <a:lstStyle/>
        <a:p>
          <a:endParaRPr lang="zh-CN" altLang="en-US"/>
        </a:p>
      </dgm:t>
    </dgm:pt>
    <dgm:pt modelId="{4E5A4A99-69FA-AD48-9768-FDC3F6D1EC9D}" type="sibTrans" cxnId="{44A3A395-4F83-5448-AF22-889AF00E413D}">
      <dgm:prSet/>
      <dgm:spPr/>
      <dgm:t>
        <a:bodyPr/>
        <a:lstStyle/>
        <a:p>
          <a:endParaRPr lang="zh-CN" altLang="en-US"/>
        </a:p>
      </dgm:t>
    </dgm:pt>
    <dgm:pt modelId="{3DE76CD8-1877-E04D-B040-35CA729AFB1D}">
      <dgm:prSet phldrT="[文本]"/>
      <dgm:spPr/>
      <dgm:t>
        <a:bodyPr/>
        <a:lstStyle/>
        <a:p>
          <a:r>
            <a:rPr lang="zh-CN" altLang="en-US" dirty="0" smtClean="0"/>
            <a:t>户型</a:t>
          </a:r>
          <a:endParaRPr lang="zh-CN" altLang="en-US" dirty="0"/>
        </a:p>
      </dgm:t>
    </dgm:pt>
    <dgm:pt modelId="{F36BE791-49AB-964C-B704-12D89D759076}" type="parTrans" cxnId="{5F19F80D-155C-9D41-A97E-9ABF8FFF9D4F}">
      <dgm:prSet/>
      <dgm:spPr/>
      <dgm:t>
        <a:bodyPr/>
        <a:lstStyle/>
        <a:p>
          <a:endParaRPr lang="zh-CN" altLang="en-US"/>
        </a:p>
      </dgm:t>
    </dgm:pt>
    <dgm:pt modelId="{097AF3F9-3AF1-D64E-AD4E-6D468FACE0F8}" type="sibTrans" cxnId="{5F19F80D-155C-9D41-A97E-9ABF8FFF9D4F}">
      <dgm:prSet/>
      <dgm:spPr/>
      <dgm:t>
        <a:bodyPr/>
        <a:lstStyle/>
        <a:p>
          <a:endParaRPr lang="zh-CN" altLang="en-US"/>
        </a:p>
      </dgm:t>
    </dgm:pt>
    <dgm:pt modelId="{C5E4B15A-0961-6346-A92F-A19D2B579EB5}">
      <dgm:prSet phldrT="[文本]"/>
      <dgm:spPr/>
      <dgm:t>
        <a:bodyPr/>
        <a:lstStyle/>
        <a:p>
          <a:r>
            <a:rPr lang="zh-CN" altLang="en-US" dirty="0" smtClean="0"/>
            <a:t>房源质量</a:t>
          </a:r>
          <a:endParaRPr lang="zh-CN" altLang="en-US" dirty="0"/>
        </a:p>
      </dgm:t>
    </dgm:pt>
    <dgm:pt modelId="{4C4E4510-A16C-4241-A86B-75B15EFAC7E7}" type="parTrans" cxnId="{BEF4BAC9-B5D6-0D4D-950C-290E2B50BF71}">
      <dgm:prSet/>
      <dgm:spPr/>
      <dgm:t>
        <a:bodyPr/>
        <a:lstStyle/>
        <a:p>
          <a:endParaRPr lang="zh-CN" altLang="en-US"/>
        </a:p>
      </dgm:t>
    </dgm:pt>
    <dgm:pt modelId="{B331FF74-C515-CF4C-8945-D193E53FEDE2}" type="sibTrans" cxnId="{BEF4BAC9-B5D6-0D4D-950C-290E2B50BF71}">
      <dgm:prSet/>
      <dgm:spPr/>
      <dgm:t>
        <a:bodyPr/>
        <a:lstStyle/>
        <a:p>
          <a:endParaRPr lang="zh-CN" altLang="en-US"/>
        </a:p>
      </dgm:t>
    </dgm:pt>
    <dgm:pt modelId="{5CA8E44A-724C-774D-B69C-3E84409C69BD}">
      <dgm:prSet phldrT="[文本]"/>
      <dgm:spPr/>
      <dgm:t>
        <a:bodyPr/>
        <a:lstStyle/>
        <a:p>
          <a:r>
            <a:rPr lang="zh-CN" altLang="en-US" dirty="0" smtClean="0"/>
            <a:t>区域</a:t>
          </a:r>
          <a:endParaRPr lang="zh-CN" altLang="en-US" dirty="0"/>
        </a:p>
      </dgm:t>
    </dgm:pt>
    <dgm:pt modelId="{5BC05D75-ABA7-3F43-BCCF-9CF699E64D1E}" type="parTrans" cxnId="{2017D646-B94C-6641-A6DC-1E9D284A503F}">
      <dgm:prSet/>
      <dgm:spPr/>
      <dgm:t>
        <a:bodyPr/>
        <a:lstStyle/>
        <a:p>
          <a:endParaRPr lang="zh-CN" altLang="en-US"/>
        </a:p>
      </dgm:t>
    </dgm:pt>
    <dgm:pt modelId="{369474C9-FD78-6244-91B2-7B2608AF8E94}" type="sibTrans" cxnId="{2017D646-B94C-6641-A6DC-1E9D284A503F}">
      <dgm:prSet/>
      <dgm:spPr/>
      <dgm:t>
        <a:bodyPr/>
        <a:lstStyle/>
        <a:p>
          <a:endParaRPr lang="zh-CN" altLang="en-US"/>
        </a:p>
      </dgm:t>
    </dgm:pt>
    <dgm:pt modelId="{6A6C2F2F-DB38-B045-8ADB-E8C01D5C3BC5}">
      <dgm:prSet/>
      <dgm:spPr/>
      <dgm:t>
        <a:bodyPr/>
        <a:lstStyle/>
        <a:p>
          <a:r>
            <a:rPr lang="zh-CN" altLang="en-US" dirty="0" smtClean="0"/>
            <a:t>小区</a:t>
          </a:r>
          <a:endParaRPr lang="zh-CN" altLang="en-US" dirty="0"/>
        </a:p>
      </dgm:t>
    </dgm:pt>
    <dgm:pt modelId="{C04535E7-66F0-1748-85F1-6657A9EC091D}" type="parTrans" cxnId="{4B6B0C58-54EA-8B4F-AD5D-DE5ABC9247F4}">
      <dgm:prSet/>
      <dgm:spPr/>
      <dgm:t>
        <a:bodyPr/>
        <a:lstStyle/>
        <a:p>
          <a:endParaRPr lang="zh-CN" altLang="en-US"/>
        </a:p>
      </dgm:t>
    </dgm:pt>
    <dgm:pt modelId="{F870B2FD-DDD2-7F44-8EAC-073A3E2A67CC}" type="sibTrans" cxnId="{4B6B0C58-54EA-8B4F-AD5D-DE5ABC9247F4}">
      <dgm:prSet/>
      <dgm:spPr/>
      <dgm:t>
        <a:bodyPr/>
        <a:lstStyle/>
        <a:p>
          <a:endParaRPr lang="zh-CN" altLang="en-US"/>
        </a:p>
      </dgm:t>
    </dgm:pt>
    <dgm:pt modelId="{AA817F6D-5622-FE47-A01A-9FE2290875DA}">
      <dgm:prSet/>
      <dgm:spPr/>
      <dgm:t>
        <a:bodyPr/>
        <a:lstStyle/>
        <a:p>
          <a:r>
            <a:rPr lang="zh-CN" altLang="en-US" dirty="0" smtClean="0"/>
            <a:t>价格</a:t>
          </a:r>
          <a:endParaRPr lang="zh-CN" altLang="en-US" dirty="0"/>
        </a:p>
      </dgm:t>
    </dgm:pt>
    <dgm:pt modelId="{67830DD9-EDBB-DB44-BAEB-68045973B048}" type="parTrans" cxnId="{BFF7BDC8-940D-0C43-9447-1FD7FB019B37}">
      <dgm:prSet/>
      <dgm:spPr/>
      <dgm:t>
        <a:bodyPr/>
        <a:lstStyle/>
        <a:p>
          <a:endParaRPr lang="zh-CN" altLang="en-US"/>
        </a:p>
      </dgm:t>
    </dgm:pt>
    <dgm:pt modelId="{204EDE3F-18BF-BB4E-B653-F0BB51850475}" type="sibTrans" cxnId="{BFF7BDC8-940D-0C43-9447-1FD7FB019B37}">
      <dgm:prSet/>
      <dgm:spPr/>
      <dgm:t>
        <a:bodyPr/>
        <a:lstStyle/>
        <a:p>
          <a:endParaRPr lang="zh-CN" altLang="en-US"/>
        </a:p>
      </dgm:t>
    </dgm:pt>
    <dgm:pt modelId="{D5A1CC6C-FB37-D442-A86D-397BFBAAEAAB}">
      <dgm:prSet/>
      <dgm:spPr/>
      <dgm:t>
        <a:bodyPr/>
        <a:lstStyle/>
        <a:p>
          <a:r>
            <a:rPr lang="zh-CN" altLang="en-US" dirty="0" smtClean="0"/>
            <a:t>更多</a:t>
          </a:r>
          <a:endParaRPr lang="zh-CN" altLang="en-US" dirty="0"/>
        </a:p>
      </dgm:t>
    </dgm:pt>
    <dgm:pt modelId="{2D494A3C-7DA2-6F46-85B2-DCEABFE415BA}" type="parTrans" cxnId="{8F4EBB98-3526-7947-8D71-D97588002EED}">
      <dgm:prSet/>
      <dgm:spPr/>
      <dgm:t>
        <a:bodyPr/>
        <a:lstStyle/>
        <a:p>
          <a:endParaRPr lang="zh-CN" altLang="en-US"/>
        </a:p>
      </dgm:t>
    </dgm:pt>
    <dgm:pt modelId="{70C4ACCD-AFEF-C94D-8E26-609A4B6B7147}" type="sibTrans" cxnId="{8F4EBB98-3526-7947-8D71-D97588002EED}">
      <dgm:prSet/>
      <dgm:spPr/>
      <dgm:t>
        <a:bodyPr/>
        <a:lstStyle/>
        <a:p>
          <a:endParaRPr lang="zh-CN" altLang="en-US"/>
        </a:p>
      </dgm:t>
    </dgm:pt>
    <dgm:pt modelId="{D2BBFCB8-A76A-8143-8B7C-629BCDE09F67}">
      <dgm:prSet phldrT="[文本]"/>
      <dgm:spPr/>
      <dgm:t>
        <a:bodyPr/>
        <a:lstStyle/>
        <a:p>
          <a:r>
            <a:rPr lang="zh-CN" altLang="en-US" dirty="0" smtClean="0"/>
            <a:t>版块</a:t>
          </a:r>
          <a:endParaRPr lang="zh-CN" altLang="en-US" dirty="0"/>
        </a:p>
      </dgm:t>
    </dgm:pt>
    <dgm:pt modelId="{DAC5C73E-32F1-DF4C-9CC2-50CFC664F234}" type="sibTrans" cxnId="{7497D098-5A55-FF4B-B29D-33E1E1ACE043}">
      <dgm:prSet/>
      <dgm:spPr/>
      <dgm:t>
        <a:bodyPr/>
        <a:lstStyle/>
        <a:p>
          <a:endParaRPr lang="zh-CN" altLang="en-US"/>
        </a:p>
      </dgm:t>
    </dgm:pt>
    <dgm:pt modelId="{B02AFC53-6631-CA40-B058-1E7F8DDF6C9C}" type="parTrans" cxnId="{7497D098-5A55-FF4B-B29D-33E1E1ACE043}">
      <dgm:prSet/>
      <dgm:spPr/>
      <dgm:t>
        <a:bodyPr/>
        <a:lstStyle/>
        <a:p>
          <a:endParaRPr lang="zh-CN" altLang="en-US"/>
        </a:p>
      </dgm:t>
    </dgm:pt>
    <dgm:pt modelId="{76560FDA-1F86-BE45-84C9-F39130805516}" type="pres">
      <dgm:prSet presAssocID="{5B40FCA8-D470-6945-81D1-AC3A9F828C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4D41A5F-E2C2-B74A-9093-0AA7E8EACAA0}" type="pres">
      <dgm:prSet presAssocID="{0750603D-57C5-9542-8742-8093570D19C3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B07AF9B-2FB2-104B-98E0-3259D39AF78D}" type="pres">
      <dgm:prSet presAssocID="{F36BE791-49AB-964C-B704-12D89D759076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402FE2A9-7D2E-7248-A9AC-67221D5EB3A7}" type="pres">
      <dgm:prSet presAssocID="{F36BE791-49AB-964C-B704-12D89D759076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62742322-13AC-F34C-A485-5ED57218B790}" type="pres">
      <dgm:prSet presAssocID="{3DE76CD8-1877-E04D-B040-35CA729AFB1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1F6810-2BCF-9A42-BAA0-83017C7FF5B3}" type="pres">
      <dgm:prSet presAssocID="{C04535E7-66F0-1748-85F1-6657A9EC091D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AB94FCD6-5AC4-CB45-9D72-D60758A5D206}" type="pres">
      <dgm:prSet presAssocID="{C04535E7-66F0-1748-85F1-6657A9EC091D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5CDA0DB0-EA65-CD4B-AB68-F34BD3CBCEA2}" type="pres">
      <dgm:prSet presAssocID="{6A6C2F2F-DB38-B045-8ADB-E8C01D5C3BC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FDBC67-8EBE-2548-90A6-D10871072290}" type="pres">
      <dgm:prSet presAssocID="{4C4E4510-A16C-4241-A86B-75B15EFAC7E7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F331D450-3B6E-BB43-B77F-832BF7BEE2F2}" type="pres">
      <dgm:prSet presAssocID="{4C4E4510-A16C-4241-A86B-75B15EFAC7E7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C2B3A751-C271-7E43-AEBF-DD63A53D9A9B}" type="pres">
      <dgm:prSet presAssocID="{C5E4B15A-0961-6346-A92F-A19D2B579EB5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83E652-442E-3042-8436-743BF608ACA7}" type="pres">
      <dgm:prSet presAssocID="{2D494A3C-7DA2-6F46-85B2-DCEABFE415BA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E57BC86D-B57D-8747-BEF7-876EDFFD85B4}" type="pres">
      <dgm:prSet presAssocID="{2D494A3C-7DA2-6F46-85B2-DCEABFE415BA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E7AFC729-B990-6C4B-AC01-419DF25E709C}" type="pres">
      <dgm:prSet presAssocID="{D5A1CC6C-FB37-D442-A86D-397BFBAAEAA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1C979-20B9-504B-91C6-AD2A24661831}" type="pres">
      <dgm:prSet presAssocID="{B02AFC53-6631-CA40-B058-1E7F8DDF6C9C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0F299C2D-8372-FA41-90B5-9110FAA13EA3}" type="pres">
      <dgm:prSet presAssocID="{B02AFC53-6631-CA40-B058-1E7F8DDF6C9C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582EC6FE-8740-3F47-ADF0-0E2863560875}" type="pres">
      <dgm:prSet presAssocID="{D2BBFCB8-A76A-8143-8B7C-629BCDE09F6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6EB2A0-0109-2C47-B738-75AB68D46109}" type="pres">
      <dgm:prSet presAssocID="{5BC05D75-ABA7-3F43-BCCF-9CF699E64D1E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ED28AF32-D27E-FE4D-BD33-6BFAF62CF0B0}" type="pres">
      <dgm:prSet presAssocID="{5BC05D75-ABA7-3F43-BCCF-9CF699E64D1E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EA74B13-ACA6-6847-BED2-855B8E1314FC}" type="pres">
      <dgm:prSet presAssocID="{5CA8E44A-724C-774D-B69C-3E84409C69B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3BE0F-3DCD-E343-AA95-6D63701CA586}" type="pres">
      <dgm:prSet presAssocID="{67830DD9-EDBB-DB44-BAEB-68045973B048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A68BABD9-0153-A949-9C62-C480BFFDE23A}" type="pres">
      <dgm:prSet presAssocID="{67830DD9-EDBB-DB44-BAEB-68045973B048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D5C394C3-8EF1-E749-A305-C1D3CA2E2432}" type="pres">
      <dgm:prSet presAssocID="{AA817F6D-5622-FE47-A01A-9FE2290875D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F4BAC9-B5D6-0D4D-950C-290E2B50BF71}" srcId="{0750603D-57C5-9542-8742-8093570D19C3}" destId="{C5E4B15A-0961-6346-A92F-A19D2B579EB5}" srcOrd="2" destOrd="0" parTransId="{4C4E4510-A16C-4241-A86B-75B15EFAC7E7}" sibTransId="{B331FF74-C515-CF4C-8945-D193E53FEDE2}"/>
    <dgm:cxn modelId="{5F19F80D-155C-9D41-A97E-9ABF8FFF9D4F}" srcId="{0750603D-57C5-9542-8742-8093570D19C3}" destId="{3DE76CD8-1877-E04D-B040-35CA729AFB1D}" srcOrd="0" destOrd="0" parTransId="{F36BE791-49AB-964C-B704-12D89D759076}" sibTransId="{097AF3F9-3AF1-D64E-AD4E-6D468FACE0F8}"/>
    <dgm:cxn modelId="{B037D04A-7543-A840-AAB6-9F5D5E582C70}" type="presOf" srcId="{2D494A3C-7DA2-6F46-85B2-DCEABFE415BA}" destId="{E57BC86D-B57D-8747-BEF7-876EDFFD85B4}" srcOrd="1" destOrd="0" presId="urn:microsoft.com/office/officeart/2005/8/layout/radial5"/>
    <dgm:cxn modelId="{55BD48DD-B645-F845-917A-4D20C3145B81}" type="presOf" srcId="{D5A1CC6C-FB37-D442-A86D-397BFBAAEAAB}" destId="{E7AFC729-B990-6C4B-AC01-419DF25E709C}" srcOrd="0" destOrd="0" presId="urn:microsoft.com/office/officeart/2005/8/layout/radial5"/>
    <dgm:cxn modelId="{2395FEF7-5617-E64A-AA9D-B8E45B427EF8}" type="presOf" srcId="{F36BE791-49AB-964C-B704-12D89D759076}" destId="{AB07AF9B-2FB2-104B-98E0-3259D39AF78D}" srcOrd="0" destOrd="0" presId="urn:microsoft.com/office/officeart/2005/8/layout/radial5"/>
    <dgm:cxn modelId="{7497D098-5A55-FF4B-B29D-33E1E1ACE043}" srcId="{0750603D-57C5-9542-8742-8093570D19C3}" destId="{D2BBFCB8-A76A-8143-8B7C-629BCDE09F67}" srcOrd="4" destOrd="0" parTransId="{B02AFC53-6631-CA40-B058-1E7F8DDF6C9C}" sibTransId="{DAC5C73E-32F1-DF4C-9CC2-50CFC664F234}"/>
    <dgm:cxn modelId="{44A3A395-4F83-5448-AF22-889AF00E413D}" srcId="{5B40FCA8-D470-6945-81D1-AC3A9F828C20}" destId="{0750603D-57C5-9542-8742-8093570D19C3}" srcOrd="0" destOrd="0" parTransId="{ADF9BDA2-1DD0-2E40-B22D-212BA92BC17D}" sibTransId="{4E5A4A99-69FA-AD48-9768-FDC3F6D1EC9D}"/>
    <dgm:cxn modelId="{CDB452FC-2673-8148-ACB8-CCEA1B939C1B}" type="presOf" srcId="{B02AFC53-6631-CA40-B058-1E7F8DDF6C9C}" destId="{46F1C979-20B9-504B-91C6-AD2A24661831}" srcOrd="0" destOrd="0" presId="urn:microsoft.com/office/officeart/2005/8/layout/radial5"/>
    <dgm:cxn modelId="{4B6B0C58-54EA-8B4F-AD5D-DE5ABC9247F4}" srcId="{0750603D-57C5-9542-8742-8093570D19C3}" destId="{6A6C2F2F-DB38-B045-8ADB-E8C01D5C3BC5}" srcOrd="1" destOrd="0" parTransId="{C04535E7-66F0-1748-85F1-6657A9EC091D}" sibTransId="{F870B2FD-DDD2-7F44-8EAC-073A3E2A67CC}"/>
    <dgm:cxn modelId="{A412E84D-BB45-8A41-BA4A-93838C780366}" type="presOf" srcId="{4C4E4510-A16C-4241-A86B-75B15EFAC7E7}" destId="{F331D450-3B6E-BB43-B77F-832BF7BEE2F2}" srcOrd="1" destOrd="0" presId="urn:microsoft.com/office/officeart/2005/8/layout/radial5"/>
    <dgm:cxn modelId="{22FF2066-141C-8447-B968-FEB31883A12D}" type="presOf" srcId="{6A6C2F2F-DB38-B045-8ADB-E8C01D5C3BC5}" destId="{5CDA0DB0-EA65-CD4B-AB68-F34BD3CBCEA2}" srcOrd="0" destOrd="0" presId="urn:microsoft.com/office/officeart/2005/8/layout/radial5"/>
    <dgm:cxn modelId="{CFE9EC25-BA56-F34A-A6BB-C4FEDAEF4688}" type="presOf" srcId="{0750603D-57C5-9542-8742-8093570D19C3}" destId="{E4D41A5F-E2C2-B74A-9093-0AA7E8EACAA0}" srcOrd="0" destOrd="0" presId="urn:microsoft.com/office/officeart/2005/8/layout/radial5"/>
    <dgm:cxn modelId="{023A860E-DE61-194F-878C-BAEEA3B3B96B}" type="presOf" srcId="{AA817F6D-5622-FE47-A01A-9FE2290875DA}" destId="{D5C394C3-8EF1-E749-A305-C1D3CA2E2432}" srcOrd="0" destOrd="0" presId="urn:microsoft.com/office/officeart/2005/8/layout/radial5"/>
    <dgm:cxn modelId="{DCD2FAF4-180B-AB4C-BE7E-22675ECCD44E}" type="presOf" srcId="{F36BE791-49AB-964C-B704-12D89D759076}" destId="{402FE2A9-7D2E-7248-A9AC-67221D5EB3A7}" srcOrd="1" destOrd="0" presId="urn:microsoft.com/office/officeart/2005/8/layout/radial5"/>
    <dgm:cxn modelId="{E3EDED68-C52E-F747-B867-AE01B7981268}" type="presOf" srcId="{C04535E7-66F0-1748-85F1-6657A9EC091D}" destId="{CC1F6810-2BCF-9A42-BAA0-83017C7FF5B3}" srcOrd="0" destOrd="0" presId="urn:microsoft.com/office/officeart/2005/8/layout/radial5"/>
    <dgm:cxn modelId="{53F62396-EFB0-9C43-8590-4BB68A05DBDD}" type="presOf" srcId="{C04535E7-66F0-1748-85F1-6657A9EC091D}" destId="{AB94FCD6-5AC4-CB45-9D72-D60758A5D206}" srcOrd="1" destOrd="0" presId="urn:microsoft.com/office/officeart/2005/8/layout/radial5"/>
    <dgm:cxn modelId="{8F4EBB98-3526-7947-8D71-D97588002EED}" srcId="{0750603D-57C5-9542-8742-8093570D19C3}" destId="{D5A1CC6C-FB37-D442-A86D-397BFBAAEAAB}" srcOrd="3" destOrd="0" parTransId="{2D494A3C-7DA2-6F46-85B2-DCEABFE415BA}" sibTransId="{70C4ACCD-AFEF-C94D-8E26-609A4B6B7147}"/>
    <dgm:cxn modelId="{A6356E09-821E-4A49-A676-9E5B330A3D99}" type="presOf" srcId="{D2BBFCB8-A76A-8143-8B7C-629BCDE09F67}" destId="{582EC6FE-8740-3F47-ADF0-0E2863560875}" srcOrd="0" destOrd="0" presId="urn:microsoft.com/office/officeart/2005/8/layout/radial5"/>
    <dgm:cxn modelId="{990762D4-4223-4A48-B739-CF3867E508B3}" type="presOf" srcId="{C5E4B15A-0961-6346-A92F-A19D2B579EB5}" destId="{C2B3A751-C271-7E43-AEBF-DD63A53D9A9B}" srcOrd="0" destOrd="0" presId="urn:microsoft.com/office/officeart/2005/8/layout/radial5"/>
    <dgm:cxn modelId="{0E774A64-1B23-0643-A12E-33A697BA455C}" type="presOf" srcId="{5BC05D75-ABA7-3F43-BCCF-9CF699E64D1E}" destId="{396EB2A0-0109-2C47-B738-75AB68D46109}" srcOrd="0" destOrd="0" presId="urn:microsoft.com/office/officeart/2005/8/layout/radial5"/>
    <dgm:cxn modelId="{BA26661A-E6E5-3248-BF0D-30960EFBF637}" type="presOf" srcId="{5B40FCA8-D470-6945-81D1-AC3A9F828C20}" destId="{76560FDA-1F86-BE45-84C9-F39130805516}" srcOrd="0" destOrd="0" presId="urn:microsoft.com/office/officeart/2005/8/layout/radial5"/>
    <dgm:cxn modelId="{A3CD473F-B1D6-474C-ADC0-E0DF96C0DC6A}" type="presOf" srcId="{3DE76CD8-1877-E04D-B040-35CA729AFB1D}" destId="{62742322-13AC-F34C-A485-5ED57218B790}" srcOrd="0" destOrd="0" presId="urn:microsoft.com/office/officeart/2005/8/layout/radial5"/>
    <dgm:cxn modelId="{2017D646-B94C-6641-A6DC-1E9D284A503F}" srcId="{0750603D-57C5-9542-8742-8093570D19C3}" destId="{5CA8E44A-724C-774D-B69C-3E84409C69BD}" srcOrd="5" destOrd="0" parTransId="{5BC05D75-ABA7-3F43-BCCF-9CF699E64D1E}" sibTransId="{369474C9-FD78-6244-91B2-7B2608AF8E94}"/>
    <dgm:cxn modelId="{BFF7BDC8-940D-0C43-9447-1FD7FB019B37}" srcId="{0750603D-57C5-9542-8742-8093570D19C3}" destId="{AA817F6D-5622-FE47-A01A-9FE2290875DA}" srcOrd="6" destOrd="0" parTransId="{67830DD9-EDBB-DB44-BAEB-68045973B048}" sibTransId="{204EDE3F-18BF-BB4E-B653-F0BB51850475}"/>
    <dgm:cxn modelId="{08CFFBF9-F4C8-2B47-938F-D3AA48C5E76A}" type="presOf" srcId="{67830DD9-EDBB-DB44-BAEB-68045973B048}" destId="{A68BABD9-0153-A949-9C62-C480BFFDE23A}" srcOrd="1" destOrd="0" presId="urn:microsoft.com/office/officeart/2005/8/layout/radial5"/>
    <dgm:cxn modelId="{BA74155A-7FF2-D74A-B51E-60FB4FEA3A91}" type="presOf" srcId="{67830DD9-EDBB-DB44-BAEB-68045973B048}" destId="{1E13BE0F-3DCD-E343-AA95-6D63701CA586}" srcOrd="0" destOrd="0" presId="urn:microsoft.com/office/officeart/2005/8/layout/radial5"/>
    <dgm:cxn modelId="{4A7A0A58-82D0-D042-94CE-12FC81E1CB5E}" type="presOf" srcId="{2D494A3C-7DA2-6F46-85B2-DCEABFE415BA}" destId="{0683E652-442E-3042-8436-743BF608ACA7}" srcOrd="0" destOrd="0" presId="urn:microsoft.com/office/officeart/2005/8/layout/radial5"/>
    <dgm:cxn modelId="{985DFED5-2395-2142-9C99-8CBBDF6E7ECE}" type="presOf" srcId="{4C4E4510-A16C-4241-A86B-75B15EFAC7E7}" destId="{4EFDBC67-8EBE-2548-90A6-D10871072290}" srcOrd="0" destOrd="0" presId="urn:microsoft.com/office/officeart/2005/8/layout/radial5"/>
    <dgm:cxn modelId="{A3C445C3-9431-E543-ACBB-E2B0207EA0AE}" type="presOf" srcId="{B02AFC53-6631-CA40-B058-1E7F8DDF6C9C}" destId="{0F299C2D-8372-FA41-90B5-9110FAA13EA3}" srcOrd="1" destOrd="0" presId="urn:microsoft.com/office/officeart/2005/8/layout/radial5"/>
    <dgm:cxn modelId="{2AA0D350-8E97-ED44-86BC-83AFE5E5BD61}" type="presOf" srcId="{5CA8E44A-724C-774D-B69C-3E84409C69BD}" destId="{4EA74B13-ACA6-6847-BED2-855B8E1314FC}" srcOrd="0" destOrd="0" presId="urn:microsoft.com/office/officeart/2005/8/layout/radial5"/>
    <dgm:cxn modelId="{7F2BB539-AF49-EB40-BC42-0F793A799705}" type="presOf" srcId="{5BC05D75-ABA7-3F43-BCCF-9CF699E64D1E}" destId="{ED28AF32-D27E-FE4D-BD33-6BFAF62CF0B0}" srcOrd="1" destOrd="0" presId="urn:microsoft.com/office/officeart/2005/8/layout/radial5"/>
    <dgm:cxn modelId="{24C013DB-5E62-9A44-AF81-C779BA8CBCAF}" type="presParOf" srcId="{76560FDA-1F86-BE45-84C9-F39130805516}" destId="{E4D41A5F-E2C2-B74A-9093-0AA7E8EACAA0}" srcOrd="0" destOrd="0" presId="urn:microsoft.com/office/officeart/2005/8/layout/radial5"/>
    <dgm:cxn modelId="{63E6BBC6-E052-2F4A-87F8-7E80246ED5BE}" type="presParOf" srcId="{76560FDA-1F86-BE45-84C9-F39130805516}" destId="{AB07AF9B-2FB2-104B-98E0-3259D39AF78D}" srcOrd="1" destOrd="0" presId="urn:microsoft.com/office/officeart/2005/8/layout/radial5"/>
    <dgm:cxn modelId="{10E602C0-F9F4-694B-9417-394161F6B5E8}" type="presParOf" srcId="{AB07AF9B-2FB2-104B-98E0-3259D39AF78D}" destId="{402FE2A9-7D2E-7248-A9AC-67221D5EB3A7}" srcOrd="0" destOrd="0" presId="urn:microsoft.com/office/officeart/2005/8/layout/radial5"/>
    <dgm:cxn modelId="{2DA09551-1E80-6B41-B999-FE771AB3F0DF}" type="presParOf" srcId="{76560FDA-1F86-BE45-84C9-F39130805516}" destId="{62742322-13AC-F34C-A485-5ED57218B790}" srcOrd="2" destOrd="0" presId="urn:microsoft.com/office/officeart/2005/8/layout/radial5"/>
    <dgm:cxn modelId="{90C37BF4-E1EB-9E49-BA49-C2D304E0F3C4}" type="presParOf" srcId="{76560FDA-1F86-BE45-84C9-F39130805516}" destId="{CC1F6810-2BCF-9A42-BAA0-83017C7FF5B3}" srcOrd="3" destOrd="0" presId="urn:microsoft.com/office/officeart/2005/8/layout/radial5"/>
    <dgm:cxn modelId="{4128F978-B0E7-CB4B-8F6B-CD2FEB3C5716}" type="presParOf" srcId="{CC1F6810-2BCF-9A42-BAA0-83017C7FF5B3}" destId="{AB94FCD6-5AC4-CB45-9D72-D60758A5D206}" srcOrd="0" destOrd="0" presId="urn:microsoft.com/office/officeart/2005/8/layout/radial5"/>
    <dgm:cxn modelId="{679B41E4-39AD-4C46-9FB0-DB7559989B13}" type="presParOf" srcId="{76560FDA-1F86-BE45-84C9-F39130805516}" destId="{5CDA0DB0-EA65-CD4B-AB68-F34BD3CBCEA2}" srcOrd="4" destOrd="0" presId="urn:microsoft.com/office/officeart/2005/8/layout/radial5"/>
    <dgm:cxn modelId="{37954929-C733-7F44-BE19-D52BB0E6F084}" type="presParOf" srcId="{76560FDA-1F86-BE45-84C9-F39130805516}" destId="{4EFDBC67-8EBE-2548-90A6-D10871072290}" srcOrd="5" destOrd="0" presId="urn:microsoft.com/office/officeart/2005/8/layout/radial5"/>
    <dgm:cxn modelId="{65417B75-273E-6D43-BE81-09884BE823C6}" type="presParOf" srcId="{4EFDBC67-8EBE-2548-90A6-D10871072290}" destId="{F331D450-3B6E-BB43-B77F-832BF7BEE2F2}" srcOrd="0" destOrd="0" presId="urn:microsoft.com/office/officeart/2005/8/layout/radial5"/>
    <dgm:cxn modelId="{704037F7-F3C9-D442-AF8D-5A801014E23A}" type="presParOf" srcId="{76560FDA-1F86-BE45-84C9-F39130805516}" destId="{C2B3A751-C271-7E43-AEBF-DD63A53D9A9B}" srcOrd="6" destOrd="0" presId="urn:microsoft.com/office/officeart/2005/8/layout/radial5"/>
    <dgm:cxn modelId="{9B2588F2-4718-6541-8576-E58DD036AC9D}" type="presParOf" srcId="{76560FDA-1F86-BE45-84C9-F39130805516}" destId="{0683E652-442E-3042-8436-743BF608ACA7}" srcOrd="7" destOrd="0" presId="urn:microsoft.com/office/officeart/2005/8/layout/radial5"/>
    <dgm:cxn modelId="{92EE7F09-2067-9A40-A68C-F35D6121E4B2}" type="presParOf" srcId="{0683E652-442E-3042-8436-743BF608ACA7}" destId="{E57BC86D-B57D-8747-BEF7-876EDFFD85B4}" srcOrd="0" destOrd="0" presId="urn:microsoft.com/office/officeart/2005/8/layout/radial5"/>
    <dgm:cxn modelId="{D5CAC506-0796-3B4D-90E1-C3DD18D56061}" type="presParOf" srcId="{76560FDA-1F86-BE45-84C9-F39130805516}" destId="{E7AFC729-B990-6C4B-AC01-419DF25E709C}" srcOrd="8" destOrd="0" presId="urn:microsoft.com/office/officeart/2005/8/layout/radial5"/>
    <dgm:cxn modelId="{C3C15924-2993-F840-B51F-6A61F06EB46B}" type="presParOf" srcId="{76560FDA-1F86-BE45-84C9-F39130805516}" destId="{46F1C979-20B9-504B-91C6-AD2A24661831}" srcOrd="9" destOrd="0" presId="urn:microsoft.com/office/officeart/2005/8/layout/radial5"/>
    <dgm:cxn modelId="{90C44554-34B2-0642-9A16-8581CF4804C8}" type="presParOf" srcId="{46F1C979-20B9-504B-91C6-AD2A24661831}" destId="{0F299C2D-8372-FA41-90B5-9110FAA13EA3}" srcOrd="0" destOrd="0" presId="urn:microsoft.com/office/officeart/2005/8/layout/radial5"/>
    <dgm:cxn modelId="{99834321-3D53-1242-BD59-C53DCE6A0700}" type="presParOf" srcId="{76560FDA-1F86-BE45-84C9-F39130805516}" destId="{582EC6FE-8740-3F47-ADF0-0E2863560875}" srcOrd="10" destOrd="0" presId="urn:microsoft.com/office/officeart/2005/8/layout/radial5"/>
    <dgm:cxn modelId="{B019167A-902F-BC48-AAAC-946038050EFC}" type="presParOf" srcId="{76560FDA-1F86-BE45-84C9-F39130805516}" destId="{396EB2A0-0109-2C47-B738-75AB68D46109}" srcOrd="11" destOrd="0" presId="urn:microsoft.com/office/officeart/2005/8/layout/radial5"/>
    <dgm:cxn modelId="{A0A69FAB-A3EA-8C40-A85A-645394967E96}" type="presParOf" srcId="{396EB2A0-0109-2C47-B738-75AB68D46109}" destId="{ED28AF32-D27E-FE4D-BD33-6BFAF62CF0B0}" srcOrd="0" destOrd="0" presId="urn:microsoft.com/office/officeart/2005/8/layout/radial5"/>
    <dgm:cxn modelId="{341C006C-74DD-F949-9F74-1274659E1EB5}" type="presParOf" srcId="{76560FDA-1F86-BE45-84C9-F39130805516}" destId="{4EA74B13-ACA6-6847-BED2-855B8E1314FC}" srcOrd="12" destOrd="0" presId="urn:microsoft.com/office/officeart/2005/8/layout/radial5"/>
    <dgm:cxn modelId="{446102F5-6B43-A34B-96E7-FAEF3F951EDF}" type="presParOf" srcId="{76560FDA-1F86-BE45-84C9-F39130805516}" destId="{1E13BE0F-3DCD-E343-AA95-6D63701CA586}" srcOrd="13" destOrd="0" presId="urn:microsoft.com/office/officeart/2005/8/layout/radial5"/>
    <dgm:cxn modelId="{BF3CAF09-3A23-114C-9B65-0B3F9C153BBB}" type="presParOf" srcId="{1E13BE0F-3DCD-E343-AA95-6D63701CA586}" destId="{A68BABD9-0153-A949-9C62-C480BFFDE23A}" srcOrd="0" destOrd="0" presId="urn:microsoft.com/office/officeart/2005/8/layout/radial5"/>
    <dgm:cxn modelId="{D67E2686-0715-CB4F-9275-62AD1C05E579}" type="presParOf" srcId="{76560FDA-1F86-BE45-84C9-F39130805516}" destId="{D5C394C3-8EF1-E749-A305-C1D3CA2E2432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1A5F-E2C2-B74A-9093-0AA7E8EACAA0}">
      <dsp:nvSpPr>
        <dsp:cNvPr id="0" name=""/>
        <dsp:cNvSpPr/>
      </dsp:nvSpPr>
      <dsp:spPr>
        <a:xfrm>
          <a:off x="2235559" y="1763072"/>
          <a:ext cx="1353849" cy="1353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用户行为</a:t>
          </a:r>
          <a:endParaRPr lang="zh-CN" altLang="en-US" sz="3100" kern="1200" dirty="0"/>
        </a:p>
      </dsp:txBody>
      <dsp:txXfrm>
        <a:off x="2433826" y="1961339"/>
        <a:ext cx="957315" cy="957315"/>
      </dsp:txXfrm>
    </dsp:sp>
    <dsp:sp modelId="{AB07AF9B-2FB2-104B-98E0-3259D39AF78D}">
      <dsp:nvSpPr>
        <dsp:cNvPr id="0" name=""/>
        <dsp:cNvSpPr/>
      </dsp:nvSpPr>
      <dsp:spPr>
        <a:xfrm rot="16200000">
          <a:off x="2768720" y="1269803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811849" y="1404994"/>
        <a:ext cx="201269" cy="276184"/>
      </dsp:txXfrm>
    </dsp:sp>
    <dsp:sp modelId="{62742322-13AC-F34C-A485-5ED57218B790}">
      <dsp:nvSpPr>
        <dsp:cNvPr id="0" name=""/>
        <dsp:cNvSpPr/>
      </dsp:nvSpPr>
      <dsp:spPr>
        <a:xfrm>
          <a:off x="2303251" y="2103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选房单</a:t>
          </a:r>
          <a:endParaRPr lang="zh-CN" altLang="en-US" sz="2800" kern="1200" dirty="0"/>
        </a:p>
      </dsp:txBody>
      <dsp:txXfrm>
        <a:off x="2481691" y="180543"/>
        <a:ext cx="861584" cy="861584"/>
      </dsp:txXfrm>
    </dsp:sp>
    <dsp:sp modelId="{74C4B229-0EBB-3C48-A1C8-1FB9931B1719}">
      <dsp:nvSpPr>
        <dsp:cNvPr id="0" name=""/>
        <dsp:cNvSpPr/>
      </dsp:nvSpPr>
      <dsp:spPr>
        <a:xfrm rot="19285714">
          <a:off x="3503672" y="1623738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513081" y="1742690"/>
        <a:ext cx="201269" cy="276184"/>
      </dsp:txXfrm>
    </dsp:sp>
    <dsp:sp modelId="{6B523A05-4D23-E242-9D40-9BA8EE3C5801}">
      <dsp:nvSpPr>
        <dsp:cNvPr id="0" name=""/>
        <dsp:cNvSpPr/>
      </dsp:nvSpPr>
      <dsp:spPr>
        <a:xfrm>
          <a:off x="3732956" y="690613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搜索</a:t>
          </a:r>
          <a:endParaRPr lang="zh-CN" altLang="en-US" sz="2800" kern="1200" dirty="0"/>
        </a:p>
      </dsp:txBody>
      <dsp:txXfrm>
        <a:off x="3911396" y="869053"/>
        <a:ext cx="861584" cy="861584"/>
      </dsp:txXfrm>
    </dsp:sp>
    <dsp:sp modelId="{CC1F6810-2BCF-9A42-BAA0-83017C7FF5B3}">
      <dsp:nvSpPr>
        <dsp:cNvPr id="0" name=""/>
        <dsp:cNvSpPr/>
      </dsp:nvSpPr>
      <dsp:spPr>
        <a:xfrm rot="771429">
          <a:off x="3685191" y="2419021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686272" y="2501486"/>
        <a:ext cx="201269" cy="276184"/>
      </dsp:txXfrm>
    </dsp:sp>
    <dsp:sp modelId="{5CDA0DB0-EA65-CD4B-AB68-F34BD3CBCEA2}">
      <dsp:nvSpPr>
        <dsp:cNvPr id="0" name=""/>
        <dsp:cNvSpPr/>
      </dsp:nvSpPr>
      <dsp:spPr>
        <a:xfrm>
          <a:off x="4086065" y="2237680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浏览</a:t>
          </a:r>
          <a:endParaRPr lang="zh-CN" altLang="en-US" sz="2800" kern="1200" dirty="0"/>
        </a:p>
      </dsp:txBody>
      <dsp:txXfrm>
        <a:off x="4264505" y="2416120"/>
        <a:ext cx="861584" cy="861584"/>
      </dsp:txXfrm>
    </dsp:sp>
    <dsp:sp modelId="{4EFDBC67-8EBE-2548-90A6-D10871072290}">
      <dsp:nvSpPr>
        <dsp:cNvPr id="0" name=""/>
        <dsp:cNvSpPr/>
      </dsp:nvSpPr>
      <dsp:spPr>
        <a:xfrm rot="3857143">
          <a:off x="3176588" y="3056789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201004" y="3109993"/>
        <a:ext cx="201269" cy="276184"/>
      </dsp:txXfrm>
    </dsp:sp>
    <dsp:sp modelId="{C2B3A751-C271-7E43-AEBF-DD63A53D9A9B}">
      <dsp:nvSpPr>
        <dsp:cNvPr id="0" name=""/>
        <dsp:cNvSpPr/>
      </dsp:nvSpPr>
      <dsp:spPr>
        <a:xfrm>
          <a:off x="3096678" y="3478332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收藏</a:t>
          </a:r>
          <a:endParaRPr lang="zh-CN" altLang="en-US" sz="2800" kern="1200" dirty="0"/>
        </a:p>
      </dsp:txBody>
      <dsp:txXfrm>
        <a:off x="3275118" y="3656772"/>
        <a:ext cx="861584" cy="861584"/>
      </dsp:txXfrm>
    </dsp:sp>
    <dsp:sp modelId="{46F1C979-20B9-504B-91C6-AD2A24661831}">
      <dsp:nvSpPr>
        <dsp:cNvPr id="0" name=""/>
        <dsp:cNvSpPr/>
      </dsp:nvSpPr>
      <dsp:spPr>
        <a:xfrm rot="6942857">
          <a:off x="2360852" y="3056789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422694" y="3109993"/>
        <a:ext cx="201269" cy="276184"/>
      </dsp:txXfrm>
    </dsp:sp>
    <dsp:sp modelId="{582EC6FE-8740-3F47-ADF0-0E2863560875}">
      <dsp:nvSpPr>
        <dsp:cNvPr id="0" name=""/>
        <dsp:cNvSpPr/>
      </dsp:nvSpPr>
      <dsp:spPr>
        <a:xfrm>
          <a:off x="1509824" y="3478332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筛选</a:t>
          </a:r>
          <a:endParaRPr lang="zh-CN" altLang="en-US" sz="2800" kern="1200" dirty="0"/>
        </a:p>
      </dsp:txBody>
      <dsp:txXfrm>
        <a:off x="1688264" y="3656772"/>
        <a:ext cx="861584" cy="861584"/>
      </dsp:txXfrm>
    </dsp:sp>
    <dsp:sp modelId="{396EB2A0-0109-2C47-B738-75AB68D46109}">
      <dsp:nvSpPr>
        <dsp:cNvPr id="0" name=""/>
        <dsp:cNvSpPr/>
      </dsp:nvSpPr>
      <dsp:spPr>
        <a:xfrm rot="10028571">
          <a:off x="1852249" y="2419021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1937426" y="2501486"/>
        <a:ext cx="201269" cy="276184"/>
      </dsp:txXfrm>
    </dsp:sp>
    <dsp:sp modelId="{4EA74B13-ACA6-6847-BED2-855B8E1314FC}">
      <dsp:nvSpPr>
        <dsp:cNvPr id="0" name=""/>
        <dsp:cNvSpPr/>
      </dsp:nvSpPr>
      <dsp:spPr>
        <a:xfrm>
          <a:off x="520437" y="2237680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连接</a:t>
          </a:r>
          <a:endParaRPr lang="zh-CN" altLang="en-US" sz="2800" kern="1200" dirty="0"/>
        </a:p>
      </dsp:txBody>
      <dsp:txXfrm>
        <a:off x="698877" y="2416120"/>
        <a:ext cx="861584" cy="861584"/>
      </dsp:txXfrm>
    </dsp:sp>
    <dsp:sp modelId="{1E13BE0F-3DCD-E343-AA95-6D63701CA586}">
      <dsp:nvSpPr>
        <dsp:cNvPr id="0" name=""/>
        <dsp:cNvSpPr/>
      </dsp:nvSpPr>
      <dsp:spPr>
        <a:xfrm rot="13114286">
          <a:off x="2033767" y="1623738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110616" y="1742690"/>
        <a:ext cx="201269" cy="276184"/>
      </dsp:txXfrm>
    </dsp:sp>
    <dsp:sp modelId="{D5C394C3-8EF1-E749-A305-C1D3CA2E2432}">
      <dsp:nvSpPr>
        <dsp:cNvPr id="0" name=""/>
        <dsp:cNvSpPr/>
      </dsp:nvSpPr>
      <dsp:spPr>
        <a:xfrm>
          <a:off x="873546" y="690613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带看</a:t>
          </a:r>
          <a:endParaRPr lang="zh-CN" altLang="en-US" sz="2800" kern="1200"/>
        </a:p>
      </dsp:txBody>
      <dsp:txXfrm>
        <a:off x="1051986" y="869053"/>
        <a:ext cx="861584" cy="861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1A5F-E2C2-B74A-9093-0AA7E8EACAA0}">
      <dsp:nvSpPr>
        <dsp:cNvPr id="0" name=""/>
        <dsp:cNvSpPr/>
      </dsp:nvSpPr>
      <dsp:spPr>
        <a:xfrm>
          <a:off x="2235559" y="1763072"/>
          <a:ext cx="1353849" cy="13538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房源</a:t>
          </a:r>
          <a:endParaRPr lang="zh-CN" altLang="en-US" sz="3400" kern="1200" dirty="0"/>
        </a:p>
      </dsp:txBody>
      <dsp:txXfrm>
        <a:off x="2433826" y="1961339"/>
        <a:ext cx="957315" cy="957315"/>
      </dsp:txXfrm>
    </dsp:sp>
    <dsp:sp modelId="{AB07AF9B-2FB2-104B-98E0-3259D39AF78D}">
      <dsp:nvSpPr>
        <dsp:cNvPr id="0" name=""/>
        <dsp:cNvSpPr/>
      </dsp:nvSpPr>
      <dsp:spPr>
        <a:xfrm rot="16200000">
          <a:off x="2768720" y="1269803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811849" y="1404994"/>
        <a:ext cx="201269" cy="276184"/>
      </dsp:txXfrm>
    </dsp:sp>
    <dsp:sp modelId="{62742322-13AC-F34C-A485-5ED57218B790}">
      <dsp:nvSpPr>
        <dsp:cNvPr id="0" name=""/>
        <dsp:cNvSpPr/>
      </dsp:nvSpPr>
      <dsp:spPr>
        <a:xfrm>
          <a:off x="2303251" y="2103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户型</a:t>
          </a:r>
          <a:endParaRPr lang="zh-CN" altLang="en-US" sz="2800" kern="1200" dirty="0"/>
        </a:p>
      </dsp:txBody>
      <dsp:txXfrm>
        <a:off x="2481691" y="180543"/>
        <a:ext cx="861584" cy="861584"/>
      </dsp:txXfrm>
    </dsp:sp>
    <dsp:sp modelId="{CC1F6810-2BCF-9A42-BAA0-83017C7FF5B3}">
      <dsp:nvSpPr>
        <dsp:cNvPr id="0" name=""/>
        <dsp:cNvSpPr/>
      </dsp:nvSpPr>
      <dsp:spPr>
        <a:xfrm rot="19285714">
          <a:off x="3503672" y="1623738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513081" y="1742690"/>
        <a:ext cx="201269" cy="276184"/>
      </dsp:txXfrm>
    </dsp:sp>
    <dsp:sp modelId="{5CDA0DB0-EA65-CD4B-AB68-F34BD3CBCEA2}">
      <dsp:nvSpPr>
        <dsp:cNvPr id="0" name=""/>
        <dsp:cNvSpPr/>
      </dsp:nvSpPr>
      <dsp:spPr>
        <a:xfrm>
          <a:off x="3732956" y="690613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小区</a:t>
          </a:r>
          <a:endParaRPr lang="zh-CN" altLang="en-US" sz="2800" kern="1200" dirty="0"/>
        </a:p>
      </dsp:txBody>
      <dsp:txXfrm>
        <a:off x="3911396" y="869053"/>
        <a:ext cx="861584" cy="861584"/>
      </dsp:txXfrm>
    </dsp:sp>
    <dsp:sp modelId="{4EFDBC67-8EBE-2548-90A6-D10871072290}">
      <dsp:nvSpPr>
        <dsp:cNvPr id="0" name=""/>
        <dsp:cNvSpPr/>
      </dsp:nvSpPr>
      <dsp:spPr>
        <a:xfrm rot="771429">
          <a:off x="3685191" y="2419021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686272" y="2501486"/>
        <a:ext cx="201269" cy="276184"/>
      </dsp:txXfrm>
    </dsp:sp>
    <dsp:sp modelId="{C2B3A751-C271-7E43-AEBF-DD63A53D9A9B}">
      <dsp:nvSpPr>
        <dsp:cNvPr id="0" name=""/>
        <dsp:cNvSpPr/>
      </dsp:nvSpPr>
      <dsp:spPr>
        <a:xfrm>
          <a:off x="4086065" y="2237680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房源质量</a:t>
          </a:r>
          <a:endParaRPr lang="zh-CN" altLang="en-US" sz="2800" kern="1200" dirty="0"/>
        </a:p>
      </dsp:txBody>
      <dsp:txXfrm>
        <a:off x="4264505" y="2416120"/>
        <a:ext cx="861584" cy="861584"/>
      </dsp:txXfrm>
    </dsp:sp>
    <dsp:sp modelId="{0683E652-442E-3042-8436-743BF608ACA7}">
      <dsp:nvSpPr>
        <dsp:cNvPr id="0" name=""/>
        <dsp:cNvSpPr/>
      </dsp:nvSpPr>
      <dsp:spPr>
        <a:xfrm rot="3857143">
          <a:off x="3176588" y="3056789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3201004" y="3109993"/>
        <a:ext cx="201269" cy="276184"/>
      </dsp:txXfrm>
    </dsp:sp>
    <dsp:sp modelId="{E7AFC729-B990-6C4B-AC01-419DF25E709C}">
      <dsp:nvSpPr>
        <dsp:cNvPr id="0" name=""/>
        <dsp:cNvSpPr/>
      </dsp:nvSpPr>
      <dsp:spPr>
        <a:xfrm>
          <a:off x="3096678" y="3478332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更多</a:t>
          </a:r>
          <a:endParaRPr lang="zh-CN" altLang="en-US" sz="2800" kern="1200" dirty="0"/>
        </a:p>
      </dsp:txBody>
      <dsp:txXfrm>
        <a:off x="3275118" y="3656772"/>
        <a:ext cx="861584" cy="861584"/>
      </dsp:txXfrm>
    </dsp:sp>
    <dsp:sp modelId="{46F1C979-20B9-504B-91C6-AD2A24661831}">
      <dsp:nvSpPr>
        <dsp:cNvPr id="0" name=""/>
        <dsp:cNvSpPr/>
      </dsp:nvSpPr>
      <dsp:spPr>
        <a:xfrm rot="6942857">
          <a:off x="2360852" y="3056789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422694" y="3109993"/>
        <a:ext cx="201269" cy="276184"/>
      </dsp:txXfrm>
    </dsp:sp>
    <dsp:sp modelId="{582EC6FE-8740-3F47-ADF0-0E2863560875}">
      <dsp:nvSpPr>
        <dsp:cNvPr id="0" name=""/>
        <dsp:cNvSpPr/>
      </dsp:nvSpPr>
      <dsp:spPr>
        <a:xfrm>
          <a:off x="1509824" y="3478332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版块</a:t>
          </a:r>
          <a:endParaRPr lang="zh-CN" altLang="en-US" sz="2800" kern="1200" dirty="0"/>
        </a:p>
      </dsp:txBody>
      <dsp:txXfrm>
        <a:off x="1688264" y="3656772"/>
        <a:ext cx="861584" cy="861584"/>
      </dsp:txXfrm>
    </dsp:sp>
    <dsp:sp modelId="{396EB2A0-0109-2C47-B738-75AB68D46109}">
      <dsp:nvSpPr>
        <dsp:cNvPr id="0" name=""/>
        <dsp:cNvSpPr/>
      </dsp:nvSpPr>
      <dsp:spPr>
        <a:xfrm rot="10028571">
          <a:off x="1852249" y="2419021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1937426" y="2501486"/>
        <a:ext cx="201269" cy="276184"/>
      </dsp:txXfrm>
    </dsp:sp>
    <dsp:sp modelId="{4EA74B13-ACA6-6847-BED2-855B8E1314FC}">
      <dsp:nvSpPr>
        <dsp:cNvPr id="0" name=""/>
        <dsp:cNvSpPr/>
      </dsp:nvSpPr>
      <dsp:spPr>
        <a:xfrm>
          <a:off x="520437" y="2237680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区域</a:t>
          </a:r>
          <a:endParaRPr lang="zh-CN" altLang="en-US" sz="2800" kern="1200" dirty="0"/>
        </a:p>
      </dsp:txBody>
      <dsp:txXfrm>
        <a:off x="698877" y="2416120"/>
        <a:ext cx="861584" cy="861584"/>
      </dsp:txXfrm>
    </dsp:sp>
    <dsp:sp modelId="{1E13BE0F-3DCD-E343-AA95-6D63701CA586}">
      <dsp:nvSpPr>
        <dsp:cNvPr id="0" name=""/>
        <dsp:cNvSpPr/>
      </dsp:nvSpPr>
      <dsp:spPr>
        <a:xfrm rot="13114286">
          <a:off x="2033767" y="1623738"/>
          <a:ext cx="287527" cy="4603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110616" y="1742690"/>
        <a:ext cx="201269" cy="276184"/>
      </dsp:txXfrm>
    </dsp:sp>
    <dsp:sp modelId="{D5C394C3-8EF1-E749-A305-C1D3CA2E2432}">
      <dsp:nvSpPr>
        <dsp:cNvPr id="0" name=""/>
        <dsp:cNvSpPr/>
      </dsp:nvSpPr>
      <dsp:spPr>
        <a:xfrm>
          <a:off x="873546" y="690613"/>
          <a:ext cx="1218464" cy="121846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价格</a:t>
          </a:r>
          <a:endParaRPr lang="zh-CN" altLang="en-US" sz="2800" kern="1200" dirty="0"/>
        </a:p>
      </dsp:txBody>
      <dsp:txXfrm>
        <a:off x="1051986" y="869053"/>
        <a:ext cx="861584" cy="861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BF5C-EE6A-4A7D-9CDD-091D16427105}" type="datetimeFigureOut">
              <a:rPr lang="zh-CN" altLang="en-US" smtClean="0"/>
              <a:t>16/6/22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BFA34-178E-4917-85EF-97EDFECEC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7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2E6A8-DAA4-2A4C-B320-3A69DD4003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73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0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1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5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FA34-178E-4917-85EF-97EDFECEC0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7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ntitled-9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2" name="图片 11" descr="Untitled-10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595808" y="2468894"/>
            <a:ext cx="10972800" cy="8587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23392" y="3525011"/>
            <a:ext cx="10972800" cy="476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rgbClr val="FFFFFF"/>
                </a:solidFill>
                <a:latin typeface="黑体"/>
                <a:ea typeface="黑体"/>
                <a:cs typeface="黑体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33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7"/>
            <a:ext cx="10363200" cy="864096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E24A05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412776"/>
            <a:ext cx="8534400" cy="32643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67">
                <a:solidFill>
                  <a:schemeClr val="tx1">
                    <a:tint val="75000"/>
                  </a:schemeClr>
                </a:solidFill>
                <a:latin typeface="黑体"/>
                <a:ea typeface="黑体"/>
                <a:cs typeface="黑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74E668-1C75-4535-89DA-9B7C16EE4BFA}" type="datetimeFigureOut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561A90E-FD0F-45A4-BCFC-E1B282936A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1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5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ppt-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pp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07"/>
            <a:ext cx="12192000" cy="5172892"/>
          </a:xfrm>
          <a:prstGeom prst="rect">
            <a:avLst/>
          </a:prstGeom>
        </p:spPr>
      </p:pic>
      <p:pic>
        <p:nvPicPr>
          <p:cNvPr id="10" name="图片 9" descr="Untitled-9.gi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60648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01" y="311448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935"/>
            <a:ext cx="12192000" cy="4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4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247582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400" dirty="0" smtClean="0">
                <a:solidFill>
                  <a:srgbClr val="E24A05"/>
                </a:solidFill>
              </a:rPr>
              <a:t>Thanks</a:t>
            </a:r>
            <a:endParaRPr kumimoji="1" lang="zh-CN" altLang="en-US" sz="6400" dirty="0">
              <a:solidFill>
                <a:srgbClr val="E24A05"/>
              </a:solidFill>
            </a:endParaRPr>
          </a:p>
        </p:txBody>
      </p:sp>
      <p:pic>
        <p:nvPicPr>
          <p:cNvPr id="9" name="图片 8" descr="Untitled-9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03" y="3760203"/>
            <a:ext cx="480053" cy="480053"/>
          </a:xfrm>
          <a:prstGeom prst="rect">
            <a:avLst/>
          </a:prstGeom>
        </p:spPr>
      </p:pic>
      <p:pic>
        <p:nvPicPr>
          <p:cNvPr id="11" name="图片 10" descr="Untitled-10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4" y="3811003"/>
            <a:ext cx="1474724" cy="3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数据部 </a:t>
            </a:r>
            <a:r>
              <a:rPr lang="en-US" altLang="zh-CN" dirty="0"/>
              <a:t>- </a:t>
            </a:r>
            <a:r>
              <a:rPr lang="zh-CN" altLang="en-US" dirty="0"/>
              <a:t>推荐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2016.06.13</a:t>
            </a:r>
          </a:p>
        </p:txBody>
      </p:sp>
    </p:spTree>
    <p:extLst>
      <p:ext uri="{BB962C8B-B14F-4D97-AF65-F5344CB8AC3E}">
        <p14:creationId xmlns:p14="http://schemas.microsoft.com/office/powerpoint/2010/main" val="3962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UBCF</a:t>
            </a:r>
            <a:r>
              <a:rPr kumimoji="1" lang="zh-CN" altLang="en-US" dirty="0"/>
              <a:t> 算法</a:t>
            </a:r>
            <a:r>
              <a:rPr kumimoji="1" lang="zh-CN" altLang="en-US" dirty="0" smtClean="0"/>
              <a:t>的实现原理详解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10674019" cy="335924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当面对大量的用户和大量的房源时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我们需要为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个用户生成矩阵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最终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个用户的 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 个矩阵合并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得到最终的相似度矩阵。这个计算量是非常庞大的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普通单节点服务器是无法满足这样的计算量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所以下面我们来聊聊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Spark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分布式计算框架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看我们是如何解决上   面遇到的问题的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结构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15138" y="782422"/>
            <a:ext cx="5376862" cy="5489791"/>
          </a:xfrm>
        </p:spPr>
        <p:txBody>
          <a:bodyPr/>
          <a:lstStyle/>
          <a:p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   我们来简单说下 </a:t>
            </a:r>
            <a:r>
              <a:rPr kumimoji="1" lang="en-US" altLang="zh-CN" sz="2000" dirty="0" smtClean="0"/>
              <a:t>Spark,</a:t>
            </a:r>
            <a:r>
              <a:rPr kumimoji="1" lang="zh-CN" altLang="en-US" sz="2000" dirty="0" smtClean="0"/>
              <a:t>它主要有两个执行角色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一个是 </a:t>
            </a:r>
            <a:r>
              <a:rPr kumimoji="1" lang="en-US" altLang="zh-CN" sz="2000" dirty="0" smtClean="0"/>
              <a:t>Driver(Hadoop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集群为 </a:t>
            </a:r>
            <a:r>
              <a:rPr kumimoji="1" lang="en-US" altLang="zh-CN" sz="2000" dirty="0" err="1"/>
              <a:t>ApplicationMaster</a:t>
            </a:r>
            <a:r>
              <a:rPr kumimoji="1" lang="en-US" altLang="zh-CN" sz="2000" dirty="0"/>
              <a:t>)</a:t>
            </a:r>
            <a:r>
              <a:rPr kumimoji="1" lang="zh-CN" altLang="en-US" sz="2000" dirty="0" smtClean="0"/>
              <a:t> 用来负责调度，创建 </a:t>
            </a:r>
            <a:r>
              <a:rPr kumimoji="1" lang="en-US" altLang="zh-CN" sz="2000" dirty="0" err="1" smtClean="0"/>
              <a:t>SparkContent</a:t>
            </a:r>
            <a:r>
              <a:rPr kumimoji="1" lang="zh-CN" altLang="en-US" sz="2000" dirty="0" smtClean="0"/>
              <a:t> 上下文控制整个应用的生命周期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Worker(</a:t>
            </a:r>
            <a:r>
              <a:rPr kumimoji="1" lang="zh-CN" altLang="en-US" sz="2000" dirty="0" smtClean="0"/>
              <a:t>多个</a:t>
            </a:r>
            <a:r>
              <a:rPr kumimoji="1" lang="en-US" altLang="zh-CN" sz="2000" dirty="0" smtClean="0"/>
              <a:t>,Hadoop</a:t>
            </a:r>
            <a:r>
              <a:rPr kumimoji="1" lang="zh-CN" altLang="en-US" sz="2000" dirty="0" smtClean="0"/>
              <a:t> 集群为 </a:t>
            </a:r>
            <a:r>
              <a:rPr kumimoji="1" lang="en-US" altLang="zh-CN" sz="2000" dirty="0" err="1"/>
              <a:t>NodeManager</a:t>
            </a:r>
            <a:r>
              <a:rPr kumimoji="1" lang="en-US" altLang="zh-CN" sz="2000" dirty="0" smtClean="0"/>
              <a:t>)</a:t>
            </a:r>
            <a:r>
              <a:rPr kumimoji="1" lang="zh-CN" altLang="en-US" sz="2000" dirty="0"/>
              <a:t>启动 </a:t>
            </a:r>
            <a:r>
              <a:rPr kumimoji="1" lang="en-US" altLang="zh-CN" sz="2000" dirty="0"/>
              <a:t>Driver </a:t>
            </a:r>
            <a:r>
              <a:rPr kumimoji="1" lang="zh-CN" altLang="en-US" sz="2000" dirty="0"/>
              <a:t>和 </a:t>
            </a:r>
            <a:r>
              <a:rPr kumimoji="1" lang="en-US" altLang="zh-CN" sz="2000" dirty="0" smtClean="0"/>
              <a:t>Executor</a:t>
            </a:r>
            <a:endParaRPr kumimoji="1" lang="zh-CN" altLang="en-US" sz="2000" dirty="0" smtClean="0"/>
          </a:p>
          <a:p>
            <a:endParaRPr kumimoji="1" lang="zh-CN" altLang="en-US" sz="2000" dirty="0" smtClean="0"/>
          </a:p>
          <a:p>
            <a:r>
              <a:rPr kumimoji="1" lang="zh-CN" altLang="en-US" sz="2000" dirty="0" smtClean="0"/>
              <a:t> 运行的流程如下</a:t>
            </a:r>
            <a:r>
              <a:rPr kumimoji="1" lang="en-US" altLang="zh-CN" sz="2000" dirty="0" smtClean="0"/>
              <a:t>:</a:t>
            </a:r>
            <a:endParaRPr kumimoji="1" lang="zh-CN" altLang="en-US" sz="2000" dirty="0"/>
          </a:p>
          <a:p>
            <a:r>
              <a:rPr kumimoji="1" lang="en-US" altLang="zh-CN" sz="2000" dirty="0" smtClean="0"/>
              <a:t>(1) Client </a:t>
            </a:r>
            <a:r>
              <a:rPr kumimoji="1" lang="zh-CN" altLang="en-US" sz="2000" dirty="0"/>
              <a:t>提交应用给 </a:t>
            </a:r>
            <a:r>
              <a:rPr kumimoji="1" lang="en-US" altLang="zh-CN" sz="2000" dirty="0" smtClean="0"/>
              <a:t>Master</a:t>
            </a:r>
            <a:endParaRPr kumimoji="1" lang="zh-CN" altLang="en-US" sz="2000" dirty="0" smtClean="0"/>
          </a:p>
          <a:p>
            <a:r>
              <a:rPr kumimoji="1" lang="en-US" altLang="zh-CN" sz="2000" dirty="0" smtClean="0"/>
              <a:t>(</a:t>
            </a:r>
            <a:r>
              <a:rPr kumimoji="1" lang="en-US" altLang="zh-CN" sz="2000" dirty="0"/>
              <a:t>2) Master </a:t>
            </a:r>
            <a:r>
              <a:rPr kumimoji="1" lang="zh-CN" altLang="en-US" sz="2000" dirty="0"/>
              <a:t>节点找到一个 </a:t>
            </a:r>
            <a:r>
              <a:rPr kumimoji="1" lang="en-US" altLang="zh-CN" sz="2000" dirty="0"/>
              <a:t>Worker </a:t>
            </a:r>
            <a:r>
              <a:rPr kumimoji="1" lang="zh-CN" altLang="en-US" sz="2000" dirty="0"/>
              <a:t>节点启动 </a:t>
            </a:r>
            <a:r>
              <a:rPr kumimoji="1" lang="en-US" altLang="zh-CN" sz="2000" dirty="0" smtClean="0"/>
              <a:t>Driver</a:t>
            </a:r>
            <a:endParaRPr kumimoji="1" lang="zh-CN" altLang="en-US" sz="2000" dirty="0" smtClean="0"/>
          </a:p>
          <a:p>
            <a:r>
              <a:rPr kumimoji="1" lang="en-US" altLang="zh-CN" sz="2000" dirty="0" smtClean="0"/>
              <a:t>(</a:t>
            </a:r>
            <a:r>
              <a:rPr kumimoji="1" lang="en-US" altLang="zh-CN" sz="2000" dirty="0"/>
              <a:t>3) Driver </a:t>
            </a:r>
            <a:r>
              <a:rPr kumimoji="1" lang="zh-CN" altLang="en-US" sz="2000" dirty="0"/>
              <a:t>向 </a:t>
            </a:r>
            <a:r>
              <a:rPr kumimoji="1" lang="en-US" altLang="zh-CN" sz="2000" dirty="0"/>
              <a:t>Master </a:t>
            </a:r>
            <a:r>
              <a:rPr kumimoji="1" lang="zh-CN" altLang="en-US" sz="2000" dirty="0"/>
              <a:t>节点申请资源，之后转化为 </a:t>
            </a:r>
            <a:r>
              <a:rPr kumimoji="1" lang="en-US" altLang="zh-CN" sz="2000" dirty="0"/>
              <a:t>RDD </a:t>
            </a:r>
            <a:r>
              <a:rPr kumimoji="1" lang="en-US" altLang="zh-CN" sz="2000" dirty="0" smtClean="0"/>
              <a:t>Graph</a:t>
            </a:r>
            <a:endParaRPr kumimoji="1" lang="zh-CN" altLang="en-US" sz="2000" dirty="0" smtClean="0"/>
          </a:p>
          <a:p>
            <a:r>
              <a:rPr kumimoji="1" lang="en-US" altLang="zh-CN" sz="2000" dirty="0" smtClean="0"/>
              <a:t>(</a:t>
            </a:r>
            <a:r>
              <a:rPr kumimoji="1" lang="en-US" altLang="zh-CN" sz="2000" dirty="0"/>
              <a:t>4) DAG </a:t>
            </a:r>
            <a:r>
              <a:rPr kumimoji="1" lang="en-US" altLang="zh-CN" sz="2000" dirty="0" err="1"/>
              <a:t>Shedueler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将 </a:t>
            </a:r>
            <a:r>
              <a:rPr kumimoji="1" lang="en-US" altLang="zh-CN" sz="2000" dirty="0"/>
              <a:t>RDD Graph </a:t>
            </a:r>
            <a:r>
              <a:rPr kumimoji="1" lang="zh-CN" altLang="en-US" sz="2000" dirty="0"/>
              <a:t>转换为 </a:t>
            </a:r>
            <a:r>
              <a:rPr kumimoji="1" lang="en-US" altLang="zh-CN" sz="2000" dirty="0"/>
              <a:t>Stage </a:t>
            </a:r>
            <a:r>
              <a:rPr kumimoji="1" lang="zh-CN" altLang="en-US" sz="2000" dirty="0"/>
              <a:t>的有向无环图，提交给 </a:t>
            </a:r>
            <a:r>
              <a:rPr kumimoji="1" lang="en-US" altLang="zh-CN" sz="2000" dirty="0" err="1" smtClean="0"/>
              <a:t>TaskScheduler</a:t>
            </a:r>
            <a:endParaRPr kumimoji="1" lang="zh-CN" altLang="en-US" sz="2000" dirty="0" smtClean="0"/>
          </a:p>
          <a:p>
            <a:r>
              <a:rPr kumimoji="1" lang="en-US" altLang="zh-CN" sz="2000" dirty="0" smtClean="0"/>
              <a:t>(</a:t>
            </a:r>
            <a:r>
              <a:rPr kumimoji="1" lang="en-US" altLang="zh-CN" sz="2000" dirty="0"/>
              <a:t>5) </a:t>
            </a:r>
            <a:r>
              <a:rPr kumimoji="1" lang="en-US" altLang="zh-CN" sz="2000" dirty="0" err="1"/>
              <a:t>TaskScheduler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提交任务 </a:t>
            </a:r>
            <a:r>
              <a:rPr kumimoji="1" lang="en-US" altLang="zh-CN" sz="2000" dirty="0"/>
              <a:t>Executor </a:t>
            </a:r>
            <a:r>
              <a:rPr kumimoji="1" lang="zh-CN" altLang="en-US" sz="2000" dirty="0"/>
              <a:t>执行</a:t>
            </a:r>
            <a:endParaRPr kumimoji="1" lang="zh-CN" altLang="en-US" sz="2000" dirty="0" smtClean="0"/>
          </a:p>
          <a:p>
            <a:endParaRPr kumimoji="1" lang="zh-CN" altLang="en-US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422"/>
            <a:ext cx="6815138" cy="47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Spark–RDD</a:t>
            </a:r>
            <a:r>
              <a:rPr kumimoji="1" lang="zh-CN" altLang="en-US" dirty="0" smtClean="0"/>
              <a:t> 分布式数据集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04927" y="1328738"/>
            <a:ext cx="4353685" cy="4686300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在计算矩阵的时候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大量的矩阵是分布式存储在各个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adoop</a:t>
            </a:r>
            <a:r>
              <a:rPr kumimoji="1" lang="zh-CN" altLang="en-US" dirty="0" smtClean="0"/>
              <a:t> 节点上的</a:t>
            </a:r>
            <a:r>
              <a:rPr kumimoji="1" lang="en-US" altLang="zh-CN" dirty="0" smtClean="0"/>
              <a:t>,Spark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 通过 </a:t>
            </a:r>
            <a:r>
              <a:rPr kumimoji="1" lang="en-US" altLang="zh-CN" dirty="0" err="1" smtClean="0"/>
              <a:t>blockmanager</a:t>
            </a:r>
            <a:r>
              <a:rPr kumimoji="1" lang="zh-CN" altLang="en-US" dirty="0" smtClean="0"/>
              <a:t> 这个服务来管理和组织分布在各个节点的矩阵数据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当涉及到运算时会在各个节点计算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分布在这个节点的数据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最终得出的结果返回给 </a:t>
            </a:r>
            <a:r>
              <a:rPr kumimoji="1" lang="en-US" altLang="zh-CN" dirty="0" smtClean="0"/>
              <a:t>Driver,</a:t>
            </a:r>
            <a:r>
              <a:rPr kumimoji="1" lang="zh-CN" altLang="en-US" dirty="0" smtClean="0"/>
              <a:t> 我们用来做后续处理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8733"/>
            <a:ext cx="7100888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基于用户的协同过滤 </a:t>
            </a:r>
            <a:r>
              <a:rPr kumimoji="1" lang="en-US" altLang="zh-CN" dirty="0"/>
              <a:t>UBCF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系统架构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53991" y="1071628"/>
            <a:ext cx="4690334" cy="5014847"/>
          </a:xfrm>
        </p:spPr>
        <p:txBody>
          <a:bodyPr/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我们通过 </a:t>
            </a:r>
            <a:r>
              <a:rPr kumimoji="1" lang="en-US" altLang="zh-CN" sz="2000" dirty="0" smtClean="0"/>
              <a:t>App</a:t>
            </a:r>
            <a:r>
              <a:rPr kumimoji="1" lang="zh-CN" altLang="en-US" sz="2000" dirty="0" smtClean="0"/>
              <a:t> 客户端收集用户行为日志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使用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对数据进行清洗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变成用户 </a:t>
            </a:r>
            <a:r>
              <a:rPr kumimoji="1" lang="en-US" altLang="zh-CN" sz="2000" dirty="0" smtClean="0"/>
              <a:t>-&gt;</a:t>
            </a:r>
            <a:r>
              <a:rPr kumimoji="1" lang="zh-CN" altLang="en-US" sz="2000" dirty="0" smtClean="0"/>
              <a:t> 物品集合的数据结构</a:t>
            </a:r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使用 </a:t>
            </a:r>
            <a:r>
              <a:rPr kumimoji="1" lang="en-US" altLang="zh-CN" sz="2000" dirty="0" smtClean="0"/>
              <a:t>spark</a:t>
            </a:r>
            <a:r>
              <a:rPr kumimoji="1" lang="zh-CN" altLang="en-US" sz="2000" dirty="0" smtClean="0"/>
              <a:t> 计算得出矩阵，生成最终用户相似度矩阵</a:t>
            </a:r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在 </a:t>
            </a:r>
            <a:r>
              <a:rPr kumimoji="1" lang="en-US" altLang="zh-CN" sz="2000" dirty="0" err="1" smtClean="0"/>
              <a:t>Hbase</a:t>
            </a:r>
            <a:r>
              <a:rPr kumimoji="1" lang="zh-CN" altLang="en-US" sz="2000" dirty="0" smtClean="0"/>
              <a:t> 和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打通一个通道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做成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Table,</a:t>
            </a:r>
            <a:r>
              <a:rPr kumimoji="1" lang="zh-CN" altLang="en-US" sz="2000" dirty="0" smtClean="0"/>
              <a:t>把推荐数据在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清洗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比如当一个用户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与另外一个用户的相似度达到一个阀值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我们才会给这个用户推荐另外一个用户的集合数据。对推荐数据进行选房单的户型、价格段上中下三挡的过滤</a:t>
            </a:r>
            <a:r>
              <a:rPr kumimoji="1" lang="en-US" altLang="zh-CN" sz="2000" dirty="0" smtClean="0"/>
              <a:t>)</a:t>
            </a:r>
            <a:endParaRPr kumimoji="1" lang="zh-CN" altLang="en-US" sz="2000" dirty="0" smtClean="0"/>
          </a:p>
          <a:p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757237"/>
            <a:ext cx="6672262" cy="55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基于物品的</a:t>
            </a:r>
            <a:r>
              <a:rPr kumimoji="1" lang="zh-CN" altLang="en-US" dirty="0"/>
              <a:t>协同过滤 </a:t>
            </a:r>
            <a:r>
              <a:rPr kumimoji="1" lang="en-US" altLang="zh-CN" dirty="0" smtClean="0"/>
              <a:t>IBCF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7"/>
            <a:ext cx="11159795" cy="2873474"/>
          </a:xfrm>
        </p:spPr>
        <p:txBody>
          <a:bodyPr/>
          <a:lstStyle/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基于物品的协同过滤与用户有点类似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我们这次把计算相似度用在了物品上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通过图文来解释下 </a:t>
            </a:r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算法和实现原理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以及最后清洗后的推荐结果</a:t>
            </a:r>
          </a:p>
        </p:txBody>
      </p:sp>
    </p:spTree>
    <p:extLst>
      <p:ext uri="{BB962C8B-B14F-4D97-AF65-F5344CB8AC3E}">
        <p14:creationId xmlns:p14="http://schemas.microsoft.com/office/powerpoint/2010/main" val="18237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算法的简单解读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86412" y="1028733"/>
            <a:ext cx="6605587" cy="5214905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这个算法主要解决的是如何计算物品和物品相似度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举例如下</a:t>
            </a:r>
          </a:p>
          <a:p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用户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A, 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C)  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en-US" altLang="zh-CN" dirty="0"/>
              <a:t>. </a:t>
            </a:r>
            <a:r>
              <a:rPr kumimoji="1" lang="zh-CN" altLang="en-US" dirty="0"/>
              <a:t>用户 </a:t>
            </a:r>
            <a:r>
              <a:rPr kumimoji="1" lang="en-US" altLang="zh-CN" dirty="0"/>
              <a:t>B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A, 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B, 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C)  3. </a:t>
            </a:r>
            <a:r>
              <a:rPr kumimoji="1" lang="zh-CN" altLang="en-US" dirty="0"/>
              <a:t>用户 </a:t>
            </a:r>
            <a:r>
              <a:rPr kumimoji="1" lang="en-US" altLang="zh-CN" dirty="0"/>
              <a:t>C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A)  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en-US" altLang="zh-CN" dirty="0"/>
              <a:t>.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A )</a:t>
            </a:r>
            <a:r>
              <a:rPr kumimoji="1" lang="zh-CN" altLang="en-US" dirty="0"/>
              <a:t>的人</a:t>
            </a:r>
            <a:r>
              <a:rPr kumimoji="1" lang="en-US" altLang="zh-CN" dirty="0"/>
              <a:t>(</a:t>
            </a:r>
            <a:r>
              <a:rPr kumimoji="1" lang="zh-CN" altLang="en-US" dirty="0"/>
              <a:t>用户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B)</a:t>
            </a:r>
            <a:r>
              <a:rPr kumimoji="1" lang="zh-CN" altLang="en-US" dirty="0"/>
              <a:t>都喜欢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C)  </a:t>
            </a:r>
            <a:endParaRPr kumimoji="1" lang="zh-CN" altLang="en-US" dirty="0" smtClean="0"/>
          </a:p>
          <a:p>
            <a:r>
              <a:rPr kumimoji="1" lang="en-US" altLang="zh-CN" dirty="0" smtClean="0"/>
              <a:t>5</a:t>
            </a:r>
            <a:r>
              <a:rPr kumimoji="1" lang="en-US" altLang="zh-CN" dirty="0"/>
              <a:t>. </a:t>
            </a:r>
            <a:r>
              <a:rPr kumimoji="1" lang="zh-CN" altLang="en-US" dirty="0"/>
              <a:t>把物品 </a:t>
            </a:r>
            <a:r>
              <a:rPr kumimoji="1" lang="en-US" altLang="zh-CN" dirty="0"/>
              <a:t>C </a:t>
            </a:r>
            <a:r>
              <a:rPr kumimoji="1" lang="zh-CN" altLang="en-US" dirty="0"/>
              <a:t>推荐给 用户 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6" y="1228758"/>
            <a:ext cx="5140325" cy="42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算法</a:t>
            </a:r>
            <a:r>
              <a:rPr kumimoji="1" lang="zh-CN" altLang="en-US" dirty="0" smtClean="0"/>
              <a:t>的集合与倒序表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7213" y="1028734"/>
            <a:ext cx="11109474" cy="180019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图一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每个用户都会有对一系列房源的行为集合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比如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用户的集合就是</a:t>
            </a:r>
            <a:r>
              <a:rPr kumimoji="1" lang="en-US" altLang="zh-CN" dirty="0" smtClean="0"/>
              <a:t>{</a:t>
            </a:r>
            <a:r>
              <a:rPr kumimoji="1" lang="en-US" altLang="zh-CN" dirty="0" err="1" smtClean="0"/>
              <a:t>a,b,d</a:t>
            </a:r>
            <a:r>
              <a:rPr kumimoji="1" lang="en-US" altLang="zh-CN" dirty="0" smtClean="0"/>
              <a:t>},</a:t>
            </a:r>
            <a:r>
              <a:rPr kumimoji="1" lang="zh-CN" altLang="en-US" dirty="0" smtClean="0"/>
              <a:t>其他类推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图二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 建立</a:t>
            </a:r>
            <a:r>
              <a:rPr lang="zh-CN" altLang="en-US" dirty="0"/>
              <a:t>物品到用户的倒查表</a:t>
            </a:r>
            <a:r>
              <a:rPr lang="en-US" altLang="zh-CN" dirty="0"/>
              <a:t>T</a:t>
            </a:r>
            <a:r>
              <a:rPr lang="zh-CN" altLang="en-US" dirty="0"/>
              <a:t>，表示该物品被哪些用户产生过</a:t>
            </a:r>
            <a:r>
              <a:rPr lang="zh-CN" altLang="en-US" dirty="0" smtClean="0"/>
              <a:t>行为</a:t>
            </a:r>
          </a:p>
          <a:p>
            <a:endParaRPr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42" y="3187393"/>
            <a:ext cx="3187700" cy="299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42" y="3136593"/>
            <a:ext cx="4254500" cy="30988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46952" y="4085033"/>
            <a:ext cx="2332037" cy="94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6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转换矩阵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42632" y="1785970"/>
            <a:ext cx="3687431" cy="2986055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这些</a:t>
            </a:r>
            <a:r>
              <a:rPr lang="zh-CN" altLang="en-US" dirty="0"/>
              <a:t>倒序表</a:t>
            </a:r>
            <a:r>
              <a:rPr lang="en-US" altLang="zh-CN" dirty="0"/>
              <a:t>,</a:t>
            </a:r>
            <a:r>
              <a:rPr lang="zh-CN" altLang="en-US" dirty="0"/>
              <a:t> 转换为矩阵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从而得到物品相似度矩阵</a:t>
            </a:r>
            <a:r>
              <a:rPr lang="zh-CN" altLang="en-US" dirty="0"/>
              <a:t>。</a:t>
            </a:r>
            <a:r>
              <a:rPr lang="zh-CN" altLang="en-US" dirty="0" smtClean="0"/>
              <a:t>我们通过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计算、合并所有矩阵最终生成物品相似度的大矩阵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" y="1114458"/>
            <a:ext cx="7704138" cy="47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的</a:t>
            </a:r>
            <a:r>
              <a:rPr kumimoji="1" lang="zh-CN" altLang="en-US" dirty="0"/>
              <a:t>协同</a:t>
            </a:r>
            <a:r>
              <a:rPr kumimoji="1" lang="zh-CN" altLang="en-US" dirty="0" smtClean="0"/>
              <a:t>过滤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系统架构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53991" y="1071628"/>
            <a:ext cx="4690334" cy="5014847"/>
          </a:xfrm>
        </p:spPr>
        <p:txBody>
          <a:bodyPr/>
          <a:lstStyle/>
          <a:p>
            <a:r>
              <a:rPr kumimoji="1" lang="en-US" altLang="zh-CN" sz="2000" dirty="0" smtClean="0"/>
              <a:t>1.</a:t>
            </a:r>
            <a:r>
              <a:rPr kumimoji="1" lang="zh-CN" altLang="en-US" sz="2000" dirty="0" smtClean="0"/>
              <a:t>我们通过 </a:t>
            </a:r>
            <a:r>
              <a:rPr kumimoji="1" lang="en-US" altLang="zh-CN" sz="2000" dirty="0" smtClean="0"/>
              <a:t>App</a:t>
            </a:r>
            <a:r>
              <a:rPr kumimoji="1" lang="zh-CN" altLang="en-US" sz="2000" dirty="0" smtClean="0"/>
              <a:t> 客户端收集用户行为日志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使用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对数据进行清洗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变成用户 </a:t>
            </a:r>
            <a:r>
              <a:rPr kumimoji="1" lang="en-US" altLang="zh-CN" sz="2000" dirty="0" smtClean="0"/>
              <a:t>-&gt;</a:t>
            </a:r>
            <a:r>
              <a:rPr kumimoji="1" lang="zh-CN" altLang="en-US" sz="2000" dirty="0" smtClean="0"/>
              <a:t> 物品集合的数据结构</a:t>
            </a:r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使用 </a:t>
            </a:r>
            <a:r>
              <a:rPr kumimoji="1" lang="en-US" altLang="zh-CN" sz="2000" dirty="0" smtClean="0"/>
              <a:t>spark</a:t>
            </a:r>
            <a:r>
              <a:rPr kumimoji="1" lang="zh-CN" altLang="en-US" sz="2000" dirty="0" smtClean="0"/>
              <a:t> 计算得出 </a:t>
            </a:r>
            <a:r>
              <a:rPr kumimoji="1" lang="en-US" altLang="zh-CN" sz="2000" dirty="0" smtClean="0"/>
              <a:t>item</a:t>
            </a:r>
            <a:r>
              <a:rPr kumimoji="1" lang="zh-CN" altLang="en-US" sz="2000" dirty="0" smtClean="0"/>
              <a:t> 矩阵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保存到 </a:t>
            </a:r>
            <a:r>
              <a:rPr kumimoji="1" lang="en-US" altLang="zh-CN" sz="2000" dirty="0" err="1" smtClean="0"/>
              <a:t>hbase</a:t>
            </a:r>
            <a:r>
              <a:rPr kumimoji="1" lang="zh-CN" altLang="en-US" sz="2000" dirty="0" smtClean="0"/>
              <a:t> 中</a:t>
            </a:r>
          </a:p>
          <a:p>
            <a:endParaRPr kumimoji="1" lang="zh-CN" altLang="en-US" sz="2000" dirty="0" smtClean="0"/>
          </a:p>
          <a:p>
            <a:r>
              <a:rPr kumimoji="1" lang="en-US" altLang="zh-CN" sz="2000" dirty="0" smtClean="0"/>
              <a:t>3.</a:t>
            </a:r>
            <a:r>
              <a:rPr kumimoji="1" lang="zh-CN" altLang="en-US" sz="2000" dirty="0" smtClean="0"/>
              <a:t> 在 </a:t>
            </a:r>
            <a:r>
              <a:rPr kumimoji="1" lang="en-US" altLang="zh-CN" sz="2000" dirty="0" err="1" smtClean="0"/>
              <a:t>Hbase</a:t>
            </a:r>
            <a:r>
              <a:rPr kumimoji="1" lang="zh-CN" altLang="en-US" sz="2000" dirty="0" smtClean="0"/>
              <a:t> 和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打通一个通道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做成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Table,</a:t>
            </a:r>
            <a:r>
              <a:rPr kumimoji="1" lang="zh-CN" altLang="en-US" sz="2000" dirty="0" smtClean="0"/>
              <a:t>把推荐数据在 </a:t>
            </a:r>
            <a:r>
              <a:rPr kumimoji="1" lang="en-US" altLang="zh-CN" sz="2000" dirty="0" smtClean="0"/>
              <a:t>Hive</a:t>
            </a:r>
            <a:r>
              <a:rPr kumimoji="1" lang="zh-CN" altLang="en-US" sz="2000" dirty="0" smtClean="0"/>
              <a:t> 清洗后固化下来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728663"/>
            <a:ext cx="6600825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会议议程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8713723" cy="4842367"/>
          </a:xfrm>
        </p:spPr>
        <p:txBody>
          <a:bodyPr/>
          <a:lstStyle/>
          <a:p>
            <a:r>
              <a:rPr kumimoji="1" lang="zh-CN" altLang="en-US" dirty="0" smtClean="0"/>
              <a:t>一、为什么要做推荐系统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二、数据部的推荐系统是如何架构的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三、</a:t>
            </a:r>
            <a:r>
              <a:rPr kumimoji="1" lang="zh-CN" altLang="en-US" dirty="0"/>
              <a:t>推荐系统能为业务带来的价值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四、数据部与研发部门合作的项目以及对外数据支持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五、推荐系统后续的方向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2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7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基于用户画像与房源画像 </a:t>
            </a:r>
            <a:r>
              <a:rPr kumimoji="1" lang="en-US" altLang="zh-CN" dirty="0" smtClean="0"/>
              <a:t>CBCF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6"/>
            <a:ext cx="10837305" cy="4057295"/>
          </a:xfrm>
        </p:spPr>
        <p:txBody>
          <a:bodyPr/>
          <a:lstStyle/>
          <a:p>
            <a:r>
              <a:rPr kumimoji="1" lang="zh-CN" altLang="en-US" dirty="0" smtClean="0"/>
              <a:t>构成有三个部分</a:t>
            </a:r>
          </a:p>
          <a:p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用户画像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用户真实的买房需求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房源画像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房子本身的属性和质量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推荐算法：用户画像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房源画像结合后的推荐逻辑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7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用户画像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2162" y="842962"/>
            <a:ext cx="6100763" cy="4884672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我们用标签去描述一个用户的真实买房需求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这些标签包括不限于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城市、区域、版块、小区、户型、价格等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这些标签根据用户的使用场景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都有不同的权重分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例如发生过带看、连接、收藏等行为的用户标签属性会比只发生过浏览的房源权重要高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48992162"/>
              </p:ext>
            </p:extLst>
          </p:nvPr>
        </p:nvGraphicFramePr>
        <p:xfrm>
          <a:off x="202771" y="1028733"/>
          <a:ext cx="5824968" cy="469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房源画像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56340" y="757239"/>
            <a:ext cx="5673724" cy="53292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房源画像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系统的数据很丰富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比起用户画像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数据更加的齐全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围绕着整个房源的信息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为合适的用户找出最优的房源</a:t>
            </a:r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房源的质量会对推荐结果有很大的影响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790728993"/>
              </p:ext>
            </p:extLst>
          </p:nvPr>
        </p:nvGraphicFramePr>
        <p:xfrm>
          <a:off x="202771" y="1028733"/>
          <a:ext cx="5824968" cy="4698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基于用户画像与房源画像 </a:t>
            </a:r>
            <a:r>
              <a:rPr kumimoji="1" lang="en-US" altLang="zh-CN" dirty="0" smtClean="0"/>
              <a:t>CBCF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系统架构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513"/>
            <a:ext cx="12055685" cy="153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9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三、推荐系统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为业务带来价值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202750"/>
              </p:ext>
            </p:extLst>
          </p:nvPr>
        </p:nvGraphicFramePr>
        <p:xfrm>
          <a:off x="277623" y="1417871"/>
          <a:ext cx="5538480" cy="3962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443016"/>
              </p:ext>
            </p:extLst>
          </p:nvPr>
        </p:nvGraphicFramePr>
        <p:xfrm>
          <a:off x="6344795" y="1417871"/>
          <a:ext cx="5435486" cy="4144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下箭头 5"/>
          <p:cNvSpPr/>
          <p:nvPr/>
        </p:nvSpPr>
        <p:spPr>
          <a:xfrm>
            <a:off x="10338882" y="2608079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7726" y="2289365"/>
            <a:ext cx="1044624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爬虫影响</a:t>
            </a:r>
          </a:p>
        </p:txBody>
      </p:sp>
      <p:sp>
        <p:nvSpPr>
          <p:cNvPr id="8" name="下箭头 7"/>
          <p:cNvSpPr/>
          <p:nvPr/>
        </p:nvSpPr>
        <p:spPr>
          <a:xfrm>
            <a:off x="11204413" y="2349583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735657" y="2135476"/>
            <a:ext cx="1044624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召回影响</a:t>
            </a:r>
          </a:p>
        </p:txBody>
      </p:sp>
    </p:spTree>
    <p:extLst>
      <p:ext uri="{BB962C8B-B14F-4D97-AF65-F5344CB8AC3E}">
        <p14:creationId xmlns:p14="http://schemas.microsoft.com/office/powerpoint/2010/main" val="17501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371" y="164636"/>
            <a:ext cx="9598454" cy="1248140"/>
          </a:xfrm>
        </p:spPr>
        <p:txBody>
          <a:bodyPr/>
          <a:lstStyle/>
          <a:p>
            <a:r>
              <a:rPr kumimoji="1" lang="zh-CN" altLang="en-US" dirty="0"/>
              <a:t>四、数据部</a:t>
            </a:r>
            <a:r>
              <a:rPr kumimoji="1" lang="zh-CN" altLang="en-US" dirty="0" smtClean="0"/>
              <a:t>与大研发</a:t>
            </a:r>
            <a:r>
              <a:rPr kumimoji="1" lang="zh-CN" altLang="en-US" dirty="0"/>
              <a:t>部门合作的项目以及</a:t>
            </a:r>
            <a:r>
              <a:rPr kumimoji="1" lang="zh-CN" altLang="en-US" dirty="0" smtClean="0"/>
              <a:t>对外数据支持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0" y="1912839"/>
            <a:ext cx="11084355" cy="4359374"/>
          </a:xfrm>
        </p:spPr>
        <p:txBody>
          <a:bodyPr/>
          <a:lstStyle/>
          <a:p>
            <a:r>
              <a:rPr kumimoji="1" lang="zh-CN" altLang="en-US" dirty="0" smtClean="0"/>
              <a:t>对外的接口包含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基于用户的推荐接口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包含 </a:t>
            </a:r>
            <a:r>
              <a:rPr kumimoji="1" lang="en-US" altLang="zh-CN" dirty="0" smtClean="0"/>
              <a:t>CBCF</a:t>
            </a:r>
            <a:r>
              <a:rPr kumimoji="1" lang="zh-CN" altLang="en-US" dirty="0" smtClean="0"/>
              <a:t> 的推荐数据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用户画像标签与 </a:t>
            </a:r>
            <a:r>
              <a:rPr kumimoji="1" lang="en-US" altLang="zh-CN" dirty="0" smtClean="0"/>
              <a:t>UBCF</a:t>
            </a:r>
            <a:r>
              <a:rPr kumimoji="1" lang="zh-CN" altLang="en-US" dirty="0" smtClean="0"/>
              <a:t> 矩阵清洗后的推荐数据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基于房源的推荐接口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包含该 </a:t>
            </a:r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矩阵清洗后的推荐数据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基于小区的推荐接口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包含基于小区维度实现的 </a:t>
            </a:r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矩阵推荐数据</a:t>
            </a:r>
          </a:p>
        </p:txBody>
      </p:sp>
    </p:spTree>
    <p:extLst>
      <p:ext uri="{BB962C8B-B14F-4D97-AF65-F5344CB8AC3E}">
        <p14:creationId xmlns:p14="http://schemas.microsoft.com/office/powerpoint/2010/main" val="18707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与大研发合作的 </a:t>
            </a:r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用户召回项目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1" y="1241327"/>
            <a:ext cx="11216944" cy="1194264"/>
          </a:xfrm>
        </p:spPr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用户召回项目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让 </a:t>
            </a:r>
            <a:r>
              <a:rPr kumimoji="1" lang="en-US" altLang="zh-CN" dirty="0" smtClean="0"/>
              <a:t>90</a:t>
            </a:r>
            <a:r>
              <a:rPr kumimoji="1" lang="zh-CN" altLang="en-US" dirty="0" smtClean="0"/>
              <a:t> 天内安装、登录的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用户发送个性化推送文案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召回、挖掘潜在用户</a:t>
            </a:r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63" y="2382226"/>
            <a:ext cx="5494172" cy="35571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1" y="2435591"/>
            <a:ext cx="5285424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Push</a:t>
            </a:r>
            <a:r>
              <a:rPr kumimoji="1" lang="zh-CN" altLang="en-US" dirty="0" smtClean="0"/>
              <a:t> 项目架构图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1" y="1028733"/>
            <a:ext cx="9265079" cy="52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一、为什么要做推荐系统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3890" y="1028733"/>
            <a:ext cx="8648988" cy="50851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设想一个场景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当用户想买个一套房子时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你可能大致有个预算空间、户型、地理位置等基础信息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但是面对大量的房源时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常规的做法就是做个列表筛选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让用户去搜索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然后让用户</a:t>
            </a:r>
            <a:r>
              <a:rPr kumimoji="1" lang="zh-CN" altLang="en-US" dirty="0"/>
              <a:t>从大量的房源数据</a:t>
            </a:r>
            <a:r>
              <a:rPr kumimoji="1" lang="zh-CN" altLang="en-US" dirty="0" smtClean="0"/>
              <a:t>一套一套找出自己想要的房子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这样的感觉就像一个人在沙滩上淘金一样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用户可能要花很长时间才能找到想要的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kumimoji="1" lang="zh-CN" altLang="en-US" dirty="0" smtClean="0"/>
              <a:t>当</a:t>
            </a:r>
            <a:r>
              <a:rPr kumimoji="1" lang="zh-CN" altLang="en-US" dirty="0"/>
              <a:t>你需要买一套房子的时候</a:t>
            </a:r>
            <a:r>
              <a:rPr kumimoji="1" lang="en-US" altLang="zh-CN" dirty="0"/>
              <a:t>,</a:t>
            </a:r>
            <a:r>
              <a:rPr kumimoji="1" lang="zh-CN" altLang="en-US" dirty="0"/>
              <a:t>而你</a:t>
            </a:r>
            <a:r>
              <a:rPr kumimoji="1" lang="zh-CN" altLang="en-US" dirty="0" smtClean="0"/>
              <a:t>需求又不</a:t>
            </a:r>
            <a:r>
              <a:rPr kumimoji="1" lang="zh-CN" altLang="en-US" dirty="0"/>
              <a:t>太明确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这时你可能会去找你的朋友</a:t>
            </a:r>
            <a:r>
              <a:rPr kumimoji="1" lang="en-US" altLang="zh-CN" dirty="0"/>
              <a:t>,</a:t>
            </a:r>
            <a:r>
              <a:rPr kumimoji="1" lang="zh-CN" altLang="en-US" dirty="0"/>
              <a:t>或者身边的买过房子的好友</a:t>
            </a:r>
            <a:r>
              <a:rPr kumimoji="1" lang="en-US" altLang="zh-CN" dirty="0"/>
              <a:t>,</a:t>
            </a:r>
            <a:r>
              <a:rPr kumimoji="1" lang="zh-CN" altLang="en-US" dirty="0"/>
              <a:t>询问下他们的意见</a:t>
            </a:r>
            <a:r>
              <a:rPr kumimoji="1" lang="en-US" altLang="zh-CN" dirty="0"/>
              <a:t>,</a:t>
            </a:r>
            <a:r>
              <a:rPr kumimoji="1" lang="zh-CN" altLang="en-US" dirty="0"/>
              <a:t>他们可能会告诉你目前买在哪儿比较靠谱</a:t>
            </a:r>
            <a:r>
              <a:rPr kumimoji="1" lang="en-US" altLang="zh-CN" dirty="0"/>
              <a:t>,</a:t>
            </a:r>
            <a:r>
              <a:rPr kumimoji="1" lang="zh-CN" altLang="en-US" dirty="0"/>
              <a:t>价格实惠</a:t>
            </a:r>
            <a:r>
              <a:rPr kumimoji="1" lang="en-US" altLang="zh-CN" dirty="0"/>
              <a:t>,</a:t>
            </a:r>
            <a:r>
              <a:rPr kumimoji="1" lang="zh-CN" altLang="en-US" dirty="0"/>
              <a:t>这些建议往往可以让我们少走很多弯路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2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五、推荐</a:t>
            </a:r>
            <a:r>
              <a:rPr kumimoji="1" lang="zh-CN" altLang="en-US" dirty="0" smtClean="0"/>
              <a:t>系统后续的</a:t>
            </a:r>
            <a:r>
              <a:rPr kumimoji="1" lang="zh-CN" altLang="en-US" dirty="0"/>
              <a:t>方向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用户画像支持更多的标签系统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更加详细的描述用户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提高房源画像质量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支持高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rank</a:t>
            </a:r>
            <a:r>
              <a:rPr kumimoji="1" lang="zh-CN" altLang="en-US" dirty="0" smtClean="0"/>
              <a:t> 房源优先显示</a:t>
            </a:r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基于目前架构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增加 </a:t>
            </a:r>
            <a:r>
              <a:rPr kumimoji="1" lang="en-US" altLang="zh-CN" dirty="0" err="1" smtClean="0"/>
              <a:t>Hbase-Solr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Service,</a:t>
            </a:r>
            <a:r>
              <a:rPr kumimoji="1" lang="zh-CN" altLang="en-US" dirty="0" smtClean="0"/>
              <a:t>提高复杂度较高的检索性能</a:t>
            </a:r>
          </a:p>
        </p:txBody>
      </p:sp>
    </p:spTree>
    <p:extLst>
      <p:ext uri="{BB962C8B-B14F-4D97-AF65-F5344CB8AC3E}">
        <p14:creationId xmlns:p14="http://schemas.microsoft.com/office/powerpoint/2010/main" val="110668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4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zh-CN" altLang="en-US" dirty="0"/>
              <a:t>大数据</a:t>
            </a:r>
            <a:r>
              <a:rPr kumimoji="1" lang="en-US" altLang="zh-CN" dirty="0"/>
              <a:t>,</a:t>
            </a:r>
            <a:r>
              <a:rPr kumimoji="1" lang="zh-CN" altLang="en-US" dirty="0" smtClean="0"/>
              <a:t>让同类的</a:t>
            </a:r>
            <a:r>
              <a:rPr kumimoji="1" lang="zh-CN" altLang="en-US" dirty="0"/>
              <a:t>人为你提供意见</a:t>
            </a:r>
            <a:r>
              <a:rPr kumimoji="1" lang="zh-CN" altLang="en-US" dirty="0" smtClean="0"/>
              <a:t>和参考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371" y="1028733"/>
            <a:ext cx="11340326" cy="2263107"/>
          </a:xfrm>
        </p:spPr>
        <p:txBody>
          <a:bodyPr/>
          <a:lstStyle/>
          <a:p>
            <a:r>
              <a:rPr kumimoji="1" lang="zh-CN" altLang="en-US" dirty="0" smtClean="0"/>
              <a:t>    举个🌰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当你需要买数据类的书籍时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你可能会去网上找那些数据科学家们都在看哪些书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然后从他们看的书单中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找到自己喜欢的那本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但通过大数据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则不需要刻意的去网上找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推荐系统会帮助你从几十万</a:t>
            </a:r>
            <a:r>
              <a:rPr kumimoji="1" lang="zh-CN" altLang="en-US" smtClean="0"/>
              <a:t>或者</a:t>
            </a:r>
            <a:r>
              <a:rPr kumimoji="1" lang="zh-CN" altLang="en-US" smtClean="0"/>
              <a:t>更</a:t>
            </a:r>
            <a:r>
              <a:rPr kumimoji="1" lang="zh-CN" altLang="en-US" smtClean="0"/>
              <a:t>多</a:t>
            </a:r>
            <a:r>
              <a:rPr kumimoji="1" lang="zh-CN" altLang="en-US" smtClean="0"/>
              <a:t>的</a:t>
            </a:r>
            <a:r>
              <a:rPr kumimoji="1" lang="zh-CN" altLang="en-US" dirty="0" smtClean="0"/>
              <a:t>人曾经的购买行为、历史行为等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找到跟你相似的用户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让这些跟你有过类似行为的用户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为你提供数据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84" y="3168583"/>
            <a:ext cx="6183173" cy="33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二、</a:t>
            </a:r>
            <a:r>
              <a:rPr kumimoji="1" lang="zh-CN" altLang="en-US" dirty="0"/>
              <a:t>数据部的推荐系统是</a:t>
            </a:r>
            <a:r>
              <a:rPr kumimoji="1" lang="zh-CN" altLang="en-US" dirty="0" smtClean="0"/>
              <a:t>如何架构</a:t>
            </a:r>
            <a:r>
              <a:rPr kumimoji="1" lang="zh-CN" altLang="en-US" dirty="0"/>
              <a:t>的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7"/>
            <a:ext cx="11436821" cy="3159224"/>
          </a:xfrm>
        </p:spPr>
        <p:txBody>
          <a:bodyPr/>
          <a:lstStyle/>
          <a:p>
            <a:endParaRPr kumimoji="1" lang="zh-CN" altLang="en-US" dirty="0" smtClean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基于用户</a:t>
            </a:r>
            <a:r>
              <a:rPr kumimoji="1" lang="zh-CN" altLang="en-US" dirty="0"/>
              <a:t>的协同过滤 </a:t>
            </a:r>
            <a:r>
              <a:rPr kumimoji="1" lang="en-US" altLang="zh-CN" dirty="0" smtClean="0"/>
              <a:t>UBCF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(User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ased Recommendation)</a:t>
            </a:r>
            <a:endParaRPr kumimoji="1"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AutoNum type="arabicPeriod"/>
            </a:pPr>
            <a:r>
              <a:rPr kumimoji="1" lang="zh-CN" altLang="en-US" dirty="0" smtClean="0"/>
              <a:t>基于物品的</a:t>
            </a:r>
            <a:r>
              <a:rPr kumimoji="1" lang="zh-CN" altLang="en-US" dirty="0"/>
              <a:t>协同过滤 </a:t>
            </a:r>
            <a:r>
              <a:rPr kumimoji="1" lang="en-US" altLang="zh-CN" dirty="0" smtClean="0"/>
              <a:t>IBCF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(Item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ased Recommendation)</a:t>
            </a:r>
            <a:endParaRPr kumimoji="1"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pPr marL="514350" indent="-514350">
              <a:buFont typeface="Arial" pitchFamily="34" charset="0"/>
              <a:buAutoNum type="arabicPeriod"/>
            </a:pPr>
            <a:r>
              <a:rPr kumimoji="1" lang="zh-CN" altLang="en-US" dirty="0"/>
              <a:t>基于用户画像与房源画像 </a:t>
            </a:r>
            <a:r>
              <a:rPr kumimoji="1" lang="en-US" altLang="zh-CN" dirty="0"/>
              <a:t>CBCF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 Recommendation)</a:t>
            </a:r>
            <a:endParaRPr kumimoji="1" lang="zh-CN" altLang="en-US" dirty="0"/>
          </a:p>
          <a:p>
            <a:pPr marL="514350" indent="-514350">
              <a:buAutoNum type="arabicPeriod"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8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629344" y="221569"/>
            <a:ext cx="10363200" cy="864096"/>
          </a:xfrm>
        </p:spPr>
        <p:txBody>
          <a:bodyPr/>
          <a:lstStyle/>
          <a:p>
            <a:r>
              <a:rPr kumimoji="1" lang="zh-CN" altLang="en-US" sz="37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数据部 </a:t>
            </a:r>
            <a:r>
              <a:rPr kumimoji="1" lang="en-US" altLang="zh-CN" sz="37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7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部分技术栈</a:t>
            </a:r>
            <a:endParaRPr kumimoji="1" lang="zh-CN" altLang="en-US" sz="37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8" y="1316765"/>
            <a:ext cx="10906743" cy="50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zh-CN" altLang="en-US" dirty="0"/>
              <a:t>用户的协同过滤 </a:t>
            </a:r>
            <a:r>
              <a:rPr kumimoji="1" lang="en-US" altLang="zh-CN" dirty="0"/>
              <a:t>UBCF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380" y="1412777"/>
            <a:ext cx="11159795" cy="2873474"/>
          </a:xfrm>
        </p:spPr>
        <p:txBody>
          <a:bodyPr/>
          <a:lstStyle/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用户的协同过滤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就像前面买书的故事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不过</a:t>
            </a:r>
            <a:r>
              <a:rPr kumimoji="1" lang="zh-CN" altLang="en-US" dirty="0"/>
              <a:t>不需要你挨个人的去问别人去得到</a:t>
            </a:r>
            <a:r>
              <a:rPr kumimoji="1" lang="zh-CN" altLang="en-US" dirty="0" smtClean="0"/>
              <a:t>答案，而是通过大数据和算法帮助我们把海量用户分类好，让同类用户为你提供你想要的数据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通过图文来解释下 </a:t>
            </a:r>
            <a:r>
              <a:rPr kumimoji="1" lang="en-US" altLang="zh-CN" dirty="0" smtClean="0"/>
              <a:t>UBCF</a:t>
            </a:r>
            <a:r>
              <a:rPr kumimoji="1" lang="zh-CN" altLang="en-US" dirty="0" smtClean="0"/>
              <a:t> 算法和实现原理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以及最后为用户清洗后的推荐结果</a:t>
            </a:r>
          </a:p>
        </p:txBody>
      </p:sp>
    </p:spTree>
    <p:extLst>
      <p:ext uri="{BB962C8B-B14F-4D97-AF65-F5344CB8AC3E}">
        <p14:creationId xmlns:p14="http://schemas.microsoft.com/office/powerpoint/2010/main" val="208768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UBCF</a:t>
            </a:r>
            <a:r>
              <a:rPr kumimoji="1" lang="zh-CN" altLang="en-US" dirty="0" smtClean="0"/>
              <a:t> 算法的简单解读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86412" y="1028733"/>
            <a:ext cx="6605587" cy="5214905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这个算法主要解决的是如何计算用户的相似度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举例如下</a:t>
            </a:r>
          </a:p>
          <a:p>
            <a:endParaRPr kumimoji="1" lang="zh-CN" altLang="en-US" dirty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用户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A,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C)  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用户 </a:t>
            </a:r>
            <a:r>
              <a:rPr kumimoji="1" lang="en-US" altLang="zh-CN" dirty="0"/>
              <a:t>B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B)  </a:t>
            </a:r>
            <a:endParaRPr kumimoji="1" lang="zh-CN" altLang="en-US" dirty="0" smtClean="0"/>
          </a:p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用户 </a:t>
            </a:r>
            <a:r>
              <a:rPr kumimoji="1" lang="en-US" altLang="zh-CN" dirty="0"/>
              <a:t>C </a:t>
            </a:r>
            <a:r>
              <a:rPr kumimoji="1" lang="zh-CN" altLang="en-US" dirty="0"/>
              <a:t>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A,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C,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D)  </a:t>
            </a:r>
            <a:endParaRPr kumimoji="1" lang="zh-CN" altLang="en-US" dirty="0" smtClean="0"/>
          </a:p>
          <a:p>
            <a:r>
              <a:rPr kumimoji="1" lang="en-US" altLang="zh-CN" dirty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用户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和 用户 </a:t>
            </a:r>
            <a:r>
              <a:rPr kumimoji="1" lang="en-US" altLang="zh-CN" dirty="0"/>
              <a:t>C (</a:t>
            </a:r>
            <a:r>
              <a:rPr kumimoji="1" lang="zh-CN" altLang="en-US" dirty="0"/>
              <a:t>比较像</a:t>
            </a:r>
            <a:r>
              <a:rPr kumimoji="1" lang="en-US" altLang="zh-CN" dirty="0"/>
              <a:t>,</a:t>
            </a:r>
            <a:r>
              <a:rPr kumimoji="1" lang="zh-CN" altLang="en-US" dirty="0"/>
              <a:t>都喜欢 物品 </a:t>
            </a:r>
            <a:r>
              <a:rPr kumimoji="1" lang="en-US" altLang="zh-CN" dirty="0"/>
              <a:t>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C), </a:t>
            </a:r>
            <a:r>
              <a:rPr kumimoji="1" lang="zh-CN" altLang="en-US" dirty="0"/>
              <a:t>同时 用户 </a:t>
            </a:r>
            <a:r>
              <a:rPr kumimoji="1" lang="en-US" altLang="zh-CN" dirty="0"/>
              <a:t>C </a:t>
            </a:r>
            <a:r>
              <a:rPr kumimoji="1" lang="zh-CN" altLang="en-US" dirty="0"/>
              <a:t>还喜欢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D)  </a:t>
            </a:r>
            <a:endParaRPr kumimoji="1" lang="zh-CN" altLang="en-US" dirty="0" smtClean="0"/>
          </a:p>
          <a:p>
            <a:r>
              <a:rPr kumimoji="1" lang="en-US" altLang="zh-CN" dirty="0"/>
              <a:t>5</a:t>
            </a:r>
            <a:r>
              <a:rPr kumimoji="1" lang="en-US" altLang="zh-CN" dirty="0" smtClean="0"/>
              <a:t>. </a:t>
            </a:r>
            <a:r>
              <a:rPr kumimoji="1" lang="zh-CN" altLang="en-US" dirty="0"/>
              <a:t>推断</a:t>
            </a:r>
            <a:r>
              <a:rPr kumimoji="1" lang="en-US" altLang="zh-CN" dirty="0"/>
              <a:t>: </a:t>
            </a:r>
            <a:r>
              <a:rPr kumimoji="1" lang="zh-CN" altLang="en-US" dirty="0"/>
              <a:t>用户 </a:t>
            </a:r>
            <a:r>
              <a:rPr kumimoji="1" lang="en-US" altLang="zh-CN" dirty="0"/>
              <a:t>A </a:t>
            </a:r>
            <a:r>
              <a:rPr kumimoji="1" lang="zh-CN" altLang="en-US" dirty="0"/>
              <a:t>可能也喜欢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D)</a:t>
            </a:r>
            <a:r>
              <a:rPr kumimoji="1" lang="zh-CN" altLang="en-US" dirty="0"/>
              <a:t>，因此可以将</a:t>
            </a:r>
            <a:r>
              <a:rPr kumimoji="1" lang="en-US" altLang="zh-CN" dirty="0"/>
              <a:t>(</a:t>
            </a:r>
            <a:r>
              <a:rPr kumimoji="1" lang="zh-CN" altLang="en-US" dirty="0"/>
              <a:t>物品 </a:t>
            </a:r>
            <a:r>
              <a:rPr kumimoji="1" lang="en-US" altLang="zh-CN" dirty="0"/>
              <a:t>D) </a:t>
            </a:r>
            <a:r>
              <a:rPr kumimoji="1" lang="zh-CN" altLang="en-US" dirty="0"/>
              <a:t>推荐给用户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1" y="1401119"/>
            <a:ext cx="5095061" cy="37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UBCF</a:t>
            </a:r>
            <a:r>
              <a:rPr kumimoji="1" lang="zh-CN" altLang="en-US" dirty="0"/>
              <a:t> 算法</a:t>
            </a:r>
            <a:r>
              <a:rPr kumimoji="1" lang="zh-CN" altLang="en-US" dirty="0" smtClean="0"/>
              <a:t>的集合与矩阵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9798" y="1345621"/>
            <a:ext cx="4908765" cy="437194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 smtClean="0"/>
              <a:t>图一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每个用户都会有对一系列房源的行为集合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比如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用户的集合就是</a:t>
            </a:r>
            <a:r>
              <a:rPr kumimoji="1" lang="en-US" altLang="zh-CN" dirty="0" smtClean="0"/>
              <a:t>{</a:t>
            </a:r>
            <a:r>
              <a:rPr kumimoji="1" lang="en-US" altLang="zh-CN" dirty="0" err="1" smtClean="0"/>
              <a:t>a,b,d</a:t>
            </a:r>
            <a:r>
              <a:rPr kumimoji="1" lang="en-US" altLang="zh-CN" dirty="0" smtClean="0"/>
              <a:t>},</a:t>
            </a:r>
            <a:r>
              <a:rPr kumimoji="1" lang="zh-CN" altLang="en-US" dirty="0" smtClean="0"/>
              <a:t>其他类推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图二</a:t>
            </a:r>
            <a:r>
              <a:rPr lang="en-US" altLang="zh-CN" dirty="0" smtClean="0"/>
              <a:t>:</a:t>
            </a:r>
            <a:r>
              <a:rPr lang="zh-CN" altLang="en-US" dirty="0" smtClean="0"/>
              <a:t> 建立</a:t>
            </a:r>
            <a:r>
              <a:rPr lang="zh-CN" altLang="en-US" dirty="0"/>
              <a:t>物品到用户的倒查表</a:t>
            </a:r>
            <a:r>
              <a:rPr lang="en-US" altLang="zh-CN" dirty="0"/>
              <a:t>T</a:t>
            </a:r>
            <a:r>
              <a:rPr lang="zh-CN" altLang="en-US" dirty="0"/>
              <a:t>，表示该物品被哪些用户产生过</a:t>
            </a:r>
            <a:r>
              <a:rPr lang="zh-CN" altLang="en-US" dirty="0" smtClean="0"/>
              <a:t>行为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图三</a:t>
            </a:r>
            <a:r>
              <a:rPr lang="en-US" altLang="zh-CN" dirty="0" smtClean="0"/>
              <a:t>:</a:t>
            </a:r>
            <a:r>
              <a:rPr lang="zh-CN" altLang="en-US" dirty="0" smtClean="0"/>
              <a:t> 这些倒序表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 转换为矩阵</a:t>
            </a:r>
            <a:r>
              <a:rPr lang="en-US" altLang="zh-CN" dirty="0" smtClean="0"/>
              <a:t>,</a:t>
            </a:r>
            <a:r>
              <a:rPr lang="zh-CN" altLang="en-US" dirty="0" smtClean="0"/>
              <a:t> 从而得到用户与用户相似度矩阵</a:t>
            </a:r>
          </a:p>
          <a:p>
            <a:pPr marL="514350" indent="-514350">
              <a:buAutoNum type="arabicPeriod"/>
            </a:pPr>
            <a:endParaRPr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 smtClean="0"/>
          </a:p>
          <a:p>
            <a:pPr marL="514350" indent="-514350">
              <a:buAutoNum type="arabicPeriod"/>
            </a:pP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" y="1176733"/>
            <a:ext cx="5880202" cy="47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12848</TotalTime>
  <Words>1748</Words>
  <Application>Microsoft Macintosh PowerPoint</Application>
  <PresentationFormat>宽屏</PresentationFormat>
  <Paragraphs>154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Calibri</vt:lpstr>
      <vt:lpstr>黑体</vt:lpstr>
      <vt:lpstr>宋体</vt:lpstr>
      <vt:lpstr>微软雅黑</vt:lpstr>
      <vt:lpstr>1_Office 主题</vt:lpstr>
      <vt:lpstr>自定义设计方案</vt:lpstr>
      <vt:lpstr>1_自定义设计方案</vt:lpstr>
      <vt:lpstr>数据部 - 推荐系统</vt:lpstr>
      <vt:lpstr>会议议程</vt:lpstr>
      <vt:lpstr>一、为什么要做推荐系统</vt:lpstr>
      <vt:lpstr>通过大数据,让同类的人为你提供意见和参考</vt:lpstr>
      <vt:lpstr>二、数据部的推荐系统是如何架构的 </vt:lpstr>
      <vt:lpstr>数据部 - 部分技术栈</vt:lpstr>
      <vt:lpstr>基于用户的协同过滤 UBCF</vt:lpstr>
      <vt:lpstr>UBCF 算法的简单解读</vt:lpstr>
      <vt:lpstr>UBCF 算法的集合与矩阵</vt:lpstr>
      <vt:lpstr>UBCF 算法的实现原理详解</vt:lpstr>
      <vt:lpstr>Spark - 结构</vt:lpstr>
      <vt:lpstr>Spark–RDD 分布式数据集</vt:lpstr>
      <vt:lpstr>基于用户的协同过滤 UBCF - 系统架构</vt:lpstr>
      <vt:lpstr>PowerPoint 演示文稿</vt:lpstr>
      <vt:lpstr>基于物品的协同过滤 IBCF</vt:lpstr>
      <vt:lpstr>IBCF 算法的简单解读</vt:lpstr>
      <vt:lpstr>IBCF 算法的集合与倒序表</vt:lpstr>
      <vt:lpstr>IBCF 转换矩阵</vt:lpstr>
      <vt:lpstr>基于 Item 的协同过滤 - 系统架构</vt:lpstr>
      <vt:lpstr>PowerPoint 演示文稿</vt:lpstr>
      <vt:lpstr>基于用户画像与房源画像 CBCF </vt:lpstr>
      <vt:lpstr>用户画像</vt:lpstr>
      <vt:lpstr>房源画像</vt:lpstr>
      <vt:lpstr>基于用户画像与房源画像 CBCF - 系统架构</vt:lpstr>
      <vt:lpstr>PowerPoint 演示文稿</vt:lpstr>
      <vt:lpstr>三、推荐系统 - 为业务带来价值</vt:lpstr>
      <vt:lpstr>四、数据部与大研发部门合作的项目以及对外数据支持 </vt:lpstr>
      <vt:lpstr>与大研发合作的 Push 用户召回项目</vt:lpstr>
      <vt:lpstr>Push 项目架构图</vt:lpstr>
      <vt:lpstr>五、推荐系统后续的方向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Jiang</dc:creator>
  <cp:lastModifiedBy>Microsoft Office 用户</cp:lastModifiedBy>
  <cp:revision>535</cp:revision>
  <dcterms:created xsi:type="dcterms:W3CDTF">2015-08-28T07:51:35Z</dcterms:created>
  <dcterms:modified xsi:type="dcterms:W3CDTF">2016-06-22T09:13:14Z</dcterms:modified>
</cp:coreProperties>
</file>