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54" r:id="rId3"/>
  </p:sldMasterIdLst>
  <p:notesMasterIdLst>
    <p:notesMasterId r:id="rId13"/>
  </p:notesMasterIdLst>
  <p:sldIdLst>
    <p:sldId id="259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F00"/>
    <a:srgbClr val="4BBBB4"/>
    <a:srgbClr val="CCFF66"/>
    <a:srgbClr val="FFCC66"/>
    <a:srgbClr val="66FF33"/>
    <a:srgbClr val="F6AC2D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8" autoAdjust="0"/>
    <p:restoredTop sz="87617" autoAdjust="0"/>
  </p:normalViewPr>
  <p:slideViewPr>
    <p:cSldViewPr snapToGrid="0">
      <p:cViewPr>
        <p:scale>
          <a:sx n="142" d="100"/>
          <a:sy n="142" d="100"/>
        </p:scale>
        <p:origin x="1304" y="3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5" d="100"/>
        <a:sy n="8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0BF5C-EE6A-4A7D-9CDD-091D16427105}" type="datetimeFigureOut">
              <a:rPr lang="zh-CN" altLang="en-US" smtClean="0"/>
              <a:t>16/9/21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BFA34-178E-4917-85EF-97EDFECEC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279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BFA34-178E-4917-85EF-97EDFECEC07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955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baseline="0" dirty="0" smtClean="0"/>
              <a:t> 因为顾问能服务的</a:t>
            </a:r>
            <a:r>
              <a:rPr kumimoji="1" lang="en-US" altLang="zh-CN" baseline="0" dirty="0" smtClean="0"/>
              <a:t>:</a:t>
            </a:r>
            <a:r>
              <a:rPr kumimoji="1" lang="zh-CN" altLang="en-US" baseline="0" dirty="0" smtClean="0"/>
              <a:t>  城市、区域、版块、小区 与 客户需求的城市、区域、版块、小区 </a:t>
            </a:r>
            <a:r>
              <a:rPr kumimoji="1" lang="en-US" altLang="zh-CN" baseline="0" dirty="0" smtClean="0"/>
              <a:t>,</a:t>
            </a:r>
            <a:r>
              <a:rPr kumimoji="1" lang="zh-CN" altLang="en-US" baseline="0" dirty="0" smtClean="0"/>
              <a:t> 能完全匹配到的太少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BFA34-178E-4917-85EF-97EDFECEC07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37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BFA34-178E-4917-85EF-97EDFECEC07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755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BFA34-178E-4917-85EF-97EDFECEC07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40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客户请求我们的 </a:t>
            </a:r>
            <a:r>
              <a:rPr kumimoji="1" lang="en-US" altLang="zh-CN" dirty="0" err="1" smtClean="0"/>
              <a:t>api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入参是 </a:t>
            </a:r>
            <a:r>
              <a:rPr kumimoji="1" lang="en-US" altLang="zh-CN" dirty="0" err="1" smtClean="0"/>
              <a:t>userId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brokerId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cityId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BFA34-178E-4917-85EF-97EDFECEC07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973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BFA34-178E-4917-85EF-97EDFECEC07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009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Relationship Id="rId3" Type="http://schemas.openxmlformats.org/officeDocument/2006/relationships/image" Target="../media/image4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Untitled-9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0" y="260648"/>
            <a:ext cx="480053" cy="480053"/>
          </a:xfrm>
          <a:prstGeom prst="rect">
            <a:avLst/>
          </a:prstGeom>
        </p:spPr>
      </p:pic>
      <p:pic>
        <p:nvPicPr>
          <p:cNvPr id="12" name="图片 11" descr="Untitled-10.gi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01" y="311448"/>
            <a:ext cx="1474724" cy="384043"/>
          </a:xfrm>
          <a:prstGeom prst="rect">
            <a:avLst/>
          </a:prstGeom>
        </p:spPr>
      </p:pic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595808" y="2468894"/>
            <a:ext cx="10972800" cy="8587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623392" y="3525011"/>
            <a:ext cx="10972800" cy="476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67">
                <a:solidFill>
                  <a:srgbClr val="FFFFFF"/>
                </a:solidFill>
                <a:latin typeface="黑体"/>
                <a:ea typeface="黑体"/>
                <a:cs typeface="黑体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233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1371" y="164637"/>
            <a:ext cx="10363200" cy="864096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E24A05"/>
                </a:solidFill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7381" y="1412776"/>
            <a:ext cx="8534400" cy="32643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67">
                <a:solidFill>
                  <a:schemeClr val="tx1">
                    <a:tint val="75000"/>
                  </a:schemeClr>
                </a:solidFill>
                <a:latin typeface="黑体"/>
                <a:ea typeface="黑体"/>
                <a:cs typeface="黑体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74E668-1C75-4535-89DA-9B7C16EE4BFA}" type="datetimeFigureOut">
              <a:rPr lang="zh-CN" altLang="en-US" smtClean="0"/>
              <a:pPr/>
              <a:t>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561A90E-FD0F-45A4-BCFC-E1B282936A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0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01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gif"/><Relationship Id="rId6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Relationship Id="rId3" Type="http://schemas.openxmlformats.org/officeDocument/2006/relationships/image" Target="../media/image5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 descr="ppt-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 descr="ppt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4407"/>
            <a:ext cx="12192000" cy="5172892"/>
          </a:xfrm>
          <a:prstGeom prst="rect">
            <a:avLst/>
          </a:prstGeom>
        </p:spPr>
      </p:pic>
      <p:pic>
        <p:nvPicPr>
          <p:cNvPr id="10" name="图片 9" descr="Untitled-9.gif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0" y="260648"/>
            <a:ext cx="480053" cy="480053"/>
          </a:xfrm>
          <a:prstGeom prst="rect">
            <a:avLst/>
          </a:prstGeom>
        </p:spPr>
      </p:pic>
      <p:pic>
        <p:nvPicPr>
          <p:cNvPr id="11" name="图片 10" descr="Untitled-10.gif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01" y="311448"/>
            <a:ext cx="1474724" cy="38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6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pt-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935"/>
            <a:ext cx="12192000" cy="43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4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0" y="2475825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400" dirty="0" smtClean="0">
                <a:solidFill>
                  <a:srgbClr val="E24A05"/>
                </a:solidFill>
              </a:rPr>
              <a:t>Thanks</a:t>
            </a:r>
            <a:endParaRPr kumimoji="1" lang="zh-CN" altLang="en-US" sz="6400" dirty="0">
              <a:solidFill>
                <a:srgbClr val="E24A05"/>
              </a:solidFill>
            </a:endParaRPr>
          </a:p>
        </p:txBody>
      </p:sp>
      <p:pic>
        <p:nvPicPr>
          <p:cNvPr id="9" name="图片 8" descr="Untitled-9.gi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703" y="3760203"/>
            <a:ext cx="480053" cy="480053"/>
          </a:xfrm>
          <a:prstGeom prst="rect">
            <a:avLst/>
          </a:prstGeom>
        </p:spPr>
      </p:pic>
      <p:pic>
        <p:nvPicPr>
          <p:cNvPr id="11" name="图片 10" descr="Untitled-10.gif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054" y="3811003"/>
            <a:ext cx="1474724" cy="38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9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顾问智能配盘 </a:t>
            </a:r>
            <a:r>
              <a:rPr lang="en-US" altLang="zh-CN" dirty="0" smtClean="0"/>
              <a:t>3.0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Jason</a:t>
            </a:r>
          </a:p>
        </p:txBody>
      </p:sp>
    </p:spTree>
    <p:extLst>
      <p:ext uri="{BB962C8B-B14F-4D97-AF65-F5344CB8AC3E}">
        <p14:creationId xmlns:p14="http://schemas.microsoft.com/office/powerpoint/2010/main" val="396266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议程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一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2.0</a:t>
            </a:r>
            <a:r>
              <a:rPr kumimoji="1" lang="zh-CN" altLang="en-US" dirty="0" smtClean="0"/>
              <a:t> 存在的问题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二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3.0</a:t>
            </a:r>
            <a:r>
              <a:rPr kumimoji="1" lang="zh-CN" altLang="en-US" dirty="0" smtClean="0"/>
              <a:t> 的改进点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三、</a:t>
            </a:r>
            <a:r>
              <a:rPr kumimoji="1" lang="en-US" altLang="zh-CN" dirty="0" smtClean="0"/>
              <a:t>3.0</a:t>
            </a:r>
            <a:r>
              <a:rPr kumimoji="1" lang="zh-CN" altLang="en-US" dirty="0" smtClean="0"/>
              <a:t> 上线后的价值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四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3.0</a:t>
            </a:r>
            <a:r>
              <a:rPr kumimoji="1" lang="zh-CN" altLang="en-US" dirty="0" smtClean="0"/>
              <a:t> 下一步计划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7167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一、顾问</a:t>
            </a:r>
            <a:r>
              <a:rPr kumimoji="1" lang="zh-CN" altLang="en-US" dirty="0"/>
              <a:t>智能配盘 </a:t>
            </a:r>
            <a:r>
              <a:rPr kumimoji="1" lang="en-US" altLang="zh-CN" dirty="0"/>
              <a:t>2.0</a:t>
            </a:r>
            <a:r>
              <a:rPr kumimoji="1" lang="zh-CN" altLang="en-US" dirty="0"/>
              <a:t> 存在的问题</a:t>
            </a:r>
            <a:br>
              <a:rPr kumimoji="1" lang="zh-CN" altLang="en-US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7381" y="1412777"/>
            <a:ext cx="8527719" cy="2841724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kumimoji="1" lang="zh-CN" altLang="en-US" dirty="0" smtClean="0"/>
              <a:t>推荐房源太少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顾问选择的余地不多</a:t>
            </a:r>
          </a:p>
          <a:p>
            <a:pPr marL="514350" indent="-514350">
              <a:buAutoNum type="arabicPeriod"/>
            </a:pPr>
            <a:endParaRPr kumimoji="1" lang="zh-CN" altLang="en-US" dirty="0"/>
          </a:p>
          <a:p>
            <a:pPr marL="514350" indent="-514350">
              <a:buAutoNum type="arabicPeriod"/>
            </a:pPr>
            <a:r>
              <a:rPr kumimoji="1" lang="zh-CN" altLang="en-US" dirty="0" smtClean="0"/>
              <a:t>配盘房源有一天间隔延迟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提供的画像数据和配盘数据不是当前新的</a:t>
            </a:r>
          </a:p>
          <a:p>
            <a:endParaRPr kumimoji="1" lang="zh-CN" altLang="en-US" dirty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房源排序规则单一</a:t>
            </a:r>
          </a:p>
          <a:p>
            <a:endParaRPr kumimoji="1" lang="zh-CN" altLang="en-US" dirty="0"/>
          </a:p>
          <a:p>
            <a:pPr marL="514350" indent="-514350">
              <a:buAutoNum type="arabicPeriod"/>
            </a:pP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733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二、</a:t>
            </a:r>
            <a:r>
              <a:rPr kumimoji="1" lang="en-US" altLang="zh-CN" dirty="0" smtClean="0"/>
              <a:t>3.0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的改进点</a:t>
            </a:r>
            <a:br>
              <a:rPr kumimoji="1" lang="zh-CN" altLang="en-US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kumimoji="1" lang="zh-CN" altLang="en-US" dirty="0" smtClean="0"/>
              <a:t>增加推荐房源数量</a:t>
            </a:r>
          </a:p>
          <a:p>
            <a:pPr marL="514350" indent="-514350">
              <a:buAutoNum type="arabicPeriod"/>
            </a:pPr>
            <a:endParaRPr kumimoji="1" lang="zh-CN" altLang="en-US" dirty="0"/>
          </a:p>
          <a:p>
            <a:pPr marL="514350" indent="-514350">
              <a:buAutoNum type="arabicPeriod"/>
            </a:pPr>
            <a:r>
              <a:rPr kumimoji="1" lang="zh-CN" altLang="en-US" dirty="0" smtClean="0"/>
              <a:t>配盘房源从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天的延迟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变成实时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由房源索引表配合完成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毫秒级</a:t>
            </a:r>
          </a:p>
          <a:p>
            <a:pPr marL="514350" indent="-514350">
              <a:buAutoNum type="arabicPeriod"/>
            </a:pPr>
            <a:endParaRPr kumimoji="1" lang="zh-CN" altLang="en-US" dirty="0"/>
          </a:p>
          <a:p>
            <a:pPr marL="514350" indent="-514350">
              <a:buAutoNum type="arabicPeriod"/>
            </a:pPr>
            <a:r>
              <a:rPr kumimoji="1" lang="zh-CN" altLang="en-US" dirty="0" smtClean="0"/>
              <a:t>配盘房源结果排序优化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以房源价格 </a:t>
            </a:r>
            <a:r>
              <a:rPr kumimoji="1" lang="en-US" altLang="zh-CN" dirty="0"/>
              <a:t>10</a:t>
            </a:r>
            <a:r>
              <a:rPr kumimoji="1" lang="en-US" altLang="zh-CN" dirty="0" smtClean="0"/>
              <a:t>%</a:t>
            </a:r>
            <a:r>
              <a:rPr kumimoji="1" lang="zh-CN" altLang="en-US" dirty="0" smtClean="0"/>
              <a:t> 浮动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0842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4476" y="164637"/>
            <a:ext cx="10496605" cy="720659"/>
          </a:xfrm>
        </p:spPr>
        <p:txBody>
          <a:bodyPr/>
          <a:lstStyle/>
          <a:p>
            <a:r>
              <a:rPr kumimoji="1" lang="en-US" altLang="zh-CN" smtClean="0"/>
              <a:t>3.0</a:t>
            </a:r>
            <a:r>
              <a:rPr kumimoji="1" lang="zh-CN" altLang="en-US" smtClean="0"/>
              <a:t> </a:t>
            </a:r>
            <a:r>
              <a:rPr kumimoji="1" lang="zh-CN" altLang="en-US" smtClean="0"/>
              <a:t>流程</a:t>
            </a:r>
            <a:r>
              <a:rPr kumimoji="1" lang="zh-CN" altLang="en-US" dirty="0" smtClean="0"/>
              <a:t>框图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386" y="885296"/>
            <a:ext cx="9210171" cy="557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4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3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55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三、</a:t>
            </a:r>
            <a:r>
              <a:rPr kumimoji="1" lang="en-US" altLang="zh-CN" dirty="0"/>
              <a:t>3.0</a:t>
            </a:r>
            <a:r>
              <a:rPr kumimoji="1" lang="zh-CN" altLang="en-US" dirty="0"/>
              <a:t> 上线后的价值</a:t>
            </a:r>
            <a:br>
              <a:rPr kumimoji="1" lang="zh-CN" altLang="en-US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6346" y="946613"/>
            <a:ext cx="8580760" cy="2657200"/>
          </a:xfrm>
        </p:spPr>
        <p:txBody>
          <a:bodyPr/>
          <a:lstStyle/>
          <a:p>
            <a:r>
              <a:rPr kumimoji="1" lang="en-US" altLang="zh-CN" sz="2000" dirty="0" smtClean="0"/>
              <a:t>1.</a:t>
            </a:r>
            <a:r>
              <a:rPr kumimoji="1" lang="zh-CN" altLang="en-US" sz="2000" dirty="0" smtClean="0"/>
              <a:t>性能价值</a:t>
            </a:r>
          </a:p>
          <a:p>
            <a:r>
              <a:rPr kumimoji="1" lang="zh-CN" altLang="en-US" sz="2000" dirty="0"/>
              <a:t> </a:t>
            </a:r>
            <a:r>
              <a:rPr kumimoji="1" lang="zh-CN" altLang="en-US" sz="2000" dirty="0" smtClean="0"/>
              <a:t>配盘窗口时间从 </a:t>
            </a:r>
            <a:r>
              <a:rPr kumimoji="1" lang="en-US" altLang="zh-CN" sz="2000" dirty="0" smtClean="0"/>
              <a:t>1</a:t>
            </a:r>
            <a:r>
              <a:rPr kumimoji="1" lang="zh-CN" altLang="en-US" sz="2000" dirty="0" smtClean="0"/>
              <a:t> 天一次，变成 </a:t>
            </a:r>
            <a:r>
              <a:rPr kumimoji="1" lang="en-US" altLang="zh-CN" sz="2000" dirty="0" smtClean="0"/>
              <a:t>250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ms</a:t>
            </a:r>
            <a:endParaRPr kumimoji="1" lang="zh-CN" altLang="en-US" sz="2000" dirty="0" smtClean="0"/>
          </a:p>
          <a:p>
            <a:endParaRPr kumimoji="1" lang="zh-CN" altLang="en-US" sz="2000" dirty="0"/>
          </a:p>
          <a:p>
            <a:r>
              <a:rPr kumimoji="1" lang="en-US" altLang="zh-CN" sz="2000" dirty="0" smtClean="0"/>
              <a:t>2.</a:t>
            </a:r>
            <a:r>
              <a:rPr kumimoji="1" lang="zh-CN" altLang="en-US" sz="2000" dirty="0" smtClean="0"/>
              <a:t>业务价值</a:t>
            </a:r>
            <a:endParaRPr kumimoji="1" lang="zh-CN" altLang="en-US" sz="2000" dirty="0"/>
          </a:p>
          <a:p>
            <a:r>
              <a:rPr kumimoji="1" lang="zh-CN" altLang="en-US" sz="2000" dirty="0" smtClean="0"/>
              <a:t>    </a:t>
            </a:r>
            <a:r>
              <a:rPr kumimoji="1" lang="zh-CN" altLang="en-US" sz="2000" dirty="0" smtClean="0"/>
              <a:t>我们在 </a:t>
            </a:r>
            <a:r>
              <a:rPr kumimoji="1" lang="en-US" altLang="zh-CN" sz="2000" dirty="0" smtClean="0"/>
              <a:t>19</a:t>
            </a:r>
            <a:r>
              <a:rPr kumimoji="1" lang="zh-CN" altLang="en-US" sz="2000" dirty="0" smtClean="0"/>
              <a:t> 号上了 </a:t>
            </a:r>
            <a:r>
              <a:rPr kumimoji="1" lang="en-US" altLang="zh-CN" sz="2000" dirty="0" smtClean="0"/>
              <a:t>3.0</a:t>
            </a:r>
            <a:r>
              <a:rPr kumimoji="1" lang="zh-CN" altLang="en-US" sz="2000" dirty="0" smtClean="0"/>
              <a:t> 版本后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 smtClean="0"/>
              <a:t>对比之前的数据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 smtClean="0"/>
              <a:t>发现是有一些效果的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 smtClean="0"/>
              <a:t>我们会在后续的反馈中持续迭代</a:t>
            </a:r>
            <a:endParaRPr kumimoji="1"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70" y="3196659"/>
            <a:ext cx="11591365" cy="237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8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四、</a:t>
            </a:r>
            <a:r>
              <a:rPr kumimoji="1" lang="en-US" altLang="zh-CN" dirty="0" smtClean="0"/>
              <a:t>3.0</a:t>
            </a:r>
            <a:r>
              <a:rPr kumimoji="1" lang="zh-CN" altLang="en-US" dirty="0" smtClean="0"/>
              <a:t> 下一步计划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kumimoji="1" lang="zh-CN" altLang="en-US" dirty="0" smtClean="0"/>
              <a:t>使用算法得出客户需求和客户画像与房源之间的距离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用以排序</a:t>
            </a:r>
          </a:p>
          <a:p>
            <a:pPr marL="514350" indent="-514350">
              <a:buAutoNum type="arabicPeriod"/>
            </a:pPr>
            <a:endParaRPr kumimoji="1" lang="zh-CN" altLang="en-US" dirty="0"/>
          </a:p>
          <a:p>
            <a:pPr marL="514350" indent="-514350">
              <a:buAutoNum type="arabicPeriod"/>
            </a:pPr>
            <a:r>
              <a:rPr kumimoji="1" lang="zh-CN" altLang="en-US" dirty="0" smtClean="0"/>
              <a:t>在顾问端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展示配盘时给出的配盘理由</a:t>
            </a:r>
          </a:p>
          <a:p>
            <a:pPr marL="514350" indent="-514350">
              <a:buAutoNum type="arabicPeriod"/>
            </a:pPr>
            <a:endParaRPr kumimoji="1" lang="zh-CN" altLang="en-US" dirty="0"/>
          </a:p>
          <a:p>
            <a:pPr marL="514350" indent="-514350">
              <a:buAutoNum type="arabicPeriod"/>
            </a:pPr>
            <a:r>
              <a:rPr kumimoji="1" lang="zh-CN" altLang="en-US" dirty="0" smtClean="0"/>
              <a:t>根据线上反馈跟进迭代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513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148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12482</TotalTime>
  <Words>276</Words>
  <Application>Microsoft Macintosh PowerPoint</Application>
  <PresentationFormat>宽屏</PresentationFormat>
  <Paragraphs>43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Calibri</vt:lpstr>
      <vt:lpstr>黑体</vt:lpstr>
      <vt:lpstr>宋体</vt:lpstr>
      <vt:lpstr>Arial</vt:lpstr>
      <vt:lpstr>1_Office 主题</vt:lpstr>
      <vt:lpstr>自定义设计方案</vt:lpstr>
      <vt:lpstr>1_自定义设计方案</vt:lpstr>
      <vt:lpstr>顾问智能配盘 3.0</vt:lpstr>
      <vt:lpstr>议程</vt:lpstr>
      <vt:lpstr>一、顾问智能配盘 2.0 存在的问题 </vt:lpstr>
      <vt:lpstr>二、3.0 的改进点 </vt:lpstr>
      <vt:lpstr>3.0 流程框图</vt:lpstr>
      <vt:lpstr>PowerPoint 演示文稿</vt:lpstr>
      <vt:lpstr>三、3.0 上线后的价值 </vt:lpstr>
      <vt:lpstr>四、3.0 下一步计划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zhiwen Jiang</dc:creator>
  <cp:lastModifiedBy>Microsoft Office 用户</cp:lastModifiedBy>
  <cp:revision>672</cp:revision>
  <dcterms:created xsi:type="dcterms:W3CDTF">2015-08-28T07:51:35Z</dcterms:created>
  <dcterms:modified xsi:type="dcterms:W3CDTF">2016-09-21T07:03:46Z</dcterms:modified>
</cp:coreProperties>
</file>